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152B7-C400-46D5-A1CA-B9959327BEBC}" v="10" dt="2023-05-06T06:10:39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obhan2002@gmail.com" userId="af04010f34d04c86" providerId="LiveId" clId="{634152B7-C400-46D5-A1CA-B9959327BEBC}"/>
    <pc:docChg chg="addSld modSld">
      <pc:chgData name="gauravobhan2002@gmail.com" userId="af04010f34d04c86" providerId="LiveId" clId="{634152B7-C400-46D5-A1CA-B9959327BEBC}" dt="2023-05-06T06:10:44.147" v="46" actId="14100"/>
      <pc:docMkLst>
        <pc:docMk/>
      </pc:docMkLst>
      <pc:sldChg chg="addSp modSp new mod">
        <pc:chgData name="gauravobhan2002@gmail.com" userId="af04010f34d04c86" providerId="LiveId" clId="{634152B7-C400-46D5-A1CA-B9959327BEBC}" dt="2023-05-06T06:10:44.147" v="46" actId="14100"/>
        <pc:sldMkLst>
          <pc:docMk/>
          <pc:sldMk cId="3493319363" sldId="258"/>
        </pc:sldMkLst>
        <pc:spChg chg="add mod">
          <ac:chgData name="gauravobhan2002@gmail.com" userId="af04010f34d04c86" providerId="LiveId" clId="{634152B7-C400-46D5-A1CA-B9959327BEBC}" dt="2023-05-06T06:05:19.451" v="5" actId="255"/>
          <ac:spMkLst>
            <pc:docMk/>
            <pc:sldMk cId="3493319363" sldId="258"/>
            <ac:spMk id="3" creationId="{8D34689F-6109-E847-9F9B-6C29B7D2DDC0}"/>
          </ac:spMkLst>
        </pc:spChg>
        <pc:spChg chg="add mod">
          <ac:chgData name="gauravobhan2002@gmail.com" userId="af04010f34d04c86" providerId="LiveId" clId="{634152B7-C400-46D5-A1CA-B9959327BEBC}" dt="2023-05-06T06:05:50.702" v="10" actId="255"/>
          <ac:spMkLst>
            <pc:docMk/>
            <pc:sldMk cId="3493319363" sldId="258"/>
            <ac:spMk id="5" creationId="{FAB07AB8-F916-4FB7-E09D-01A4FF40E81A}"/>
          </ac:spMkLst>
        </pc:spChg>
        <pc:spChg chg="add mod">
          <ac:chgData name="gauravobhan2002@gmail.com" userId="af04010f34d04c86" providerId="LiveId" clId="{634152B7-C400-46D5-A1CA-B9959327BEBC}" dt="2023-05-06T06:07:14.742" v="18" actId="14100"/>
          <ac:spMkLst>
            <pc:docMk/>
            <pc:sldMk cId="3493319363" sldId="258"/>
            <ac:spMk id="7" creationId="{072594EE-798A-C3AD-41E1-6FCB6FB71AB8}"/>
          </ac:spMkLst>
        </pc:spChg>
        <pc:spChg chg="add mod">
          <ac:chgData name="gauravobhan2002@gmail.com" userId="af04010f34d04c86" providerId="LiveId" clId="{634152B7-C400-46D5-A1CA-B9959327BEBC}" dt="2023-05-06T06:08:42.392" v="37" actId="14100"/>
          <ac:spMkLst>
            <pc:docMk/>
            <pc:sldMk cId="3493319363" sldId="258"/>
            <ac:spMk id="9" creationId="{45EEFB5D-B0E6-F9D3-751B-0A08D7C4184D}"/>
          </ac:spMkLst>
        </pc:spChg>
        <pc:spChg chg="add mod">
          <ac:chgData name="gauravobhan2002@gmail.com" userId="af04010f34d04c86" providerId="LiveId" clId="{634152B7-C400-46D5-A1CA-B9959327BEBC}" dt="2023-05-06T06:09:33.931" v="40"/>
          <ac:spMkLst>
            <pc:docMk/>
            <pc:sldMk cId="3493319363" sldId="258"/>
            <ac:spMk id="12" creationId="{B75BD5D1-13B7-D457-8FB3-8E26B7EF436C}"/>
          </ac:spMkLst>
        </pc:spChg>
        <pc:spChg chg="add mod">
          <ac:chgData name="gauravobhan2002@gmail.com" userId="af04010f34d04c86" providerId="LiveId" clId="{634152B7-C400-46D5-A1CA-B9959327BEBC}" dt="2023-05-06T06:09:49.980" v="41"/>
          <ac:spMkLst>
            <pc:docMk/>
            <pc:sldMk cId="3493319363" sldId="258"/>
            <ac:spMk id="13" creationId="{13BD8D65-47BC-50A3-1ED6-C04094F3E765}"/>
          </ac:spMkLst>
        </pc:spChg>
        <pc:spChg chg="add mod">
          <ac:chgData name="gauravobhan2002@gmail.com" userId="af04010f34d04c86" providerId="LiveId" clId="{634152B7-C400-46D5-A1CA-B9959327BEBC}" dt="2023-05-06T06:10:22.183" v="44" actId="14100"/>
          <ac:spMkLst>
            <pc:docMk/>
            <pc:sldMk cId="3493319363" sldId="258"/>
            <ac:spMk id="15" creationId="{4C79F897-CCE2-6936-DA7A-8CF86000A461}"/>
          </ac:spMkLst>
        </pc:spChg>
        <pc:picChg chg="add mod">
          <ac:chgData name="gauravobhan2002@gmail.com" userId="af04010f34d04c86" providerId="LiveId" clId="{634152B7-C400-46D5-A1CA-B9959327BEBC}" dt="2023-05-06T06:06:16.284" v="14" actId="14100"/>
          <ac:picMkLst>
            <pc:docMk/>
            <pc:sldMk cId="3493319363" sldId="258"/>
            <ac:picMk id="6" creationId="{CAB07811-A603-D44E-9AB5-277DE9700229}"/>
          </ac:picMkLst>
        </pc:picChg>
        <pc:picChg chg="add mod">
          <ac:chgData name="gauravobhan2002@gmail.com" userId="af04010f34d04c86" providerId="LiveId" clId="{634152B7-C400-46D5-A1CA-B9959327BEBC}" dt="2023-05-06T06:09:02.803" v="38"/>
          <ac:picMkLst>
            <pc:docMk/>
            <pc:sldMk cId="3493319363" sldId="258"/>
            <ac:picMk id="10" creationId="{B2A7A744-C7BC-1296-6157-1FFB30035C57}"/>
          </ac:picMkLst>
        </pc:picChg>
        <pc:picChg chg="add mod">
          <ac:chgData name="gauravobhan2002@gmail.com" userId="af04010f34d04c86" providerId="LiveId" clId="{634152B7-C400-46D5-A1CA-B9959327BEBC}" dt="2023-05-06T06:09:16.771" v="39"/>
          <ac:picMkLst>
            <pc:docMk/>
            <pc:sldMk cId="3493319363" sldId="258"/>
            <ac:picMk id="11" creationId="{E32432E1-B265-7CDB-D5D2-89F2BDB9C2D2}"/>
          </ac:picMkLst>
        </pc:picChg>
        <pc:cxnChg chg="add mod">
          <ac:chgData name="gauravobhan2002@gmail.com" userId="af04010f34d04c86" providerId="LiveId" clId="{634152B7-C400-46D5-A1CA-B9959327BEBC}" dt="2023-05-06T06:10:44.147" v="46" actId="14100"/>
          <ac:cxnSpMkLst>
            <pc:docMk/>
            <pc:sldMk cId="3493319363" sldId="258"/>
            <ac:cxnSpMk id="16" creationId="{C3F67C95-764C-6C72-4391-13D6A18C48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2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291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0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90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73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95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8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1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9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0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2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2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247F7A-9B33-4B39-9D9C-033F7E149956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AE03C6-B941-4DC3-BBEE-5D2E0B6AD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85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5FBD-B74B-B9A0-529A-66DCFF004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134402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20000"/>
              </a:lnSpc>
            </a:pP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     Auto encoders are a type of Artificial Neural Networks that are used to perform a task of data encoding (representation learning). </a:t>
            </a:r>
            <a:br>
              <a:rPr lang="en-CA" sz="2000" b="1" dirty="0">
                <a:latin typeface="Montserrat" charset="0"/>
                <a:ea typeface="Montserrat" charset="0"/>
                <a:cs typeface="Montserrat" charset="0"/>
              </a:rPr>
            </a:b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Auto encoders use the same input data for the input and output, Sounds crazy right!?</a:t>
            </a:r>
            <a:br>
              <a:rPr lang="en-CA" sz="2000" b="1" dirty="0">
                <a:latin typeface="Montserrat" charset="0"/>
                <a:ea typeface="Montserrat" charset="0"/>
                <a:cs typeface="Montserrat" charset="0"/>
              </a:rPr>
            </a:b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813C2-2D40-F4AF-96A4-E16B3A87973B}"/>
              </a:ext>
            </a:extLst>
          </p:cNvPr>
          <p:cNvSpPr txBox="1"/>
          <p:nvPr/>
        </p:nvSpPr>
        <p:spPr>
          <a:xfrm>
            <a:off x="543560" y="314866"/>
            <a:ext cx="67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AUTOENCODERS INTUITION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8" name="Picture 4" descr="File:Autoencoder structure.png">
            <a:extLst>
              <a:ext uri="{FF2B5EF4-FFF2-40B4-BE49-F238E27FC236}">
                <a16:creationId xmlns:a16="http://schemas.microsoft.com/office/drawing/2014/main" id="{EA20C6D9-FCC0-9EC3-50A9-CBD304CE4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8954" r="3605" b="6982"/>
          <a:stretch/>
        </p:blipFill>
        <p:spPr bwMode="auto">
          <a:xfrm>
            <a:off x="2630276" y="2815357"/>
            <a:ext cx="4985887" cy="30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72C0F-53E4-5553-7F96-CC793399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8" y="3053376"/>
            <a:ext cx="1133029" cy="751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0CF4C0-DAB1-919A-3B0E-6CDA961BC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373" y="2956410"/>
            <a:ext cx="1133029" cy="751248"/>
          </a:xfrm>
          <a:prstGeom prst="rect">
            <a:avLst/>
          </a:prstGeom>
        </p:spPr>
      </p:pic>
      <p:sp>
        <p:nvSpPr>
          <p:cNvPr id="11" name="Left Arrow 22">
            <a:extLst>
              <a:ext uri="{FF2B5EF4-FFF2-40B4-BE49-F238E27FC236}">
                <a16:creationId xmlns:a16="http://schemas.microsoft.com/office/drawing/2014/main" id="{A4B40371-9E95-5FCD-5477-E4469FF8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>
            <a:off x="1461448" y="3898232"/>
            <a:ext cx="1133028" cy="2598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12" name="Left Arrow 21">
            <a:extLst>
              <a:ext uri="{FF2B5EF4-FFF2-40B4-BE49-F238E27FC236}">
                <a16:creationId xmlns:a16="http://schemas.microsoft.com/office/drawing/2014/main" id="{6BDFE052-EAFC-A44C-F463-68F544B3AD2E}"/>
              </a:ext>
            </a:extLst>
          </p:cNvPr>
          <p:cNvSpPr/>
          <p:nvPr/>
        </p:nvSpPr>
        <p:spPr>
          <a:xfrm>
            <a:off x="7758783" y="3861126"/>
            <a:ext cx="1133028" cy="2969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Curved Connector 17">
            <a:extLst>
              <a:ext uri="{FF2B5EF4-FFF2-40B4-BE49-F238E27FC236}">
                <a16:creationId xmlns:a16="http://schemas.microsoft.com/office/drawing/2014/main" id="{5597B35F-9C23-2757-7D28-E1FA6695CD8B}"/>
              </a:ext>
            </a:extLst>
          </p:cNvPr>
          <p:cNvCxnSpPr>
            <a:cxnSpLocks/>
          </p:cNvCxnSpPr>
          <p:nvPr/>
        </p:nvCxnSpPr>
        <p:spPr>
          <a:xfrm flipV="1">
            <a:off x="2594476" y="4158115"/>
            <a:ext cx="2555040" cy="1565728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C451C0-7099-44CF-AF1C-6E3E11326B8C}"/>
              </a:ext>
            </a:extLst>
          </p:cNvPr>
          <p:cNvSpPr txBox="1"/>
          <p:nvPr/>
        </p:nvSpPr>
        <p:spPr>
          <a:xfrm>
            <a:off x="943276" y="5399773"/>
            <a:ext cx="172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ENCODED CAT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BAF5C-7C55-D2B4-8ACD-14D8FDC1514F}"/>
              </a:ext>
            </a:extLst>
          </p:cNvPr>
          <p:cNvSpPr txBox="1"/>
          <p:nvPr/>
        </p:nvSpPr>
        <p:spPr>
          <a:xfrm flipH="1">
            <a:off x="127828" y="4483796"/>
            <a:ext cx="2162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TARGET (TRUE) 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LABEL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95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34689F-6109-E847-9F9B-6C29B7D2DDC0}"/>
              </a:ext>
            </a:extLst>
          </p:cNvPr>
          <p:cNvSpPr txBox="1"/>
          <p:nvPr/>
        </p:nvSpPr>
        <p:spPr>
          <a:xfrm>
            <a:off x="0" y="130629"/>
            <a:ext cx="5236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Montserrat" charset="0"/>
                <a:ea typeface="Montserrat" charset="0"/>
                <a:cs typeface="Montserrat" charset="0"/>
              </a:rPr>
              <a:t>THE CODE LAYER</a:t>
            </a:r>
            <a:endParaRPr lang="ru-RU" sz="2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07AB8-F916-4FB7-E09D-01A4FF40E81A}"/>
              </a:ext>
            </a:extLst>
          </p:cNvPr>
          <p:cNvSpPr txBox="1"/>
          <p:nvPr/>
        </p:nvSpPr>
        <p:spPr>
          <a:xfrm>
            <a:off x="0" y="592293"/>
            <a:ext cx="9056913" cy="1728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  <a:ea typeface="Montserrat" charset="0"/>
                <a:cs typeface="Montserrat" charset="0"/>
              </a:rPr>
              <a:t>Auto encoders work by adding a bottleneck in the network.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  <a:ea typeface="Montserrat" charset="0"/>
                <a:cs typeface="Montserrat" charset="0"/>
              </a:rPr>
              <a:t>This bottleneck forces the network to create a compressed (encoded) version of the original input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Montserrat" charset="0"/>
                <a:ea typeface="Montserrat" charset="0"/>
                <a:cs typeface="Montserrat" charset="0"/>
              </a:rPr>
              <a:t>Auto encoders work well if correlations exists between input data (performs poorly if the all input data is independent) </a:t>
            </a:r>
          </a:p>
        </p:txBody>
      </p:sp>
      <p:pic>
        <p:nvPicPr>
          <p:cNvPr id="6" name="Picture 2" descr="Image result for autoencoders">
            <a:extLst>
              <a:ext uri="{FF2B5EF4-FFF2-40B4-BE49-F238E27FC236}">
                <a16:creationId xmlns:a16="http://schemas.microsoft.com/office/drawing/2014/main" id="{CAB07811-A603-D44E-9AB5-277DE9700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611"/>
          <a:stretch/>
        </p:blipFill>
        <p:spPr bwMode="auto">
          <a:xfrm rot="5400000">
            <a:off x="3161638" y="2671785"/>
            <a:ext cx="3710100" cy="300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2594EE-798A-C3AD-41E1-6FCB6FB71AB8}"/>
              </a:ext>
            </a:extLst>
          </p:cNvPr>
          <p:cNvSpPr txBox="1"/>
          <p:nvPr/>
        </p:nvSpPr>
        <p:spPr>
          <a:xfrm>
            <a:off x="3189514" y="6030689"/>
            <a:ext cx="149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ENCODER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EFB5D-B0E6-F9D3-751B-0A08D7C4184D}"/>
              </a:ext>
            </a:extLst>
          </p:cNvPr>
          <p:cNvSpPr txBox="1"/>
          <p:nvPr/>
        </p:nvSpPr>
        <p:spPr>
          <a:xfrm rot="11226927" flipH="1" flipV="1">
            <a:off x="5540684" y="5979372"/>
            <a:ext cx="1446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DECODER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7A744-C7BC-1296-6157-1FFB30035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620" y="3270557"/>
            <a:ext cx="1133029" cy="751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432E1-B265-7CDB-D5D2-89F2BDB9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55" y="3303604"/>
            <a:ext cx="1133029" cy="751248"/>
          </a:xfrm>
          <a:prstGeom prst="rect">
            <a:avLst/>
          </a:prstGeom>
        </p:spPr>
      </p:pic>
      <p:sp>
        <p:nvSpPr>
          <p:cNvPr id="12" name="Left Arrow 22">
            <a:extLst>
              <a:ext uri="{FF2B5EF4-FFF2-40B4-BE49-F238E27FC236}">
                <a16:creationId xmlns:a16="http://schemas.microsoft.com/office/drawing/2014/main" id="{B75BD5D1-13B7-D457-8FB3-8E26B7EF436C}"/>
              </a:ext>
            </a:extLst>
          </p:cNvPr>
          <p:cNvSpPr/>
          <p:nvPr/>
        </p:nvSpPr>
        <p:spPr>
          <a:xfrm rot="10800000">
            <a:off x="2147455" y="4140017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21">
            <a:extLst>
              <a:ext uri="{FF2B5EF4-FFF2-40B4-BE49-F238E27FC236}">
                <a16:creationId xmlns:a16="http://schemas.microsoft.com/office/drawing/2014/main" id="{13BD8D65-47BC-50A3-1ED6-C04094F3E765}"/>
              </a:ext>
            </a:extLst>
          </p:cNvPr>
          <p:cNvSpPr/>
          <p:nvPr/>
        </p:nvSpPr>
        <p:spPr>
          <a:xfrm>
            <a:off x="6661678" y="4140017"/>
            <a:ext cx="1078083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9F897-CCE2-6936-DA7A-8CF86000A461}"/>
              </a:ext>
            </a:extLst>
          </p:cNvPr>
          <p:cNvSpPr txBox="1"/>
          <p:nvPr/>
        </p:nvSpPr>
        <p:spPr>
          <a:xfrm>
            <a:off x="631371" y="4813994"/>
            <a:ext cx="20738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BOTTLENECK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“CODE LAYER”</a:t>
            </a:r>
          </a:p>
          <a:p>
            <a:pPr algn="ctr"/>
            <a:r>
              <a:rPr lang="en-CA" b="1" dirty="0">
                <a:solidFill>
                  <a:srgbClr val="FF0000"/>
                </a:solidFill>
              </a:rPr>
              <a:t>(i.e.: ENCODED CAT IMAGE)</a:t>
            </a:r>
          </a:p>
        </p:txBody>
      </p:sp>
      <p:cxnSp>
        <p:nvCxnSpPr>
          <p:cNvPr id="16" name="Curved Connector 17">
            <a:extLst>
              <a:ext uri="{FF2B5EF4-FFF2-40B4-BE49-F238E27FC236}">
                <a16:creationId xmlns:a16="http://schemas.microsoft.com/office/drawing/2014/main" id="{C3F67C95-764C-6C72-4391-13D6A18C484B}"/>
              </a:ext>
            </a:extLst>
          </p:cNvPr>
          <p:cNvCxnSpPr>
            <a:cxnSpLocks/>
          </p:cNvCxnSpPr>
          <p:nvPr/>
        </p:nvCxnSpPr>
        <p:spPr>
          <a:xfrm flipV="1">
            <a:off x="2569029" y="4192710"/>
            <a:ext cx="2432540" cy="1200329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31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DFB274-CF6C-376A-BF53-6B26C933E237}"/>
              </a:ext>
            </a:extLst>
          </p:cNvPr>
          <p:cNvSpPr txBox="1"/>
          <p:nvPr/>
        </p:nvSpPr>
        <p:spPr>
          <a:xfrm>
            <a:off x="0" y="577517"/>
            <a:ext cx="870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PCA is an unsupervised machine learning algorithm.</a:t>
            </a:r>
          </a:p>
          <a:p>
            <a:r>
              <a:rPr lang="en-CA" dirty="0"/>
              <a:t>PCA performs dimensionality reductions while attempting at keeping the original information unchanged. </a:t>
            </a:r>
          </a:p>
          <a:p>
            <a:r>
              <a:rPr lang="en-CA" dirty="0"/>
              <a:t>PCA works by trying to find a new set of features called components.</a:t>
            </a:r>
          </a:p>
          <a:p>
            <a:r>
              <a:rPr lang="en-CA" dirty="0"/>
              <a:t>Components are composites of the uncorrelated given input features.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5BEB-464A-19B4-EA7D-E7B48A07407D}"/>
              </a:ext>
            </a:extLst>
          </p:cNvPr>
          <p:cNvSpPr txBox="1"/>
          <p:nvPr/>
        </p:nvSpPr>
        <p:spPr>
          <a:xfrm>
            <a:off x="1" y="144379"/>
            <a:ext cx="6535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PRINCIPAL COMPONENT ANALYSIS: OVERVIEW</a:t>
            </a:r>
            <a:endParaRPr lang="ru-RU" dirty="0"/>
          </a:p>
        </p:txBody>
      </p:sp>
      <p:pic>
        <p:nvPicPr>
          <p:cNvPr id="6" name="Picture 4" descr="http://phdthesis-bioinformatics-maxplanckinstitute-molecularplantphys.matthias-scholz.de/fig_pca_illu3d.png">
            <a:extLst>
              <a:ext uri="{FF2B5EF4-FFF2-40B4-BE49-F238E27FC236}">
                <a16:creationId xmlns:a16="http://schemas.microsoft.com/office/drawing/2014/main" id="{E6188C12-92A1-CCDA-975A-D22F5C4D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58" y="3282215"/>
            <a:ext cx="10235501" cy="245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4174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171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Montserrat</vt:lpstr>
      <vt:lpstr>Wingdings 3</vt:lpstr>
      <vt:lpstr>Slice</vt:lpstr>
      <vt:lpstr>     Auto encoders are a type of Artificial Neural Networks that are used to perform a task of data encoding (representation learning).  Auto encoders use the same input data for the input and output, Sounds crazy right!?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Auto encoders are a type of Artificial Neural Networks that are used to perform a task of data encoding (representation learning).  Auto encoders use the same input data for the input and output, Sounds crazy right!? </dc:title>
  <dc:creator>gauravobhan2002@gmail.com</dc:creator>
  <cp:lastModifiedBy>gauravobhan2002@gmail.com</cp:lastModifiedBy>
  <cp:revision>1</cp:revision>
  <dcterms:created xsi:type="dcterms:W3CDTF">2023-05-06T04:51:44Z</dcterms:created>
  <dcterms:modified xsi:type="dcterms:W3CDTF">2023-05-06T06:10:48Z</dcterms:modified>
</cp:coreProperties>
</file>