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74"/>
  </p:normalViewPr>
  <p:slideViewPr>
    <p:cSldViewPr snapToGrid="0">
      <p:cViewPr varScale="1">
        <p:scale>
          <a:sx n="124" d="100"/>
          <a:sy n="124" d="100"/>
        </p:scale>
        <p:origin x="3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4/29/24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4/29/24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4/29/24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4/29/24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4/29/24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2522925" y="4058588"/>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Gaurav P N </a:t>
            </a:r>
          </a:p>
          <a:p>
            <a:r>
              <a:rPr lang="en-US" sz="2000" b="1" dirty="0">
                <a:solidFill>
                  <a:schemeClr val="accent1">
                    <a:lumMod val="75000"/>
                  </a:schemeClr>
                </a:solidFill>
                <a:latin typeface="Arial" panose="020B0604020202020204"/>
                <a:cs typeface="Arial" panose="020B0604020202020204"/>
              </a:rPr>
              <a:t>202130</a:t>
            </a:r>
            <a:r>
              <a:rPr lang="en-IN" sz="2000" b="1" dirty="0">
                <a:solidFill>
                  <a:schemeClr val="accent1">
                    <a:lumMod val="75000"/>
                  </a:schemeClr>
                </a:solidFill>
                <a:latin typeface="Arial" panose="020B0604020202020204"/>
                <a:cs typeface="Arial" panose="020B0604020202020204"/>
              </a:rPr>
              <a:t>4011</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Food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917</Words>
  <Application>Microsoft Macintosh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Office User</cp:lastModifiedBy>
  <cp:revision>37</cp:revision>
  <dcterms:created xsi:type="dcterms:W3CDTF">2021-05-26T16:50:00Z</dcterms:created>
  <dcterms:modified xsi:type="dcterms:W3CDTF">2024-04-29T15:48:30Z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