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8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solutions/using-apache-hive-on-cloud-dataproc" TargetMode="External"/><Relationship Id="rId2" Type="http://schemas.openxmlformats.org/officeDocument/2006/relationships/hyperlink" Target="https://cloud.google.com/solutions/migration/hadoop/migrating-apache-spark-jobs-to-cloud-datapro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oud.google.com/solutions/migration/dw2bq/dw-bq-data-pipeline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solutions/performing-etl-from-relational-database-into-bigquery" TargetMode="External"/><Relationship Id="rId2" Type="http://schemas.openxmlformats.org/officeDocument/2006/relationships/hyperlink" Target="https://cloud.google.com/solutions/building-production-ready-data-pipelines-using-dataflow-plann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1A79-3BE6-4927-B8FF-A6A9DA1F62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Dataproc vs Dataflow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18E81-24D6-4B57-8DAF-C77ED1E85D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– Gaurav Pasupuleti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8158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E0BA-8A4E-485D-9A87-4F2D7BCC0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21469"/>
            <a:ext cx="10131425" cy="1456267"/>
          </a:xfrm>
        </p:spPr>
        <p:txBody>
          <a:bodyPr/>
          <a:lstStyle/>
          <a:p>
            <a:r>
              <a:rPr lang="en-US" dirty="0"/>
              <a:t>Functionalities of the components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8D96C-8732-4254-886A-610F4F081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9735" y="1777736"/>
            <a:ext cx="4709054" cy="576262"/>
          </a:xfrm>
        </p:spPr>
        <p:txBody>
          <a:bodyPr/>
          <a:lstStyle/>
          <a:p>
            <a:r>
              <a:rPr lang="en-US" dirty="0"/>
              <a:t>Cloud Dataproc	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84437-8A20-4C9D-B380-B6C63A98E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2508250"/>
            <a:ext cx="4996923" cy="3835399"/>
          </a:xfrm>
        </p:spPr>
        <p:txBody>
          <a:bodyPr>
            <a:noAutofit/>
          </a:bodyPr>
          <a:lstStyle/>
          <a:p>
            <a:r>
              <a:rPr lang="en-US" sz="1300" dirty="0"/>
              <a:t>Dataproc is a managed Spark and Hadoop service that lets you take advantage of open source data tools for batch processing, querying, and machine learning. </a:t>
            </a:r>
          </a:p>
          <a:p>
            <a:r>
              <a:rPr lang="en-US" sz="1300" dirty="0"/>
              <a:t>Dataproc automation helps you create clusters quickly, manage them easily, and save money by turning clusters off when you don't need them. With less time and money spent on administration</a:t>
            </a:r>
          </a:p>
          <a:p>
            <a:r>
              <a:rPr lang="en-US" sz="1300" dirty="0"/>
              <a:t>Spin up an autoscaling cluster in 90 seconds on custom machines</a:t>
            </a:r>
          </a:p>
          <a:p>
            <a:r>
              <a:rPr lang="en-US" sz="1300" dirty="0"/>
              <a:t>Build fully managed Apache Spark, Apache Hadoop, Presto, Hive, and other OSS clusters</a:t>
            </a:r>
          </a:p>
          <a:p>
            <a:r>
              <a:rPr lang="en-US" sz="1300" dirty="0"/>
              <a:t>Encryption and unified security built into every cluster</a:t>
            </a:r>
          </a:p>
          <a:p>
            <a:r>
              <a:rPr lang="en-US" sz="1300" dirty="0"/>
              <a:t>Autoscaling of nodes (Use of preemptible VM’s might save some additional expenditure)</a:t>
            </a:r>
          </a:p>
          <a:p>
            <a:r>
              <a:rPr lang="en-US" sz="1300" dirty="0"/>
              <a:t>Accelerate data science with purpose-built clusters you can focus on your jobs and your data.</a:t>
            </a:r>
          </a:p>
          <a:p>
            <a:endParaRPr lang="en-IN" sz="13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CB8983-09C6-4DDE-8026-0926B4FD3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3" y="1777736"/>
            <a:ext cx="4722813" cy="576262"/>
          </a:xfrm>
        </p:spPr>
        <p:txBody>
          <a:bodyPr/>
          <a:lstStyle/>
          <a:p>
            <a:r>
              <a:rPr lang="en-US" dirty="0"/>
              <a:t>Cloud Dataflow 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57B498-C9D9-42A5-BCB0-41CA6C187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33007" y="2508250"/>
            <a:ext cx="5396967" cy="3378199"/>
          </a:xfrm>
        </p:spPr>
        <p:txBody>
          <a:bodyPr>
            <a:normAutofit/>
          </a:bodyPr>
          <a:lstStyle/>
          <a:p>
            <a:pPr algn="just"/>
            <a:r>
              <a:rPr lang="en-US" sz="1300" dirty="0"/>
              <a:t>Unified stream and batch data processing that's serverless, fast, and cost-effective.</a:t>
            </a:r>
          </a:p>
          <a:p>
            <a:pPr algn="just"/>
            <a:r>
              <a:rPr lang="en-US" sz="1300" dirty="0"/>
              <a:t>Fully managed data processing service</a:t>
            </a:r>
          </a:p>
          <a:p>
            <a:pPr algn="just"/>
            <a:r>
              <a:rPr lang="en-US" sz="1300" dirty="0"/>
              <a:t>Automated provisioning and management of processing resources</a:t>
            </a:r>
          </a:p>
          <a:p>
            <a:pPr algn="just"/>
            <a:r>
              <a:rPr lang="en-US" sz="1300" dirty="0"/>
              <a:t>Horizontal autoscaling of worker resources to maximize resource utilization</a:t>
            </a:r>
          </a:p>
          <a:p>
            <a:pPr algn="just"/>
            <a:r>
              <a:rPr lang="en-US" sz="1300" dirty="0"/>
              <a:t>OSS community-driven innovation with Apache Beam SDK</a:t>
            </a:r>
          </a:p>
          <a:p>
            <a:pPr algn="just"/>
            <a:r>
              <a:rPr lang="en-US" sz="1300" dirty="0"/>
              <a:t>Reliable and consistent exactly-once processing.</a:t>
            </a:r>
          </a:p>
          <a:p>
            <a:pPr algn="just"/>
            <a:r>
              <a:rPr lang="en-US" sz="1300" dirty="0"/>
              <a:t>The service is serverless, hence no Ops is required.</a:t>
            </a:r>
          </a:p>
          <a:p>
            <a:pPr algn="just"/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1929584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7DE56-01C7-47BA-A25A-3830993FC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49" y="133368"/>
            <a:ext cx="10131425" cy="1456267"/>
          </a:xfrm>
        </p:spPr>
        <p:txBody>
          <a:bodyPr/>
          <a:lstStyle/>
          <a:p>
            <a:r>
              <a:rPr lang="en-US" dirty="0"/>
              <a:t>Decision tree (Dataproc vs dataflow)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6A248C-E6C2-4C5A-93B2-67AC3F495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901" y="1589635"/>
            <a:ext cx="7362824" cy="4929426"/>
          </a:xfrm>
        </p:spPr>
      </p:pic>
    </p:spTree>
    <p:extLst>
      <p:ext uri="{BB962C8B-B14F-4D97-AF65-F5344CB8AC3E}">
        <p14:creationId xmlns:p14="http://schemas.microsoft.com/office/powerpoint/2010/main" val="303973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286D-3F30-4271-8CB5-345B4C033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6" y="209550"/>
            <a:ext cx="10131425" cy="1456267"/>
          </a:xfrm>
        </p:spPr>
        <p:txBody>
          <a:bodyPr/>
          <a:lstStyle/>
          <a:p>
            <a:r>
              <a:rPr lang="en-US" dirty="0"/>
              <a:t>Dataproc Architecture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BCC3C5-B75F-455C-B6DA-348D9E42A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001" y="2141538"/>
            <a:ext cx="10643969" cy="4106862"/>
          </a:xfrm>
        </p:spPr>
      </p:pic>
    </p:spTree>
    <p:extLst>
      <p:ext uri="{BB962C8B-B14F-4D97-AF65-F5344CB8AC3E}">
        <p14:creationId xmlns:p14="http://schemas.microsoft.com/office/powerpoint/2010/main" val="4123317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9879E-4FCF-4BB7-8BAE-C732DC26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Dataflow Architecture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167326-B025-462F-BE58-895C0D4DA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600" y="2247106"/>
            <a:ext cx="9911781" cy="3677444"/>
          </a:xfrm>
        </p:spPr>
      </p:pic>
    </p:spTree>
    <p:extLst>
      <p:ext uri="{BB962C8B-B14F-4D97-AF65-F5344CB8AC3E}">
        <p14:creationId xmlns:p14="http://schemas.microsoft.com/office/powerpoint/2010/main" val="675522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77EC4-5783-4842-A0E8-FC3C366BC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48166"/>
            <a:ext cx="10131425" cy="1456267"/>
          </a:xfrm>
        </p:spPr>
        <p:txBody>
          <a:bodyPr/>
          <a:lstStyle/>
          <a:p>
            <a:r>
              <a:rPr lang="en-US" dirty="0"/>
              <a:t>Use cases (Dataproc)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CA3ED-4F35-412D-80EB-F9287AA96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4433"/>
            <a:ext cx="10131425" cy="3649133"/>
          </a:xfrm>
        </p:spPr>
        <p:txBody>
          <a:bodyPr/>
          <a:lstStyle/>
          <a:p>
            <a:r>
              <a:rPr lang="en-US" dirty="0"/>
              <a:t>Migrating Apache Spark Jobs to Dataproc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https://cloud.google.com/solutions/migration/hadoop/migrating-apache-spark-jobs-to-cloud-dataproc</a:t>
            </a:r>
            <a:endParaRPr lang="en-US" dirty="0"/>
          </a:p>
          <a:p>
            <a:r>
              <a:rPr lang="en-IN" dirty="0"/>
              <a:t>Using Apache Hive on Dataproc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https://cloud.google.com/solutions/using-apache-hive-on-cloud-dataproc</a:t>
            </a:r>
            <a:endParaRPr lang="en-US" dirty="0"/>
          </a:p>
          <a:p>
            <a:r>
              <a:rPr lang="en-US" dirty="0"/>
              <a:t>Migrating data warehouses to BigQuery: Data pipelines</a:t>
            </a:r>
          </a:p>
          <a:p>
            <a:pPr marL="0" indent="0">
              <a:buNone/>
            </a:pPr>
            <a:r>
              <a:rPr lang="en-IN" dirty="0">
                <a:hlinkClick r:id="rId4"/>
              </a:rPr>
              <a:t>https://cloud.google.com/solutions/migration/dw2bq/dw-bq-data-pipelines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938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2F886-2698-439B-81FE-F1F69D4BF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8666"/>
            <a:ext cx="10131425" cy="1456267"/>
          </a:xfrm>
        </p:spPr>
        <p:txBody>
          <a:bodyPr/>
          <a:lstStyle/>
          <a:p>
            <a:r>
              <a:rPr lang="en-US" dirty="0"/>
              <a:t>Use cases (dataflow)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838AA-E5D3-4031-9339-3727A068A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13935"/>
            <a:ext cx="10131425" cy="3649133"/>
          </a:xfrm>
        </p:spPr>
        <p:txBody>
          <a:bodyPr/>
          <a:lstStyle/>
          <a:p>
            <a:r>
              <a:rPr lang="en-US" dirty="0"/>
              <a:t>Building production-ready data pipelines using Dataflow: Planning data pipelines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https://cloud.google.com/solutions/building-production-ready-data-pipelines-using-dataflow-planning</a:t>
            </a:r>
            <a:endParaRPr lang="en-IN" dirty="0"/>
          </a:p>
          <a:p>
            <a:r>
              <a:rPr lang="en-US" dirty="0"/>
              <a:t>Performing ETL from a relational database into BigQuery using Dataflow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https://cloud.google.com/solutions/performing-etl-from-relational-database-into-bigquery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28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733B-706E-4C0E-B913-64601AA6C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 available in the market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DC463-637E-43A2-95C6-5CFF491AA7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Dataproc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F7F44-7ECA-454E-8722-0A34F7EE98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AWS – EMR (Elastic MapReduce)</a:t>
            </a:r>
          </a:p>
          <a:p>
            <a:r>
              <a:rPr lang="en-US" dirty="0"/>
              <a:t>Azure – HDInsight</a:t>
            </a:r>
          </a:p>
          <a:p>
            <a:r>
              <a:rPr lang="en-US" dirty="0"/>
              <a:t>On Premises Hadoop cluster </a:t>
            </a:r>
          </a:p>
          <a:p>
            <a:r>
              <a:rPr lang="en-US" dirty="0"/>
              <a:t>Hewlett Packard Enterprise - </a:t>
            </a:r>
            <a:r>
              <a:rPr lang="en-US" dirty="0" err="1"/>
              <a:t>MapR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0C409D-46A1-40AE-93A1-1CABBCE78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Dataflow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C020C7-6635-43C0-A829-BB3F70583F8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AWS – Kinesis</a:t>
            </a:r>
          </a:p>
          <a:p>
            <a:r>
              <a:rPr lang="en-US" dirty="0"/>
              <a:t>Spark Streaming</a:t>
            </a:r>
          </a:p>
          <a:p>
            <a:r>
              <a:rPr lang="en-US" dirty="0"/>
              <a:t>Kafka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4270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23B3F-0FB9-448D-8F29-AB7C63401B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22877-87FD-4252-9E46-2234E9676B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Any Questions?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3035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184</TotalTime>
  <Words>363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Dataproc vs Dataflow</vt:lpstr>
      <vt:lpstr>Functionalities of the components</vt:lpstr>
      <vt:lpstr>Decision tree (Dataproc vs dataflow)</vt:lpstr>
      <vt:lpstr>Dataproc Architecture</vt:lpstr>
      <vt:lpstr>Dataflow Architecture</vt:lpstr>
      <vt:lpstr>Use cases (Dataproc)</vt:lpstr>
      <vt:lpstr>Use cases (dataflow)</vt:lpstr>
      <vt:lpstr>Alternatives available in the market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Dataproc vs Dataflow</dc:title>
  <dc:creator>gaurav p</dc:creator>
  <cp:lastModifiedBy>gaurav p</cp:lastModifiedBy>
  <cp:revision>7</cp:revision>
  <dcterms:created xsi:type="dcterms:W3CDTF">2021-01-25T04:17:52Z</dcterms:created>
  <dcterms:modified xsi:type="dcterms:W3CDTF">2021-01-25T07:21:54Z</dcterms:modified>
</cp:coreProperties>
</file>