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3E83-7B01-4F39-AECD-58801F73679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C3FA-FFA8-42C3-83A8-6A4C3D2E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6" y="876300"/>
            <a:ext cx="9587345" cy="598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" y="365125"/>
            <a:ext cx="10674927" cy="6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3" y="365125"/>
            <a:ext cx="10952018" cy="61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19509" cy="62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66255"/>
            <a:ext cx="11333017" cy="62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365125"/>
            <a:ext cx="11042072" cy="58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4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365125"/>
            <a:ext cx="1124989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5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 Mahindra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Jeet Gupta</dc:creator>
  <cp:lastModifiedBy>Gaurav Jeet Gupta</cp:lastModifiedBy>
  <cp:revision>4</cp:revision>
  <dcterms:created xsi:type="dcterms:W3CDTF">2018-02-20T08:34:27Z</dcterms:created>
  <dcterms:modified xsi:type="dcterms:W3CDTF">2018-02-20T09:50:09Z</dcterms:modified>
</cp:coreProperties>
</file>