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60" r:id="rId3"/>
    <p:sldId id="267" r:id="rId4"/>
    <p:sldId id="264" r:id="rId5"/>
    <p:sldId id="268" r:id="rId6"/>
    <p:sldId id="269" r:id="rId7"/>
    <p:sldId id="270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B2678-3030-C699-1597-0FBE0761B377}" v="1426" dt="2020-03-29T16:20:09.319"/>
    <p1510:client id="{4E702604-C8C5-FE66-5EC8-2620C06F80BD}" v="341" dt="2020-03-09T18:00:10.210"/>
    <p1510:client id="{537DC0EA-B14D-B6AC-813E-93EE43A598FB}" v="192" dt="2020-03-11T15:53:06.445"/>
    <p1510:client id="{7E4BB78B-6CFB-473E-B4D7-E66CF19A49B5}" v="562" dt="2020-03-29T15:58:33.002"/>
    <p1510:client id="{80C05E7C-9BC9-322E-1971-9044684C67FE}" v="302" dt="2020-03-09T17:36:33.503"/>
    <p1510:client id="{9432F287-D3BF-6ECD-8D3E-3D581131B11B}" v="438" dt="2020-03-10T17:27:43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wla, Gaurav S" userId="S::gsjawla@uiowa.edu::c3fa7451-0a01-41bb-a711-9dc3e59fce66" providerId="AD" clId="Web-{537DC0EA-B14D-B6AC-813E-93EE43A598FB}"/>
    <pc:docChg chg="addSld modSld">
      <pc:chgData name="Jawla, Gaurav S" userId="S::gsjawla@uiowa.edu::c3fa7451-0a01-41bb-a711-9dc3e59fce66" providerId="AD" clId="Web-{537DC0EA-B14D-B6AC-813E-93EE43A598FB}" dt="2020-03-11T15:53:06.445" v="184" actId="20577"/>
      <pc:docMkLst>
        <pc:docMk/>
      </pc:docMkLst>
      <pc:sldChg chg="addSp delSp modSp">
        <pc:chgData name="Jawla, Gaurav S" userId="S::gsjawla@uiowa.edu::c3fa7451-0a01-41bb-a711-9dc3e59fce66" providerId="AD" clId="Web-{537DC0EA-B14D-B6AC-813E-93EE43A598FB}" dt="2020-03-11T15:34:08.106" v="63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537DC0EA-B14D-B6AC-813E-93EE43A598FB}" dt="2020-03-11T15:34:08.106" v="63" actId="20577"/>
          <ac:spMkLst>
            <pc:docMk/>
            <pc:sldMk cId="2184485043" sldId="259"/>
            <ac:spMk id="2" creationId="{CC4DCCCC-D000-4AEE-8AF6-749D5AEAE4A5}"/>
          </ac:spMkLst>
        </pc:spChg>
        <pc:spChg chg="del">
          <ac:chgData name="Jawla, Gaurav S" userId="S::gsjawla@uiowa.edu::c3fa7451-0a01-41bb-a711-9dc3e59fce66" providerId="AD" clId="Web-{537DC0EA-B14D-B6AC-813E-93EE43A598FB}" dt="2020-03-11T15:32:28.632" v="0"/>
          <ac:spMkLst>
            <pc:docMk/>
            <pc:sldMk cId="2184485043" sldId="259"/>
            <ac:spMk id="3" creationId="{F221A781-C6FB-41C7-86D3-15632E15CA97}"/>
          </ac:spMkLst>
        </pc:spChg>
        <pc:picChg chg="add mod ord">
          <ac:chgData name="Jawla, Gaurav S" userId="S::gsjawla@uiowa.edu::c3fa7451-0a01-41bb-a711-9dc3e59fce66" providerId="AD" clId="Web-{537DC0EA-B14D-B6AC-813E-93EE43A598FB}" dt="2020-03-11T15:32:45.695" v="5" actId="14100"/>
          <ac:picMkLst>
            <pc:docMk/>
            <pc:sldMk cId="2184485043" sldId="259"/>
            <ac:picMk id="4" creationId="{99EC0415-2427-4C2B-8EF5-4B2393A40F6D}"/>
          </ac:picMkLst>
        </pc:picChg>
      </pc:sldChg>
      <pc:sldChg chg="modSp">
        <pc:chgData name="Jawla, Gaurav S" userId="S::gsjawla@uiowa.edu::c3fa7451-0a01-41bb-a711-9dc3e59fce66" providerId="AD" clId="Web-{537DC0EA-B14D-B6AC-813E-93EE43A598FB}" dt="2020-03-11T15:39:41.821" v="147" actId="1076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537DC0EA-B14D-B6AC-813E-93EE43A598FB}" dt="2020-03-11T15:39:41.821" v="147" actId="1076"/>
          <ac:spMkLst>
            <pc:docMk/>
            <pc:sldMk cId="2203372709" sldId="261"/>
            <ac:spMk id="2" creationId="{617B6504-CA0F-4AC4-81AD-A450C393FB8B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53:06.445" v="183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537DC0EA-B14D-B6AC-813E-93EE43A598FB}" dt="2020-03-11T15:53:06.445" v="183" actId="20577"/>
          <ac:spMkLst>
            <pc:docMk/>
            <pc:sldMk cId="289799934" sldId="263"/>
            <ac:spMk id="3" creationId="{0146FBA1-5FF2-4B88-80F8-82AE642B5562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37:28.659" v="141" actId="14100"/>
        <pc:sldMkLst>
          <pc:docMk/>
          <pc:sldMk cId="900303339" sldId="264"/>
        </pc:sldMkLst>
        <pc:spChg chg="mod">
          <ac:chgData name="Jawla, Gaurav S" userId="S::gsjawla@uiowa.edu::c3fa7451-0a01-41bb-a711-9dc3e59fce66" providerId="AD" clId="Web-{537DC0EA-B14D-B6AC-813E-93EE43A598FB}" dt="2020-03-11T15:35:42.483" v="99" actId="20577"/>
          <ac:spMkLst>
            <pc:docMk/>
            <pc:sldMk cId="900303339" sldId="264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537DC0EA-B14D-B6AC-813E-93EE43A598FB}" dt="2020-03-11T15:37:28.659" v="141" actId="14100"/>
          <ac:spMkLst>
            <pc:docMk/>
            <pc:sldMk cId="900303339" sldId="264"/>
            <ac:spMk id="3" creationId="{0327051D-DD1F-46DE-9337-968F3F850297}"/>
          </ac:spMkLst>
        </pc:spChg>
      </pc:sldChg>
      <pc:sldChg chg="modSp">
        <pc:chgData name="Jawla, Gaurav S" userId="S::gsjawla@uiowa.edu::c3fa7451-0a01-41bb-a711-9dc3e59fce66" providerId="AD" clId="Web-{537DC0EA-B14D-B6AC-813E-93EE43A598FB}" dt="2020-03-11T15:40:32.369" v="148" actId="14100"/>
        <pc:sldMkLst>
          <pc:docMk/>
          <pc:sldMk cId="2660315137" sldId="266"/>
        </pc:sldMkLst>
        <pc:spChg chg="mod">
          <ac:chgData name="Jawla, Gaurav S" userId="S::gsjawla@uiowa.edu::c3fa7451-0a01-41bb-a711-9dc3e59fce66" providerId="AD" clId="Web-{537DC0EA-B14D-B6AC-813E-93EE43A598FB}" dt="2020-03-11T15:40:32.369" v="148" actId="14100"/>
          <ac:spMkLst>
            <pc:docMk/>
            <pc:sldMk cId="2660315137" sldId="266"/>
            <ac:spMk id="3" creationId="{192B3B0E-0D74-4416-AD65-764B3651CFAB}"/>
          </ac:spMkLst>
        </pc:spChg>
      </pc:sldChg>
      <pc:sldChg chg="modSp add replId">
        <pc:chgData name="Jawla, Gaurav S" userId="S::gsjawla@uiowa.edu::c3fa7451-0a01-41bb-a711-9dc3e59fce66" providerId="AD" clId="Web-{537DC0EA-B14D-B6AC-813E-93EE43A598FB}" dt="2020-03-11T15:38:59.710" v="145" actId="20577"/>
        <pc:sldMkLst>
          <pc:docMk/>
          <pc:sldMk cId="3102248383" sldId="268"/>
        </pc:sldMkLst>
        <pc:spChg chg="mod">
          <ac:chgData name="Jawla, Gaurav S" userId="S::gsjawla@uiowa.edu::c3fa7451-0a01-41bb-a711-9dc3e59fce66" providerId="AD" clId="Web-{537DC0EA-B14D-B6AC-813E-93EE43A598FB}" dt="2020-03-11T15:36:00.390" v="119" actId="20577"/>
          <ac:spMkLst>
            <pc:docMk/>
            <pc:sldMk cId="3102248383" sldId="268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537DC0EA-B14D-B6AC-813E-93EE43A598FB}" dt="2020-03-11T15:38:59.710" v="145" actId="20577"/>
          <ac:spMkLst>
            <pc:docMk/>
            <pc:sldMk cId="3102248383" sldId="268"/>
            <ac:spMk id="3" creationId="{0327051D-DD1F-46DE-9337-968F3F850297}"/>
          </ac:spMkLst>
        </pc:spChg>
      </pc:sldChg>
    </pc:docChg>
  </pc:docChgLst>
  <pc:docChgLst>
    <pc:chgData name="Ramachandran, Hemalatha" userId="S::hramachandran@uiowa.edu::8ecf1470-5815-4805-af33-590a5ecc9e01" providerId="AD" clId="Web-{21DB2678-3030-C699-1597-0FBE0761B377}"/>
    <pc:docChg chg="addSld delSld modSld">
      <pc:chgData name="Ramachandran, Hemalatha" userId="S::hramachandran@uiowa.edu::8ecf1470-5815-4805-af33-590a5ecc9e01" providerId="AD" clId="Web-{21DB2678-3030-C699-1597-0FBE0761B377}" dt="2020-03-29T16:20:09.319" v="1420" actId="14100"/>
      <pc:docMkLst>
        <pc:docMk/>
      </pc:docMkLst>
      <pc:sldChg chg="del">
        <pc:chgData name="Ramachandran, Hemalatha" userId="S::hramachandran@uiowa.edu::8ecf1470-5815-4805-af33-590a5ecc9e01" providerId="AD" clId="Web-{21DB2678-3030-C699-1597-0FBE0761B377}" dt="2020-03-29T16:06:53.938" v="0"/>
        <pc:sldMkLst>
          <pc:docMk/>
          <pc:sldMk cId="2203372709" sldId="261"/>
        </pc:sldMkLst>
      </pc:sldChg>
      <pc:sldChg chg="modSp">
        <pc:chgData name="Ramachandran, Hemalatha" userId="S::hramachandran@uiowa.edu::8ecf1470-5815-4805-af33-590a5ecc9e01" providerId="AD" clId="Web-{21DB2678-3030-C699-1597-0FBE0761B377}" dt="2020-03-29T16:14:13.113" v="1364" actId="20577"/>
        <pc:sldMkLst>
          <pc:docMk/>
          <pc:sldMk cId="289799934" sldId="263"/>
        </pc:sldMkLst>
        <pc:spChg chg="mod">
          <ac:chgData name="Ramachandran, Hemalatha" userId="S::hramachandran@uiowa.edu::8ecf1470-5815-4805-af33-590a5ecc9e01" providerId="AD" clId="Web-{21DB2678-3030-C699-1597-0FBE0761B377}" dt="2020-03-29T16:14:13.113" v="1364" actId="20577"/>
          <ac:spMkLst>
            <pc:docMk/>
            <pc:sldMk cId="289799934" sldId="263"/>
            <ac:spMk id="3" creationId="{0146FBA1-5FF2-4B88-80F8-82AE642B5562}"/>
          </ac:spMkLst>
        </pc:spChg>
      </pc:sldChg>
      <pc:sldChg chg="modSp">
        <pc:chgData name="Ramachandran, Hemalatha" userId="S::hramachandran@uiowa.edu::8ecf1470-5815-4805-af33-590a5ecc9e01" providerId="AD" clId="Web-{21DB2678-3030-C699-1597-0FBE0761B377}" dt="2020-03-29T16:12:10.893" v="1153" actId="20577"/>
        <pc:sldMkLst>
          <pc:docMk/>
          <pc:sldMk cId="270495818" sldId="265"/>
        </pc:sldMkLst>
        <pc:spChg chg="mod">
          <ac:chgData name="Ramachandran, Hemalatha" userId="S::hramachandran@uiowa.edu::8ecf1470-5815-4805-af33-590a5ecc9e01" providerId="AD" clId="Web-{21DB2678-3030-C699-1597-0FBE0761B377}" dt="2020-03-29T16:07:07.063" v="5" actId="20577"/>
          <ac:spMkLst>
            <pc:docMk/>
            <pc:sldMk cId="270495818" sldId="265"/>
            <ac:spMk id="2" creationId="{A13C0025-3F42-4BEF-A670-0A73044E0300}"/>
          </ac:spMkLst>
        </pc:spChg>
        <pc:spChg chg="mod">
          <ac:chgData name="Ramachandran, Hemalatha" userId="S::hramachandran@uiowa.edu::8ecf1470-5815-4805-af33-590a5ecc9e01" providerId="AD" clId="Web-{21DB2678-3030-C699-1597-0FBE0761B377}" dt="2020-03-29T16:12:10.893" v="1153" actId="20577"/>
          <ac:spMkLst>
            <pc:docMk/>
            <pc:sldMk cId="270495818" sldId="265"/>
            <ac:spMk id="3" creationId="{9328196B-E899-48B7-89A4-BE42168BCC44}"/>
          </ac:spMkLst>
        </pc:spChg>
      </pc:sldChg>
      <pc:sldChg chg="modSp">
        <pc:chgData name="Ramachandran, Hemalatha" userId="S::hramachandran@uiowa.edu::8ecf1470-5815-4805-af33-590a5ecc9e01" providerId="AD" clId="Web-{21DB2678-3030-C699-1597-0FBE0761B377}" dt="2020-03-29T16:13:37.394" v="1328" actId="20577"/>
        <pc:sldMkLst>
          <pc:docMk/>
          <pc:sldMk cId="2660315137" sldId="266"/>
        </pc:sldMkLst>
        <pc:spChg chg="mod">
          <ac:chgData name="Ramachandran, Hemalatha" userId="S::hramachandran@uiowa.edu::8ecf1470-5815-4805-af33-590a5ecc9e01" providerId="AD" clId="Web-{21DB2678-3030-C699-1597-0FBE0761B377}" dt="2020-03-29T16:13:37.394" v="1328" actId="20577"/>
          <ac:spMkLst>
            <pc:docMk/>
            <pc:sldMk cId="2660315137" sldId="266"/>
            <ac:spMk id="3" creationId="{192B3B0E-0D74-4416-AD65-764B3651CFAB}"/>
          </ac:spMkLst>
        </pc:spChg>
      </pc:sldChg>
      <pc:sldChg chg="addSp delSp modSp new">
        <pc:chgData name="Ramachandran, Hemalatha" userId="S::hramachandran@uiowa.edu::8ecf1470-5815-4805-af33-590a5ecc9e01" providerId="AD" clId="Web-{21DB2678-3030-C699-1597-0FBE0761B377}" dt="2020-03-29T16:16:32.286" v="1389" actId="14100"/>
        <pc:sldMkLst>
          <pc:docMk/>
          <pc:sldMk cId="2091484548" sldId="269"/>
        </pc:sldMkLst>
        <pc:spChg chg="mod">
          <ac:chgData name="Ramachandran, Hemalatha" userId="S::hramachandran@uiowa.edu::8ecf1470-5815-4805-af33-590a5ecc9e01" providerId="AD" clId="Web-{21DB2678-3030-C699-1597-0FBE0761B377}" dt="2020-03-29T16:16:28.395" v="1387" actId="20577"/>
          <ac:spMkLst>
            <pc:docMk/>
            <pc:sldMk cId="2091484548" sldId="269"/>
            <ac:spMk id="2" creationId="{A930753F-9416-4AF9-B227-2BED121F4366}"/>
          </ac:spMkLst>
        </pc:spChg>
        <pc:spChg chg="del">
          <ac:chgData name="Ramachandran, Hemalatha" userId="S::hramachandran@uiowa.edu::8ecf1470-5815-4805-af33-590a5ecc9e01" providerId="AD" clId="Web-{21DB2678-3030-C699-1597-0FBE0761B377}" dt="2020-03-29T16:16:05.817" v="1377"/>
          <ac:spMkLst>
            <pc:docMk/>
            <pc:sldMk cId="2091484548" sldId="269"/>
            <ac:spMk id="3" creationId="{873B4BC3-4E9E-44BA-988C-12CF1BCB841B}"/>
          </ac:spMkLst>
        </pc:spChg>
        <pc:picChg chg="add mod ord">
          <ac:chgData name="Ramachandran, Hemalatha" userId="S::hramachandran@uiowa.edu::8ecf1470-5815-4805-af33-590a5ecc9e01" providerId="AD" clId="Web-{21DB2678-3030-C699-1597-0FBE0761B377}" dt="2020-03-29T16:16:32.286" v="1389" actId="14100"/>
          <ac:picMkLst>
            <pc:docMk/>
            <pc:sldMk cId="2091484548" sldId="269"/>
            <ac:picMk id="4" creationId="{354C3756-63BE-4B47-AAAF-1CA3B664E935}"/>
          </ac:picMkLst>
        </pc:picChg>
      </pc:sldChg>
      <pc:sldChg chg="addSp delSp modSp new">
        <pc:chgData name="Ramachandran, Hemalatha" userId="S::hramachandran@uiowa.edu::8ecf1470-5815-4805-af33-590a5ecc9e01" providerId="AD" clId="Web-{21DB2678-3030-C699-1597-0FBE0761B377}" dt="2020-03-29T16:20:09.319" v="1420" actId="14100"/>
        <pc:sldMkLst>
          <pc:docMk/>
          <pc:sldMk cId="2091402498" sldId="270"/>
        </pc:sldMkLst>
        <pc:spChg chg="mod">
          <ac:chgData name="Ramachandran, Hemalatha" userId="S::hramachandran@uiowa.edu::8ecf1470-5815-4805-af33-590a5ecc9e01" providerId="AD" clId="Web-{21DB2678-3030-C699-1597-0FBE0761B377}" dt="2020-03-29T16:20:01.366" v="1416" actId="20577"/>
          <ac:spMkLst>
            <pc:docMk/>
            <pc:sldMk cId="2091402498" sldId="270"/>
            <ac:spMk id="2" creationId="{3435F5E0-F235-4EAD-8532-152EEAE1AEDF}"/>
          </ac:spMkLst>
        </pc:spChg>
        <pc:spChg chg="del">
          <ac:chgData name="Ramachandran, Hemalatha" userId="S::hramachandran@uiowa.edu::8ecf1470-5815-4805-af33-590a5ecc9e01" providerId="AD" clId="Web-{21DB2678-3030-C699-1597-0FBE0761B377}" dt="2020-03-29T16:20:02.647" v="1418"/>
          <ac:spMkLst>
            <pc:docMk/>
            <pc:sldMk cId="2091402498" sldId="270"/>
            <ac:spMk id="3" creationId="{CFDB314A-319F-4E17-9214-EEDCC1B833CC}"/>
          </ac:spMkLst>
        </pc:spChg>
        <pc:picChg chg="add mod ord">
          <ac:chgData name="Ramachandran, Hemalatha" userId="S::hramachandran@uiowa.edu::8ecf1470-5815-4805-af33-590a5ecc9e01" providerId="AD" clId="Web-{21DB2678-3030-C699-1597-0FBE0761B377}" dt="2020-03-29T16:20:09.319" v="1420" actId="14100"/>
          <ac:picMkLst>
            <pc:docMk/>
            <pc:sldMk cId="2091402498" sldId="270"/>
            <ac:picMk id="4" creationId="{0A497A6E-676E-472F-AE65-345148ED5E68}"/>
          </ac:picMkLst>
        </pc:picChg>
      </pc:sldChg>
    </pc:docChg>
  </pc:docChgLst>
  <pc:docChgLst>
    <pc:chgData name="Jawla, Gaurav S" userId="S::gsjawla@uiowa.edu::c3fa7451-0a01-41bb-a711-9dc3e59fce66" providerId="AD" clId="Web-{80C05E7C-9BC9-322E-1971-9044684C67FE}"/>
    <pc:docChg chg="addSld modSld sldOrd addMainMaster delMainMaster">
      <pc:chgData name="Jawla, Gaurav S" userId="S::gsjawla@uiowa.edu::c3fa7451-0a01-41bb-a711-9dc3e59fce66" providerId="AD" clId="Web-{80C05E7C-9BC9-322E-1971-9044684C67FE}" dt="2020-03-09T17:36:33.503" v="296" actId="20577"/>
      <pc:docMkLst>
        <pc:docMk/>
      </pc:docMkLst>
      <pc:sldChg chg="modSp mod modClrScheme chgLayout">
        <pc:chgData name="Jawla, Gaurav S" userId="S::gsjawla@uiowa.edu::c3fa7451-0a01-41bb-a711-9dc3e59fce66" providerId="AD" clId="Web-{80C05E7C-9BC9-322E-1971-9044684C67FE}" dt="2020-03-09T17:35:31.280" v="267" actId="20577"/>
        <pc:sldMkLst>
          <pc:docMk/>
          <pc:sldMk cId="109857222" sldId="256"/>
        </pc:sldMkLst>
        <pc:spChg chg="mod ord">
          <ac:chgData name="Jawla, Gaurav S" userId="S::gsjawla@uiowa.edu::c3fa7451-0a01-41bb-a711-9dc3e59fce66" providerId="AD" clId="Web-{80C05E7C-9BC9-322E-1971-9044684C67FE}" dt="2020-03-09T17:35:16.029" v="25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awla, Gaurav S" userId="S::gsjawla@uiowa.edu::c3fa7451-0a01-41bb-a711-9dc3e59fce66" providerId="AD" clId="Web-{80C05E7C-9BC9-322E-1971-9044684C67FE}" dt="2020-03-09T17:35:31.280" v="26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ord setBg modClrScheme setClrOvrMap chgLayout">
        <pc:chgData name="Jawla, Gaurav S" userId="S::gsjawla@uiowa.edu::c3fa7451-0a01-41bb-a711-9dc3e59fce66" providerId="AD" clId="Web-{80C05E7C-9BC9-322E-1971-9044684C67FE}" dt="2020-03-09T17:33:43.885" v="160" actId="20577"/>
        <pc:sldMkLst>
          <pc:docMk/>
          <pc:sldMk cId="1671071186" sldId="257"/>
        </pc:sldMkLst>
        <pc:spChg chg="mod ord">
          <ac:chgData name="Jawla, Gaurav S" userId="S::gsjawla@uiowa.edu::c3fa7451-0a01-41bb-a711-9dc3e59fce66" providerId="AD" clId="Web-{80C05E7C-9BC9-322E-1971-9044684C67FE}" dt="2020-03-09T17:33:43.885" v="160" actId="20577"/>
          <ac:spMkLst>
            <pc:docMk/>
            <pc:sldMk cId="1671071186" sldId="257"/>
            <ac:spMk id="2" creationId="{58566E5A-18AD-4149-BCB3-6CD9FD1F89D6}"/>
          </ac:spMkLst>
        </pc:spChg>
        <pc:spChg chg="add del mod or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3" creationId="{B38B8C37-EB11-4BDF-9916-10237EB95583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12.274" v="120"/>
          <ac:spMkLst>
            <pc:docMk/>
            <pc:sldMk cId="1671071186" sldId="257"/>
            <ac:spMk id="8" creationId="{F659138C-74A1-445B-848C-3608AE871A9F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30.509" v="122"/>
          <ac:spMkLst>
            <pc:docMk/>
            <pc:sldMk cId="1671071186" sldId="257"/>
            <ac:spMk id="16" creationId="{E5A92FE9-DB05-4D0D-AF5A-BE8664B9FFB4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17" creationId="{15655827-B42D-4180-88D3-D83F25E4BD1C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3:12.274" v="120"/>
          <ac:spMkLst>
            <pc:docMk/>
            <pc:sldMk cId="1671071186" sldId="257"/>
            <ac:spMk id="18" creationId="{225F4217-4021-45A0-812B-398F9A7A93F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19" creationId="{24ACCB06-563C-4ADE-B4D6-1FE9F723C7D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1" creationId="{40761ECD-D92B-46AE-82CA-640023D282F9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2" creationId="{9A928607-C55C-40FD-B2DF-6CD6A7226A71}"/>
          </ac:spMkLst>
        </pc:spChg>
        <pc:spChg chg="add">
          <ac:chgData name="Jawla, Gaurav S" userId="S::gsjawla@uiowa.edu::c3fa7451-0a01-41bb-a711-9dc3e59fce66" providerId="AD" clId="Web-{80C05E7C-9BC9-322E-1971-9044684C67FE}" dt="2020-03-09T17:33:30.525" v="123"/>
          <ac:spMkLst>
            <pc:docMk/>
            <pc:sldMk cId="1671071186" sldId="257"/>
            <ac:spMk id="24" creationId="{400A20C1-29A4-43E0-AB15-7931F76F8C2D}"/>
          </ac:spMkLst>
        </pc:spChg>
        <pc:grpChg chg="add del">
          <ac:chgData name="Jawla, Gaurav S" userId="S::gsjawla@uiowa.edu::c3fa7451-0a01-41bb-a711-9dc3e59fce66" providerId="AD" clId="Web-{80C05E7C-9BC9-322E-1971-9044684C67FE}" dt="2020-03-09T17:33:30.509" v="122"/>
          <ac:grpSpMkLst>
            <pc:docMk/>
            <pc:sldMk cId="1671071186" sldId="257"/>
            <ac:grpSpMk id="5" creationId="{E9D059B6-ADD8-488A-B346-63289E90D13F}"/>
          </ac:grpSpMkLst>
        </pc:grpChg>
        <pc:grpChg chg="add">
          <ac:chgData name="Jawla, Gaurav S" userId="S::gsjawla@uiowa.edu::c3fa7451-0a01-41bb-a711-9dc3e59fce66" providerId="AD" clId="Web-{80C05E7C-9BC9-322E-1971-9044684C67FE}" dt="2020-03-09T17:33:30.525" v="123"/>
          <ac:grpSpMkLst>
            <pc:docMk/>
            <pc:sldMk cId="1671071186" sldId="257"/>
            <ac:grpSpMk id="6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3:30.509" v="122"/>
          <ac:grpSpMkLst>
            <pc:docMk/>
            <pc:sldMk cId="1671071186" sldId="257"/>
            <ac:grpSpMk id="7" creationId="{53D9B26A-5143-49A7-BA98-D871D5BD719A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3:12.274" v="120"/>
          <ac:grpSpMkLst>
            <pc:docMk/>
            <pc:sldMk cId="1671071186" sldId="257"/>
            <ac:grpSpMk id="10" creationId="{7DFD7409-66D7-4C9C-B528-E79EB64A4D31}"/>
          </ac:grpSpMkLst>
        </pc:grpChg>
        <pc:cxnChg chg="add del">
          <ac:chgData name="Jawla, Gaurav S" userId="S::gsjawla@uiowa.edu::c3fa7451-0a01-41bb-a711-9dc3e59fce66" providerId="AD" clId="Web-{80C05E7C-9BC9-322E-1971-9044684C67FE}" dt="2020-03-09T17:33:12.274" v="120"/>
          <ac:cxnSpMkLst>
            <pc:docMk/>
            <pc:sldMk cId="1671071186" sldId="257"/>
            <ac:cxnSpMk id="20" creationId="{486F4EBC-E415-40E4-A8BA-BA66F0B632CB}"/>
          </ac:cxnSpMkLst>
        </pc:cxnChg>
      </pc:sldChg>
      <pc:sldChg chg="addSp delSp modSp new mod setBg setClrOvrMap">
        <pc:chgData name="Jawla, Gaurav S" userId="S::gsjawla@uiowa.edu::c3fa7451-0a01-41bb-a711-9dc3e59fce66" providerId="AD" clId="Web-{80C05E7C-9BC9-322E-1971-9044684C67FE}" dt="2020-03-09T17:36:33.503" v="295" actId="20577"/>
        <pc:sldMkLst>
          <pc:docMk/>
          <pc:sldMk cId="540528090" sldId="258"/>
        </pc:sldMkLst>
        <pc:spChg chg="mod">
          <ac:chgData name="Jawla, Gaurav S" userId="S::gsjawla@uiowa.edu::c3fa7451-0a01-41bb-a711-9dc3e59fce66" providerId="AD" clId="Web-{80C05E7C-9BC9-322E-1971-9044684C67FE}" dt="2020-03-09T17:36:33.503" v="295" actId="20577"/>
          <ac:spMkLst>
            <pc:docMk/>
            <pc:sldMk cId="540528090" sldId="258"/>
            <ac:spMk id="2" creationId="{F4179CC0-B66A-4111-9E3B-DCBBC05E0F91}"/>
          </ac:spMkLst>
        </pc:spChg>
        <pc:spChg chg="del">
          <ac:chgData name="Jawla, Gaurav S" userId="S::gsjawla@uiowa.edu::c3fa7451-0a01-41bb-a711-9dc3e59fce66" providerId="AD" clId="Web-{80C05E7C-9BC9-322E-1971-9044684C67FE}" dt="2020-03-09T17:31:03.519" v="37"/>
          <ac:spMkLst>
            <pc:docMk/>
            <pc:sldMk cId="540528090" sldId="258"/>
            <ac:spMk id="3" creationId="{9CF37C40-E8C1-48FA-8C56-29AA1FCE4740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1:25.801" v="49"/>
          <ac:spMkLst>
            <pc:docMk/>
            <pc:sldMk cId="540528090" sldId="258"/>
            <ac:spMk id="16" creationId="{E5A92FE9-DB05-4D0D-AF5A-BE8664B9FFB4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27" creationId="{384E03DA-B800-46E1-AF36-59DF74A4B0F7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28" creationId="{D7A9900B-CB87-464C-884A-B15D70B64935}"/>
          </ac:spMkLst>
        </pc:spChg>
        <pc:spChg chg="add del">
          <ac:chgData name="Jawla, Gaurav S" userId="S::gsjawla@uiowa.edu::c3fa7451-0a01-41bb-a711-9dc3e59fce66" providerId="AD" clId="Web-{80C05E7C-9BC9-322E-1971-9044684C67FE}" dt="2020-03-09T17:31:25.770" v="48"/>
          <ac:spMkLst>
            <pc:docMk/>
            <pc:sldMk cId="540528090" sldId="258"/>
            <ac:spMk id="37" creationId="{E5A92FE9-DB05-4D0D-AF5A-BE8664B9FFB4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4" creationId="{CE3D4922-3D1C-4679-9A86-15BFC1A252F0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6" creationId="{93667F4D-F2CD-4E50-BACC-24766910F77C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58" creationId="{20CAAE25-D2F2-493F-9569-EC552C1ADD70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0" creationId="{92FDEA97-0861-44C0-9B26-4BB5F777AE11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2" creationId="{0FC953F9-A744-406B-9DCA-1E7B5D4713AE}"/>
          </ac:spMkLst>
        </pc:spChg>
        <pc:spChg chg="add">
          <ac:chgData name="Jawla, Gaurav S" userId="S::gsjawla@uiowa.edu::c3fa7451-0a01-41bb-a711-9dc3e59fce66" providerId="AD" clId="Web-{80C05E7C-9BC9-322E-1971-9044684C67FE}" dt="2020-03-09T17:32:31.475" v="73"/>
          <ac:spMkLst>
            <pc:docMk/>
            <pc:sldMk cId="540528090" sldId="258"/>
            <ac:spMk id="64" creationId="{859003D2-E7D2-4253-9EF1-1F513027A894}"/>
          </ac:spMkLst>
        </pc:spChg>
        <pc:grpChg chg="add del">
          <ac:chgData name="Jawla, Gaurav S" userId="S::gsjawla@uiowa.edu::c3fa7451-0a01-41bb-a711-9dc3e59fce66" providerId="AD" clId="Web-{80C05E7C-9BC9-322E-1971-9044684C67FE}" dt="2020-03-09T17:31:25.801" v="49"/>
          <ac:grpSpMkLst>
            <pc:docMk/>
            <pc:sldMk cId="540528090" sldId="258"/>
            <ac:grpSpMk id="8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801" v="49"/>
          <ac:grpSpMkLst>
            <pc:docMk/>
            <pc:sldMk cId="540528090" sldId="258"/>
            <ac:grpSpMk id="18" creationId="{53D9B26A-5143-49A7-BA98-D871D5BD719A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2:31.475" v="73"/>
          <ac:grpSpMkLst>
            <pc:docMk/>
            <pc:sldMk cId="540528090" sldId="258"/>
            <ac:grpSpMk id="26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770" v="48"/>
          <ac:grpSpMkLst>
            <pc:docMk/>
            <pc:sldMk cId="540528090" sldId="258"/>
            <ac:grpSpMk id="29" creationId="{E9D059B6-ADD8-488A-B346-63289E90D13F}"/>
          </ac:grpSpMkLst>
        </pc:grpChg>
        <pc:grpChg chg="add del">
          <ac:chgData name="Jawla, Gaurav S" userId="S::gsjawla@uiowa.edu::c3fa7451-0a01-41bb-a711-9dc3e59fce66" providerId="AD" clId="Web-{80C05E7C-9BC9-322E-1971-9044684C67FE}" dt="2020-03-09T17:31:25.770" v="48"/>
          <ac:grpSpMkLst>
            <pc:docMk/>
            <pc:sldMk cId="540528090" sldId="258"/>
            <ac:grpSpMk id="39" creationId="{53D9B26A-5143-49A7-BA98-D871D5BD719A}"/>
          </ac:grpSpMkLst>
        </pc:grpChg>
        <pc:grpChg chg="add">
          <ac:chgData name="Jawla, Gaurav S" userId="S::gsjawla@uiowa.edu::c3fa7451-0a01-41bb-a711-9dc3e59fce66" providerId="AD" clId="Web-{80C05E7C-9BC9-322E-1971-9044684C67FE}" dt="2020-03-09T17:32:31.475" v="73"/>
          <ac:grpSpMkLst>
            <pc:docMk/>
            <pc:sldMk cId="540528090" sldId="258"/>
            <ac:grpSpMk id="46" creationId="{E9D059B6-ADD8-488A-B346-63289E90D13F}"/>
          </ac:grpSpMkLst>
        </pc:grpChg>
        <pc:cxnChg chg="add del">
          <ac:chgData name="Jawla, Gaurav S" userId="S::gsjawla@uiowa.edu::c3fa7451-0a01-41bb-a711-9dc3e59fce66" providerId="AD" clId="Web-{80C05E7C-9BC9-322E-1971-9044684C67FE}" dt="2020-03-09T17:32:31.475" v="73"/>
          <ac:cxnSpMkLst>
            <pc:docMk/>
            <pc:sldMk cId="540528090" sldId="258"/>
            <ac:cxnSpMk id="41" creationId="{2095369B-D528-438E-80C9-A093047670EE}"/>
          </ac:cxnSpMkLst>
        </pc:cxnChg>
      </pc:sldChg>
      <pc:sldChg chg="modSp new">
        <pc:chgData name="Jawla, Gaurav S" userId="S::gsjawla@uiowa.edu::c3fa7451-0a01-41bb-a711-9dc3e59fce66" providerId="AD" clId="Web-{80C05E7C-9BC9-322E-1971-9044684C67FE}" dt="2020-03-09T17:34:04.526" v="218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80C05E7C-9BC9-322E-1971-9044684C67FE}" dt="2020-03-09T17:34:04.526" v="218" actId="20577"/>
          <ac:spMkLst>
            <pc:docMk/>
            <pc:sldMk cId="2184485043" sldId="259"/>
            <ac:spMk id="2" creationId="{CC4DCCCC-D000-4AEE-8AF6-749D5AEAE4A5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18.793" v="227" actId="20577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80C05E7C-9BC9-322E-1971-9044684C67FE}" dt="2020-03-09T17:34:18.793" v="227" actId="20577"/>
          <ac:spMkLst>
            <pc:docMk/>
            <pc:sldMk cId="955411197" sldId="260"/>
            <ac:spMk id="2" creationId="{313D6538-FA91-48F4-B97C-D4723D1A6103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32.668" v="235" actId="20577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80C05E7C-9BC9-322E-1971-9044684C67FE}" dt="2020-03-09T17:34:32.668" v="235" actId="20577"/>
          <ac:spMkLst>
            <pc:docMk/>
            <pc:sldMk cId="2203372709" sldId="261"/>
            <ac:spMk id="2" creationId="{617B6504-CA0F-4AC4-81AD-A450C393FB8B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4:47.778" v="245" actId="20577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80C05E7C-9BC9-322E-1971-9044684C67FE}" dt="2020-03-09T17:34:47.778" v="245" actId="20577"/>
          <ac:spMkLst>
            <pc:docMk/>
            <pc:sldMk cId="3128477527" sldId="262"/>
            <ac:spMk id="2" creationId="{25154B65-61C5-40E4-BD72-1EB070AD5C36}"/>
          </ac:spMkLst>
        </pc:spChg>
      </pc:sldChg>
      <pc:sldChg chg="modSp new">
        <pc:chgData name="Jawla, Gaurav S" userId="S::gsjawla@uiowa.edu::c3fa7451-0a01-41bb-a711-9dc3e59fce66" providerId="AD" clId="Web-{80C05E7C-9BC9-322E-1971-9044684C67FE}" dt="2020-03-09T17:35:47.796" v="278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80C05E7C-9BC9-322E-1971-9044684C67FE}" dt="2020-03-09T17:35:47.796" v="278" actId="20577"/>
          <ac:spMkLst>
            <pc:docMk/>
            <pc:sldMk cId="289799934" sldId="263"/>
            <ac:spMk id="2" creationId="{17A99D70-E387-4927-943C-F0FC8646125C}"/>
          </ac:spMkLst>
        </pc:spChg>
      </pc:sldChg>
      <pc:sldMasterChg chg="del delSldLayout">
        <pc:chgData name="Jawla, Gaurav S" userId="S::gsjawla@uiowa.edu::c3fa7451-0a01-41bb-a711-9dc3e59fce66" providerId="AD" clId="Web-{80C05E7C-9BC9-322E-1971-9044684C67FE}" dt="2020-03-09T17:30:03.563" v="6"/>
        <pc:sldMasterMkLst>
          <pc:docMk/>
          <pc:sldMasterMk cId="2460954070" sldId="2147483660"/>
        </pc:sldMasterMkLst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wla, Gaurav S" userId="S::gsjawla@uiowa.edu::c3fa7451-0a01-41bb-a711-9dc3e59fce66" providerId="AD" clId="Web-{80C05E7C-9BC9-322E-1971-9044684C67FE}" dt="2020-03-09T17:30:03.563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awla, Gaurav S" userId="S::gsjawla@uiowa.edu::c3fa7451-0a01-41bb-a711-9dc3e59fce66" providerId="AD" clId="Web-{80C05E7C-9BC9-322E-1971-9044684C67FE}" dt="2020-03-09T17:30:09.016" v="7"/>
        <pc:sldMasterMkLst>
          <pc:docMk/>
          <pc:sldMasterMk cId="3612644407" sldId="2147483672"/>
        </pc:sldMasterMkLst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32441813" sldId="214748367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601557535" sldId="214748367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03428399" sldId="214748367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018157145" sldId="214748367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252997976" sldId="214748367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345925106" sldId="214748367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231078868" sldId="2147483679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515694929" sldId="2147483680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896945824" sldId="214748368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253310128" sldId="214748368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677089540" sldId="214748368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4163841799" sldId="214748368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2563261525" sldId="214748368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356827709" sldId="214748368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3780971998" sldId="214748368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1398578188" sldId="214748368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09.016" v="7"/>
          <pc:sldLayoutMkLst>
            <pc:docMk/>
            <pc:sldMasterMk cId="3612644407" sldId="2147483672"/>
            <pc:sldLayoutMk cId="509168393" sldId="2147483689"/>
          </pc:sldLayoutMkLst>
        </pc:sldLayoutChg>
      </pc:sldMasterChg>
      <pc:sldMasterChg chg="add del addSldLayout delSldLayout modSldLayout">
        <pc:chgData name="Jawla, Gaurav S" userId="S::gsjawla@uiowa.edu::c3fa7451-0a01-41bb-a711-9dc3e59fce66" providerId="AD" clId="Web-{80C05E7C-9BC9-322E-1971-9044684C67FE}" dt="2020-03-09T17:30:12.532" v="8"/>
        <pc:sldMasterMkLst>
          <pc:docMk/>
          <pc:sldMasterMk cId="920265752" sldId="2147483690"/>
        </pc:sldMasterMkLst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541450786" sldId="214748369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847095994" sldId="214748369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385766599" sldId="214748369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437558817" sldId="214748369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795900055" sldId="214748369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167512702" sldId="214748369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115716899" sldId="2147483697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94532968" sldId="2147483698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315747604" sldId="2147483699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532554069" sldId="2147483700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695736287" sldId="2147483701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607788503" sldId="2147483702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1263124902" sldId="2147483703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51955576" sldId="2147483704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963252785" sldId="2147483705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2250491466" sldId="2147483706"/>
          </pc:sldLayoutMkLst>
        </pc:sldLayoutChg>
        <pc:sldLayoutChg chg="add del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920265752" sldId="2147483690"/>
            <pc:sldLayoutMk cId="3507836465" sldId="2147483707"/>
          </pc:sldLayoutMkLst>
        </pc:sldLayoutChg>
      </pc:sldMasterChg>
      <pc:sldMasterChg chg="add addSldLayout modSldLayout">
        <pc:chgData name="Jawla, Gaurav S" userId="S::gsjawla@uiowa.edu::c3fa7451-0a01-41bb-a711-9dc3e59fce66" providerId="AD" clId="Web-{80C05E7C-9BC9-322E-1971-9044684C67FE}" dt="2020-03-09T17:30:12.532" v="8"/>
        <pc:sldMasterMkLst>
          <pc:docMk/>
          <pc:sldMasterMk cId="2820125324" sldId="2147483708"/>
        </pc:sldMasterMkLst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411766575" sldId="2147483709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875358441" sldId="2147483710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833656043" sldId="2147483711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551811611" sldId="2147483712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992970718" sldId="2147483713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2550366778" sldId="2147483714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584094654" sldId="2147483715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175740035" sldId="2147483716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2473351978" sldId="2147483717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405019806" sldId="2147483718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839227988" sldId="2147483719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775762148" sldId="2147483720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457596909" sldId="2147483721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954866890" sldId="2147483722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962290864" sldId="2147483723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1088534080" sldId="2147483724"/>
          </pc:sldLayoutMkLst>
        </pc:sldLayoutChg>
        <pc:sldLayoutChg chg="add mod replId">
          <pc:chgData name="Jawla, Gaurav S" userId="S::gsjawla@uiowa.edu::c3fa7451-0a01-41bb-a711-9dc3e59fce66" providerId="AD" clId="Web-{80C05E7C-9BC9-322E-1971-9044684C67FE}" dt="2020-03-09T17:30:12.532" v="8"/>
          <pc:sldLayoutMkLst>
            <pc:docMk/>
            <pc:sldMasterMk cId="2820125324" sldId="2147483708"/>
            <pc:sldLayoutMk cId="3823622357" sldId="2147483725"/>
          </pc:sldLayoutMkLst>
        </pc:sldLayoutChg>
      </pc:sldMasterChg>
    </pc:docChg>
  </pc:docChgLst>
  <pc:docChgLst>
    <pc:chgData name="Jawla, Gaurav S" userId="S::gsjawla@uiowa.edu::c3fa7451-0a01-41bb-a711-9dc3e59fce66" providerId="AD" clId="Web-{4E702604-C8C5-FE66-5EC8-2620C06F80BD}"/>
    <pc:docChg chg="addSld delSld modSld">
      <pc:chgData name="Jawla, Gaurav S" userId="S::gsjawla@uiowa.edu::c3fa7451-0a01-41bb-a711-9dc3e59fce66" providerId="AD" clId="Web-{4E702604-C8C5-FE66-5EC8-2620C06F80BD}" dt="2020-03-09T18:00:10.210" v="343" actId="20577"/>
      <pc:docMkLst>
        <pc:docMk/>
      </pc:docMkLst>
      <pc:sldChg chg="del">
        <pc:chgData name="Jawla, Gaurav S" userId="S::gsjawla@uiowa.edu::c3fa7451-0a01-41bb-a711-9dc3e59fce66" providerId="AD" clId="Web-{4E702604-C8C5-FE66-5EC8-2620C06F80BD}" dt="2020-03-09T17:55:05.709" v="177"/>
        <pc:sldMkLst>
          <pc:docMk/>
          <pc:sldMk cId="109857222" sldId="256"/>
        </pc:sldMkLst>
      </pc:sldChg>
      <pc:sldChg chg="addSp delSp modSp">
        <pc:chgData name="Jawla, Gaurav S" userId="S::gsjawla@uiowa.edu::c3fa7451-0a01-41bb-a711-9dc3e59fce66" providerId="AD" clId="Web-{4E702604-C8C5-FE66-5EC8-2620C06F80BD}" dt="2020-03-09T17:54:29.755" v="163"/>
        <pc:sldMkLst>
          <pc:docMk/>
          <pc:sldMk cId="1671071186" sldId="257"/>
        </pc:sldMkLst>
        <pc:spChg chg="mo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" creationId="{58566E5A-18AD-4149-BCB3-6CD9FD1F89D6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17" creationId="{15655827-B42D-4180-88D3-D83F25E4BD1C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19" creationId="{24ACCB06-563C-4ADE-B4D6-1FE9F723C7D9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1" creationId="{40761ECD-D92B-46AE-82CA-640023D282F9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2" creationId="{9A928607-C55C-40FD-B2DF-6CD6A7226A71}"/>
          </ac:spMkLst>
        </pc:spChg>
        <pc:spChg chg="del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24" creationId="{400A20C1-29A4-43E0-AB15-7931F76F8C2D}"/>
          </ac:spMkLst>
        </pc:spChg>
        <pc:spChg chg="ad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37" creationId="{CE3D4922-3D1C-4679-9A86-15BFC1A252F0}"/>
          </ac:spMkLst>
        </pc:spChg>
        <pc:spChg chg="add">
          <ac:chgData name="Jawla, Gaurav S" userId="S::gsjawla@uiowa.edu::c3fa7451-0a01-41bb-a711-9dc3e59fce66" providerId="AD" clId="Web-{4E702604-C8C5-FE66-5EC8-2620C06F80BD}" dt="2020-03-09T17:54:29.755" v="163"/>
          <ac:spMkLst>
            <pc:docMk/>
            <pc:sldMk cId="1671071186" sldId="257"/>
            <ac:spMk id="39" creationId="{164E9BCF-1B67-4514-808C-A5DCBDEB4A85}"/>
          </ac:spMkLst>
        </pc:spChg>
        <pc:grpChg chg="del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6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29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4:29.755" v="163"/>
          <ac:grpSpMkLst>
            <pc:docMk/>
            <pc:sldMk cId="1671071186" sldId="257"/>
            <ac:grpSpMk id="41" creationId="{32238778-9D1D-45F4-BB78-76F208A224B4}"/>
          </ac:grpSpMkLst>
        </pc:grpChg>
      </pc:sldChg>
      <pc:sldChg chg="addSp delSp modSp mod setBg setClrOvrMap">
        <pc:chgData name="Jawla, Gaurav S" userId="S::gsjawla@uiowa.edu::c3fa7451-0a01-41bb-a711-9dc3e59fce66" providerId="AD" clId="Web-{4E702604-C8C5-FE66-5EC8-2620C06F80BD}" dt="2020-03-09T18:00:07.507" v="341" actId="20577"/>
        <pc:sldMkLst>
          <pc:docMk/>
          <pc:sldMk cId="540528090" sldId="258"/>
        </pc:sldMkLst>
        <pc:spChg chg="mod">
          <ac:chgData name="Jawla, Gaurav S" userId="S::gsjawla@uiowa.edu::c3fa7451-0a01-41bb-a711-9dc3e59fce66" providerId="AD" clId="Web-{4E702604-C8C5-FE66-5EC8-2620C06F80BD}" dt="2020-03-09T18:00:07.507" v="341" actId="20577"/>
          <ac:spMkLst>
            <pc:docMk/>
            <pc:sldMk cId="540528090" sldId="258"/>
            <ac:spMk id="2" creationId="{F4179CC0-B66A-4111-9E3B-DCBBC05E0F9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4" creationId="{CE3D4922-3D1C-4679-9A86-15BFC1A252F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6" creationId="{93667F4D-F2CD-4E50-BACC-24766910F77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58" creationId="{20CAAE25-D2F2-493F-9569-EC552C1ADD7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0" creationId="{92FDEA97-0861-44C0-9B26-4BB5F777AE1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2" creationId="{0FC953F9-A744-406B-9DCA-1E7B5D4713AE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95" v="62"/>
          <ac:spMkLst>
            <pc:docMk/>
            <pc:sldMk cId="540528090" sldId="258"/>
            <ac:spMk id="64" creationId="{859003D2-E7D2-4253-9EF1-1F513027A89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67" creationId="{15655827-B42D-4180-88D3-D83F25E4BD1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68" creationId="{24ACCB06-563C-4ADE-B4D6-1FE9F723C7D9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6.798" v="57"/>
          <ac:spMkLst>
            <pc:docMk/>
            <pc:sldMk cId="540528090" sldId="258"/>
            <ac:spMk id="77" creationId="{E5A92FE9-DB05-4D0D-AF5A-BE8664B9FFB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43.079" v="61"/>
          <ac:spMkLst>
            <pc:docMk/>
            <pc:sldMk cId="540528090" sldId="258"/>
            <ac:spMk id="78" creationId="{260615AE-7DBC-4FF7-9107-9FE957695B02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1" creationId="{40761ECD-D92B-46AE-82CA-640023D282F9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3" creationId="{9A928607-C55C-40FD-B2DF-6CD6A7226A7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4" creationId="{CE3D4922-3D1C-4679-9A86-15BFC1A252F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39:38.533" v="59"/>
          <ac:spMkLst>
            <pc:docMk/>
            <pc:sldMk cId="540528090" sldId="258"/>
            <ac:spMk id="85" creationId="{400A20C1-29A4-43E0-AB15-7931F76F8C2D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6" creationId="{93667F4D-F2CD-4E50-BACC-24766910F77C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7" creationId="{859003D2-E7D2-4253-9EF1-1F513027A894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8" creationId="{20CAAE25-D2F2-493F-9569-EC552C1ADD70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89" creationId="{92FDEA97-0861-44C0-9B26-4BB5F777AE11}"/>
          </ac:spMkLst>
        </pc:spChg>
        <pc:spChg chg="add del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90" creationId="{0FC953F9-A744-406B-9DCA-1E7B5D4713AE}"/>
          </ac:spMkLst>
        </pc:spChg>
        <pc:spChg chg="add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103" creationId="{675B157A-751A-4B3B-84E6-DAD66F6593CA}"/>
          </ac:spMkLst>
        </pc:spChg>
        <pc:spChg chg="add">
          <ac:chgData name="Jawla, Gaurav S" userId="S::gsjawla@uiowa.edu::c3fa7451-0a01-41bb-a711-9dc3e59fce66" providerId="AD" clId="Web-{4E702604-C8C5-FE66-5EC8-2620C06F80BD}" dt="2020-03-09T17:57:51.975" v="240"/>
          <ac:spMkLst>
            <pc:docMk/>
            <pc:sldMk cId="540528090" sldId="258"/>
            <ac:spMk id="113" creationId="{734F9891-918B-4907-B215-68406A700E8D}"/>
          </ac:spMkLst>
        </pc:spChg>
        <pc:grpChg chg="add del">
          <ac:chgData name="Jawla, Gaurav S" userId="S::gsjawla@uiowa.edu::c3fa7451-0a01-41bb-a711-9dc3e59fce66" providerId="AD" clId="Web-{4E702604-C8C5-FE66-5EC8-2620C06F80BD}" dt="2020-03-09T17:39:43.095" v="62"/>
          <ac:grpSpMkLst>
            <pc:docMk/>
            <pc:sldMk cId="540528090" sldId="258"/>
            <ac:grpSpMk id="4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8.533" v="59"/>
          <ac:grpSpMkLst>
            <pc:docMk/>
            <pc:sldMk cId="540528090" sldId="258"/>
            <ac:grpSpMk id="6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6.798" v="57"/>
          <ac:grpSpMkLst>
            <pc:docMk/>
            <pc:sldMk cId="540528090" sldId="258"/>
            <ac:grpSpMk id="69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43.079" v="61"/>
          <ac:grpSpMkLst>
            <pc:docMk/>
            <pc:sldMk cId="540528090" sldId="258"/>
            <ac:grpSpMk id="71" creationId="{C616B3DC-C165-433D-9187-62DCC0E317D3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76" creationId="{E9D059B6-ADD8-488A-B346-63289E90D13F}"/>
          </ac:grpSpMkLst>
        </pc:grpChg>
        <pc:grpChg chg="add del">
          <ac:chgData name="Jawla, Gaurav S" userId="S::gsjawla@uiowa.edu::c3fa7451-0a01-41bb-a711-9dc3e59fce66" providerId="AD" clId="Web-{4E702604-C8C5-FE66-5EC8-2620C06F80BD}" dt="2020-03-09T17:39:36.798" v="57"/>
          <ac:grpSpMkLst>
            <pc:docMk/>
            <pc:sldMk cId="540528090" sldId="258"/>
            <ac:grpSpMk id="79" creationId="{53D9B26A-5143-49A7-BA98-D871D5BD719A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95" creationId="{E9D059B6-ADD8-488A-B346-63289E90D13F}"/>
          </ac:grpSpMkLst>
        </pc:grpChg>
        <pc:grpChg chg="add">
          <ac:chgData name="Jawla, Gaurav S" userId="S::gsjawla@uiowa.edu::c3fa7451-0a01-41bb-a711-9dc3e59fce66" providerId="AD" clId="Web-{4E702604-C8C5-FE66-5EC8-2620C06F80BD}" dt="2020-03-09T17:57:51.975" v="240"/>
          <ac:grpSpMkLst>
            <pc:docMk/>
            <pc:sldMk cId="540528090" sldId="258"/>
            <ac:grpSpMk id="105" creationId="{FBC8EF01-693C-48AC-85A7-E9DECBCDB7D3}"/>
          </ac:grpSpMkLst>
        </pc:grpChg>
        <pc:picChg chg="add del">
          <ac:chgData name="Jawla, Gaurav S" userId="S::gsjawla@uiowa.edu::c3fa7451-0a01-41bb-a711-9dc3e59fce66" providerId="AD" clId="Web-{4E702604-C8C5-FE66-5EC8-2620C06F80BD}" dt="2020-03-09T17:39:43.079" v="61"/>
          <ac:picMkLst>
            <pc:docMk/>
            <pc:sldMk cId="540528090" sldId="258"/>
            <ac:picMk id="80" creationId="{91331E46-224B-478C-A3A2-FAF09B3CC665}"/>
          </ac:picMkLst>
        </pc:picChg>
        <pc:cxnChg chg="add">
          <ac:chgData name="Jawla, Gaurav S" userId="S::gsjawla@uiowa.edu::c3fa7451-0a01-41bb-a711-9dc3e59fce66" providerId="AD" clId="Web-{4E702604-C8C5-FE66-5EC8-2620C06F80BD}" dt="2020-03-09T17:57:51.975" v="240"/>
          <ac:cxnSpMkLst>
            <pc:docMk/>
            <pc:sldMk cId="540528090" sldId="258"/>
            <ac:cxnSpMk id="115" creationId="{ABE42DBE-98BB-40FC-9C91-3BCB67F8385F}"/>
          </ac:cxnSpMkLst>
        </pc:cxnChg>
      </pc:sldChg>
      <pc:sldChg chg="modSp">
        <pc:chgData name="Jawla, Gaurav S" userId="S::gsjawla@uiowa.edu::c3fa7451-0a01-41bb-a711-9dc3e59fce66" providerId="AD" clId="Web-{4E702604-C8C5-FE66-5EC8-2620C06F80BD}" dt="2020-03-09T17:54:38.880" v="168" actId="20577"/>
        <pc:sldMkLst>
          <pc:docMk/>
          <pc:sldMk cId="2184485043" sldId="259"/>
        </pc:sldMkLst>
        <pc:spChg chg="mod">
          <ac:chgData name="Jawla, Gaurav S" userId="S::gsjawla@uiowa.edu::c3fa7451-0a01-41bb-a711-9dc3e59fce66" providerId="AD" clId="Web-{4E702604-C8C5-FE66-5EC8-2620C06F80BD}" dt="2020-03-09T17:54:38.880" v="168" actId="20577"/>
          <ac:spMkLst>
            <pc:docMk/>
            <pc:sldMk cId="2184485043" sldId="259"/>
            <ac:spMk id="2" creationId="{CC4DCCCC-D000-4AEE-8AF6-749D5AEAE4A5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4:02.458" v="160" actId="20577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4E702604-C8C5-FE66-5EC8-2620C06F80BD}" dt="2020-03-09T17:54:02.458" v="160" actId="20577"/>
          <ac:spMkLst>
            <pc:docMk/>
            <pc:sldMk cId="955411197" sldId="260"/>
            <ac:spMk id="2" creationId="{313D6538-FA91-48F4-B97C-D4723D1A6103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5:01.709" v="175" actId="20577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4E702604-C8C5-FE66-5EC8-2620C06F80BD}" dt="2020-03-09T17:55:01.709" v="175" actId="20577"/>
          <ac:spMkLst>
            <pc:docMk/>
            <pc:sldMk cId="3128477527" sldId="262"/>
            <ac:spMk id="2" creationId="{25154B65-61C5-40E4-BD72-1EB070AD5C36}"/>
          </ac:spMkLst>
        </pc:spChg>
      </pc:sldChg>
      <pc:sldChg chg="modSp">
        <pc:chgData name="Jawla, Gaurav S" userId="S::gsjawla@uiowa.edu::c3fa7451-0a01-41bb-a711-9dc3e59fce66" providerId="AD" clId="Web-{4E702604-C8C5-FE66-5EC8-2620C06F80BD}" dt="2020-03-09T17:55:13.381" v="182" actId="20577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4E702604-C8C5-FE66-5EC8-2620C06F80BD}" dt="2020-03-09T17:55:13.381" v="182" actId="20577"/>
          <ac:spMkLst>
            <pc:docMk/>
            <pc:sldMk cId="289799934" sldId="263"/>
            <ac:spMk id="2" creationId="{17A99D70-E387-4927-943C-F0FC8646125C}"/>
          </ac:spMkLst>
        </pc:spChg>
      </pc:sldChg>
      <pc:sldChg chg="modSp new del">
        <pc:chgData name="Jawla, Gaurav S" userId="S::gsjawla@uiowa.edu::c3fa7451-0a01-41bb-a711-9dc3e59fce66" providerId="AD" clId="Web-{4E702604-C8C5-FE66-5EC8-2620C06F80BD}" dt="2020-03-09T17:56:58.881" v="239"/>
        <pc:sldMkLst>
          <pc:docMk/>
          <pc:sldMk cId="339701579" sldId="264"/>
        </pc:sldMkLst>
        <pc:spChg chg="mod">
          <ac:chgData name="Jawla, Gaurav S" userId="S::gsjawla@uiowa.edu::c3fa7451-0a01-41bb-a711-9dc3e59fce66" providerId="AD" clId="Web-{4E702604-C8C5-FE66-5EC8-2620C06F80BD}" dt="2020-03-09T17:55:32.881" v="236" actId="20577"/>
          <ac:spMkLst>
            <pc:docMk/>
            <pc:sldMk cId="339701579" sldId="264"/>
            <ac:spMk id="2" creationId="{4E5B4701-E13C-41C9-A8B0-9D5CEF2DE122}"/>
          </ac:spMkLst>
        </pc:spChg>
      </pc:sldChg>
    </pc:docChg>
  </pc:docChgLst>
  <pc:docChgLst>
    <pc:chgData name="Jawla, Gaurav S" userId="S::gsjawla@uiowa.edu::c3fa7451-0a01-41bb-a711-9dc3e59fce66" providerId="AD" clId="Web-{9432F287-D3BF-6ECD-8D3E-3D581131B11B}"/>
    <pc:docChg chg="addSld modSld">
      <pc:chgData name="Jawla, Gaurav S" userId="S::gsjawla@uiowa.edu::c3fa7451-0a01-41bb-a711-9dc3e59fce66" providerId="AD" clId="Web-{9432F287-D3BF-6ECD-8D3E-3D581131B11B}" dt="2020-03-10T17:27:43.140" v="429" actId="14100"/>
      <pc:docMkLst>
        <pc:docMk/>
      </pc:docMkLst>
      <pc:sldChg chg="addSp delSp modSp">
        <pc:chgData name="Jawla, Gaurav S" userId="S::gsjawla@uiowa.edu::c3fa7451-0a01-41bb-a711-9dc3e59fce66" providerId="AD" clId="Web-{9432F287-D3BF-6ECD-8D3E-3D581131B11B}" dt="2020-03-10T17:26:56.312" v="423" actId="1076"/>
        <pc:sldMkLst>
          <pc:docMk/>
          <pc:sldMk cId="955411197" sldId="260"/>
        </pc:sldMkLst>
        <pc:spChg chg="mod">
          <ac:chgData name="Jawla, Gaurav S" userId="S::gsjawla@uiowa.edu::c3fa7451-0a01-41bb-a711-9dc3e59fce66" providerId="AD" clId="Web-{9432F287-D3BF-6ECD-8D3E-3D581131B11B}" dt="2020-03-10T17:26:22.297" v="405" actId="20577"/>
          <ac:spMkLst>
            <pc:docMk/>
            <pc:sldMk cId="955411197" sldId="260"/>
            <ac:spMk id="2" creationId="{313D6538-FA91-48F4-B97C-D4723D1A6103}"/>
          </ac:spMkLst>
        </pc:spChg>
        <pc:spChg chg="del">
          <ac:chgData name="Jawla, Gaurav S" userId="S::gsjawla@uiowa.edu::c3fa7451-0a01-41bb-a711-9dc3e59fce66" providerId="AD" clId="Web-{9432F287-D3BF-6ECD-8D3E-3D581131B11B}" dt="2020-03-10T17:26:07.328" v="402"/>
          <ac:spMkLst>
            <pc:docMk/>
            <pc:sldMk cId="955411197" sldId="260"/>
            <ac:spMk id="3" creationId="{C016260D-90E3-4659-95C9-D559891F5BE6}"/>
          </ac:spMkLst>
        </pc:spChg>
        <pc:picChg chg="add mod ord">
          <ac:chgData name="Jawla, Gaurav S" userId="S::gsjawla@uiowa.edu::c3fa7451-0a01-41bb-a711-9dc3e59fce66" providerId="AD" clId="Web-{9432F287-D3BF-6ECD-8D3E-3D581131B11B}" dt="2020-03-10T17:26:56.312" v="423" actId="1076"/>
          <ac:picMkLst>
            <pc:docMk/>
            <pc:sldMk cId="955411197" sldId="260"/>
            <ac:picMk id="4" creationId="{B2E896BB-29D1-4B96-B950-EF08A14BBC95}"/>
          </ac:picMkLst>
        </pc:picChg>
      </pc:sldChg>
      <pc:sldChg chg="modSp">
        <pc:chgData name="Jawla, Gaurav S" userId="S::gsjawla@uiowa.edu::c3fa7451-0a01-41bb-a711-9dc3e59fce66" providerId="AD" clId="Web-{9432F287-D3BF-6ECD-8D3E-3D581131B11B}" dt="2020-03-10T17:17:00.436" v="127" actId="14100"/>
        <pc:sldMkLst>
          <pc:docMk/>
          <pc:sldMk cId="2203372709" sldId="261"/>
        </pc:sldMkLst>
        <pc:spChg chg="mod">
          <ac:chgData name="Jawla, Gaurav S" userId="S::gsjawla@uiowa.edu::c3fa7451-0a01-41bb-a711-9dc3e59fce66" providerId="AD" clId="Web-{9432F287-D3BF-6ECD-8D3E-3D581131B11B}" dt="2020-03-10T17:16:15.389" v="114" actId="20577"/>
          <ac:spMkLst>
            <pc:docMk/>
            <pc:sldMk cId="2203372709" sldId="261"/>
            <ac:spMk id="2" creationId="{617B6504-CA0F-4AC4-81AD-A450C393FB8B}"/>
          </ac:spMkLst>
        </pc:spChg>
        <pc:spChg chg="mod">
          <ac:chgData name="Jawla, Gaurav S" userId="S::gsjawla@uiowa.edu::c3fa7451-0a01-41bb-a711-9dc3e59fce66" providerId="AD" clId="Web-{9432F287-D3BF-6ECD-8D3E-3D581131B11B}" dt="2020-03-10T17:17:00.436" v="127" actId="14100"/>
          <ac:spMkLst>
            <pc:docMk/>
            <pc:sldMk cId="2203372709" sldId="261"/>
            <ac:spMk id="3" creationId="{39555D0F-150C-42B3-9E8D-2A25E5785BBB}"/>
          </ac:spMkLst>
        </pc:spChg>
      </pc:sldChg>
      <pc:sldChg chg="modSp">
        <pc:chgData name="Jawla, Gaurav S" userId="S::gsjawla@uiowa.edu::c3fa7451-0a01-41bb-a711-9dc3e59fce66" providerId="AD" clId="Web-{9432F287-D3BF-6ECD-8D3E-3D581131B11B}" dt="2020-03-10T17:17:10.593" v="129" actId="14100"/>
        <pc:sldMkLst>
          <pc:docMk/>
          <pc:sldMk cId="3128477527" sldId="262"/>
        </pc:sldMkLst>
        <pc:spChg chg="mod">
          <ac:chgData name="Jawla, Gaurav S" userId="S::gsjawla@uiowa.edu::c3fa7451-0a01-41bb-a711-9dc3e59fce66" providerId="AD" clId="Web-{9432F287-D3BF-6ECD-8D3E-3D581131B11B}" dt="2020-03-10T17:17:10.593" v="129" actId="14100"/>
          <ac:spMkLst>
            <pc:docMk/>
            <pc:sldMk cId="3128477527" sldId="262"/>
            <ac:spMk id="3" creationId="{5EEBA1A3-AFCE-4EC0-B286-2EBC24E55DEB}"/>
          </ac:spMkLst>
        </pc:spChg>
      </pc:sldChg>
      <pc:sldChg chg="modSp">
        <pc:chgData name="Jawla, Gaurav S" userId="S::gsjawla@uiowa.edu::c3fa7451-0a01-41bb-a711-9dc3e59fce66" providerId="AD" clId="Web-{9432F287-D3BF-6ECD-8D3E-3D581131B11B}" dt="2020-03-10T17:22:25.031" v="380" actId="14100"/>
        <pc:sldMkLst>
          <pc:docMk/>
          <pc:sldMk cId="289799934" sldId="263"/>
        </pc:sldMkLst>
        <pc:spChg chg="mod">
          <ac:chgData name="Jawla, Gaurav S" userId="S::gsjawla@uiowa.edu::c3fa7451-0a01-41bb-a711-9dc3e59fce66" providerId="AD" clId="Web-{9432F287-D3BF-6ECD-8D3E-3D581131B11B}" dt="2020-03-10T17:22:25.031" v="380" actId="14100"/>
          <ac:spMkLst>
            <pc:docMk/>
            <pc:sldMk cId="289799934" sldId="263"/>
            <ac:spMk id="3" creationId="{0146FBA1-5FF2-4B88-80F8-82AE642B5562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7:24.061" v="131" actId="14100"/>
        <pc:sldMkLst>
          <pc:docMk/>
          <pc:sldMk cId="900303339" sldId="264"/>
        </pc:sldMkLst>
        <pc:spChg chg="mod">
          <ac:chgData name="Jawla, Gaurav S" userId="S::gsjawla@uiowa.edu::c3fa7451-0a01-41bb-a711-9dc3e59fce66" providerId="AD" clId="Web-{9432F287-D3BF-6ECD-8D3E-3D581131B11B}" dt="2020-03-10T17:15:24.014" v="37" actId="20577"/>
          <ac:spMkLst>
            <pc:docMk/>
            <pc:sldMk cId="900303339" sldId="264"/>
            <ac:spMk id="2" creationId="{11BF0641-61E0-4DA7-A798-E98A5C44B902}"/>
          </ac:spMkLst>
        </pc:spChg>
        <pc:spChg chg="mod">
          <ac:chgData name="Jawla, Gaurav S" userId="S::gsjawla@uiowa.edu::c3fa7451-0a01-41bb-a711-9dc3e59fce66" providerId="AD" clId="Web-{9432F287-D3BF-6ECD-8D3E-3D581131B11B}" dt="2020-03-10T17:17:24.061" v="131" actId="14100"/>
          <ac:spMkLst>
            <pc:docMk/>
            <pc:sldMk cId="900303339" sldId="264"/>
            <ac:spMk id="3" creationId="{0327051D-DD1F-46DE-9337-968F3F850297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8:51.343" v="138" actId="20577"/>
        <pc:sldMkLst>
          <pc:docMk/>
          <pc:sldMk cId="270495818" sldId="265"/>
        </pc:sldMkLst>
        <pc:spChg chg="mod">
          <ac:chgData name="Jawla, Gaurav S" userId="S::gsjawla@uiowa.edu::c3fa7451-0a01-41bb-a711-9dc3e59fce66" providerId="AD" clId="Web-{9432F287-D3BF-6ECD-8D3E-3D581131B11B}" dt="2020-03-10T17:18:40.811" v="133" actId="20577"/>
          <ac:spMkLst>
            <pc:docMk/>
            <pc:sldMk cId="270495818" sldId="265"/>
            <ac:spMk id="2" creationId="{A13C0025-3F42-4BEF-A670-0A73044E0300}"/>
          </ac:spMkLst>
        </pc:spChg>
        <pc:spChg chg="mod">
          <ac:chgData name="Jawla, Gaurav S" userId="S::gsjawla@uiowa.edu::c3fa7451-0a01-41bb-a711-9dc3e59fce66" providerId="AD" clId="Web-{9432F287-D3BF-6ECD-8D3E-3D581131B11B}" dt="2020-03-10T17:18:51.343" v="138" actId="20577"/>
          <ac:spMkLst>
            <pc:docMk/>
            <pc:sldMk cId="270495818" sldId="265"/>
            <ac:spMk id="3" creationId="{9328196B-E899-48B7-89A4-BE42168BCC44}"/>
          </ac:spMkLst>
        </pc:spChg>
      </pc:sldChg>
      <pc:sldChg chg="modSp new">
        <pc:chgData name="Jawla, Gaurav S" userId="S::gsjawla@uiowa.edu::c3fa7451-0a01-41bb-a711-9dc3e59fce66" providerId="AD" clId="Web-{9432F287-D3BF-6ECD-8D3E-3D581131B11B}" dt="2020-03-10T17:19:18.218" v="146" actId="20577"/>
        <pc:sldMkLst>
          <pc:docMk/>
          <pc:sldMk cId="2660315137" sldId="266"/>
        </pc:sldMkLst>
        <pc:spChg chg="mod">
          <ac:chgData name="Jawla, Gaurav S" userId="S::gsjawla@uiowa.edu::c3fa7451-0a01-41bb-a711-9dc3e59fce66" providerId="AD" clId="Web-{9432F287-D3BF-6ECD-8D3E-3D581131B11B}" dt="2020-03-10T17:19:00.265" v="141" actId="20577"/>
          <ac:spMkLst>
            <pc:docMk/>
            <pc:sldMk cId="2660315137" sldId="266"/>
            <ac:spMk id="2" creationId="{E29F03F6-D9BC-4E98-9A2B-03F249525303}"/>
          </ac:spMkLst>
        </pc:spChg>
        <pc:spChg chg="mod">
          <ac:chgData name="Jawla, Gaurav S" userId="S::gsjawla@uiowa.edu::c3fa7451-0a01-41bb-a711-9dc3e59fce66" providerId="AD" clId="Web-{9432F287-D3BF-6ECD-8D3E-3D581131B11B}" dt="2020-03-10T17:19:18.218" v="146" actId="20577"/>
          <ac:spMkLst>
            <pc:docMk/>
            <pc:sldMk cId="2660315137" sldId="266"/>
            <ac:spMk id="3" creationId="{192B3B0E-0D74-4416-AD65-764B3651CFAB}"/>
          </ac:spMkLst>
        </pc:spChg>
      </pc:sldChg>
      <pc:sldChg chg="addSp delSp modSp new">
        <pc:chgData name="Jawla, Gaurav S" userId="S::gsjawla@uiowa.edu::c3fa7451-0a01-41bb-a711-9dc3e59fce66" providerId="AD" clId="Web-{9432F287-D3BF-6ECD-8D3E-3D581131B11B}" dt="2020-03-10T17:27:43.140" v="429" actId="14100"/>
        <pc:sldMkLst>
          <pc:docMk/>
          <pc:sldMk cId="1079524709" sldId="267"/>
        </pc:sldMkLst>
        <pc:spChg chg="mod">
          <ac:chgData name="Jawla, Gaurav S" userId="S::gsjawla@uiowa.edu::c3fa7451-0a01-41bb-a711-9dc3e59fce66" providerId="AD" clId="Web-{9432F287-D3BF-6ECD-8D3E-3D581131B11B}" dt="2020-03-10T17:26:33.875" v="414" actId="20577"/>
          <ac:spMkLst>
            <pc:docMk/>
            <pc:sldMk cId="1079524709" sldId="267"/>
            <ac:spMk id="2" creationId="{242DEE6E-7A9B-4CC9-8C20-8D9640AB4809}"/>
          </ac:spMkLst>
        </pc:spChg>
        <pc:spChg chg="del">
          <ac:chgData name="Jawla, Gaurav S" userId="S::gsjawla@uiowa.edu::c3fa7451-0a01-41bb-a711-9dc3e59fce66" providerId="AD" clId="Web-{9432F287-D3BF-6ECD-8D3E-3D581131B11B}" dt="2020-03-10T17:26:14.343" v="404"/>
          <ac:spMkLst>
            <pc:docMk/>
            <pc:sldMk cId="1079524709" sldId="267"/>
            <ac:spMk id="3" creationId="{2E8DA519-05E1-4F2E-8DFA-47D02110355D}"/>
          </ac:spMkLst>
        </pc:spChg>
        <pc:picChg chg="add mod ord">
          <ac:chgData name="Jawla, Gaurav S" userId="S::gsjawla@uiowa.edu::c3fa7451-0a01-41bb-a711-9dc3e59fce66" providerId="AD" clId="Web-{9432F287-D3BF-6ECD-8D3E-3D581131B11B}" dt="2020-03-10T17:27:43.140" v="429" actId="14100"/>
          <ac:picMkLst>
            <pc:docMk/>
            <pc:sldMk cId="1079524709" sldId="267"/>
            <ac:picMk id="4" creationId="{DFB08908-B834-475F-8932-8C04E5A286F2}"/>
          </ac:picMkLst>
        </pc:picChg>
      </pc:sldChg>
    </pc:docChg>
  </pc:docChgLst>
  <pc:docChgLst>
    <pc:chgData name="Ramachandran, Hemalatha" userId="S::hramachandran@uiowa.edu::8ecf1470-5815-4805-af33-590a5ecc9e01" providerId="AD" clId="Web-{7E4BB78B-6CFB-473E-B4D7-E66CF19A49B5}"/>
    <pc:docChg chg="addSld delSld modSld">
      <pc:chgData name="Ramachandran, Hemalatha" userId="S::hramachandran@uiowa.edu::8ecf1470-5815-4805-af33-590a5ecc9e01" providerId="AD" clId="Web-{7E4BB78B-6CFB-473E-B4D7-E66CF19A49B5}" dt="2020-03-29T15:58:33.002" v="556" actId="20577"/>
      <pc:docMkLst>
        <pc:docMk/>
      </pc:docMkLst>
      <pc:sldChg chg="del">
        <pc:chgData name="Ramachandran, Hemalatha" userId="S::hramachandran@uiowa.edu::8ecf1470-5815-4805-af33-590a5ecc9e01" providerId="AD" clId="Web-{7E4BB78B-6CFB-473E-B4D7-E66CF19A49B5}" dt="2020-03-29T15:49:42.437" v="0"/>
        <pc:sldMkLst>
          <pc:docMk/>
          <pc:sldMk cId="1671071186" sldId="257"/>
        </pc:sldMkLst>
      </pc:sldChg>
      <pc:sldChg chg="add del">
        <pc:chgData name="Ramachandran, Hemalatha" userId="S::hramachandran@uiowa.edu::8ecf1470-5815-4805-af33-590a5ecc9e01" providerId="AD" clId="Web-{7E4BB78B-6CFB-473E-B4D7-E66CF19A49B5}" dt="2020-03-29T15:50:28.874" v="5"/>
        <pc:sldMkLst>
          <pc:docMk/>
          <pc:sldMk cId="2184485043" sldId="259"/>
        </pc:sldMkLst>
      </pc:sldChg>
      <pc:sldChg chg="addSp delSp modSp">
        <pc:chgData name="Ramachandran, Hemalatha" userId="S::hramachandran@uiowa.edu::8ecf1470-5815-4805-af33-590a5ecc9e01" providerId="AD" clId="Web-{7E4BB78B-6CFB-473E-B4D7-E66CF19A49B5}" dt="2020-03-29T15:50:47.609" v="11" actId="14100"/>
        <pc:sldMkLst>
          <pc:docMk/>
          <pc:sldMk cId="955411197" sldId="260"/>
        </pc:sldMkLst>
        <pc:spChg chg="add del mod">
          <ac:chgData name="Ramachandran, Hemalatha" userId="S::hramachandran@uiowa.edu::8ecf1470-5815-4805-af33-590a5ecc9e01" providerId="AD" clId="Web-{7E4BB78B-6CFB-473E-B4D7-E66CF19A49B5}" dt="2020-03-29T15:50:35.312" v="7"/>
          <ac:spMkLst>
            <pc:docMk/>
            <pc:sldMk cId="955411197" sldId="260"/>
            <ac:spMk id="7" creationId="{C500E782-EC8B-4E37-A19A-766229BA2E62}"/>
          </ac:spMkLst>
        </pc:spChg>
        <pc:picChg chg="add del mod">
          <ac:chgData name="Ramachandran, Hemalatha" userId="S::hramachandran@uiowa.edu::8ecf1470-5815-4805-af33-590a5ecc9e01" providerId="AD" clId="Web-{7E4BB78B-6CFB-473E-B4D7-E66CF19A49B5}" dt="2020-03-29T15:50:23.468" v="3"/>
          <ac:picMkLst>
            <pc:docMk/>
            <pc:sldMk cId="955411197" sldId="260"/>
            <ac:picMk id="3" creationId="{19983028-3C59-4F96-B273-74147699E94F}"/>
          </ac:picMkLst>
        </pc:picChg>
        <pc:picChg chg="del">
          <ac:chgData name="Ramachandran, Hemalatha" userId="S::hramachandran@uiowa.edu::8ecf1470-5815-4805-af33-590a5ecc9e01" providerId="AD" clId="Web-{7E4BB78B-6CFB-473E-B4D7-E66CF19A49B5}" dt="2020-03-29T15:50:31.859" v="6"/>
          <ac:picMkLst>
            <pc:docMk/>
            <pc:sldMk cId="955411197" sldId="260"/>
            <ac:picMk id="4" creationId="{B2E896BB-29D1-4B96-B950-EF08A14BBC95}"/>
          </ac:picMkLst>
        </pc:picChg>
        <pc:picChg chg="add mod ord">
          <ac:chgData name="Ramachandran, Hemalatha" userId="S::hramachandran@uiowa.edu::8ecf1470-5815-4805-af33-590a5ecc9e01" providerId="AD" clId="Web-{7E4BB78B-6CFB-473E-B4D7-E66CF19A49B5}" dt="2020-03-29T15:50:47.609" v="11" actId="14100"/>
          <ac:picMkLst>
            <pc:docMk/>
            <pc:sldMk cId="955411197" sldId="260"/>
            <ac:picMk id="8" creationId="{739193AC-9A2A-4C50-8DC7-78E6D532DD91}"/>
          </ac:picMkLst>
        </pc:picChg>
      </pc:sldChg>
      <pc:sldChg chg="modSp">
        <pc:chgData name="Ramachandran, Hemalatha" userId="S::hramachandran@uiowa.edu::8ecf1470-5815-4805-af33-590a5ecc9e01" providerId="AD" clId="Web-{7E4BB78B-6CFB-473E-B4D7-E66CF19A49B5}" dt="2020-03-29T15:58:33.002" v="556" actId="20577"/>
        <pc:sldMkLst>
          <pc:docMk/>
          <pc:sldMk cId="900303339" sldId="264"/>
        </pc:sldMkLst>
        <pc:spChg chg="mod">
          <ac:chgData name="Ramachandran, Hemalatha" userId="S::hramachandran@uiowa.edu::8ecf1470-5815-4805-af33-590a5ecc9e01" providerId="AD" clId="Web-{7E4BB78B-6CFB-473E-B4D7-E66CF19A49B5}" dt="2020-03-29T15:58:33.002" v="556" actId="20577"/>
          <ac:spMkLst>
            <pc:docMk/>
            <pc:sldMk cId="900303339" sldId="264"/>
            <ac:spMk id="3" creationId="{0327051D-DD1F-46DE-9337-968F3F850297}"/>
          </ac:spMkLst>
        </pc:spChg>
      </pc:sldChg>
      <pc:sldChg chg="addSp delSp modSp">
        <pc:chgData name="Ramachandran, Hemalatha" userId="S::hramachandran@uiowa.edu::8ecf1470-5815-4805-af33-590a5ecc9e01" providerId="AD" clId="Web-{7E4BB78B-6CFB-473E-B4D7-E66CF19A49B5}" dt="2020-03-29T15:51:30.234" v="15" actId="14100"/>
        <pc:sldMkLst>
          <pc:docMk/>
          <pc:sldMk cId="1079524709" sldId="267"/>
        </pc:sldMkLst>
        <pc:spChg chg="add del mod">
          <ac:chgData name="Ramachandran, Hemalatha" userId="S::hramachandran@uiowa.edu::8ecf1470-5815-4805-af33-590a5ecc9e01" providerId="AD" clId="Web-{7E4BB78B-6CFB-473E-B4D7-E66CF19A49B5}" dt="2020-03-29T15:51:23.703" v="13"/>
          <ac:spMkLst>
            <pc:docMk/>
            <pc:sldMk cId="1079524709" sldId="267"/>
            <ac:spMk id="5" creationId="{877D76FB-B7F3-49C1-842A-2E7593D5E350}"/>
          </ac:spMkLst>
        </pc:spChg>
        <pc:picChg chg="del">
          <ac:chgData name="Ramachandran, Hemalatha" userId="S::hramachandran@uiowa.edu::8ecf1470-5815-4805-af33-590a5ecc9e01" providerId="AD" clId="Web-{7E4BB78B-6CFB-473E-B4D7-E66CF19A49B5}" dt="2020-03-29T15:51:21.531" v="12"/>
          <ac:picMkLst>
            <pc:docMk/>
            <pc:sldMk cId="1079524709" sldId="267"/>
            <ac:picMk id="4" creationId="{DFB08908-B834-475F-8932-8C04E5A286F2}"/>
          </ac:picMkLst>
        </pc:picChg>
        <pc:picChg chg="add mod ord">
          <ac:chgData name="Ramachandran, Hemalatha" userId="S::hramachandran@uiowa.edu::8ecf1470-5815-4805-af33-590a5ecc9e01" providerId="AD" clId="Web-{7E4BB78B-6CFB-473E-B4D7-E66CF19A49B5}" dt="2020-03-29T15:51:30.234" v="15" actId="14100"/>
          <ac:picMkLst>
            <pc:docMk/>
            <pc:sldMk cId="1079524709" sldId="267"/>
            <ac:picMk id="6" creationId="{9136DA03-A550-4DFF-88F6-FA60A072FA97}"/>
          </ac:picMkLst>
        </pc:picChg>
      </pc:sldChg>
      <pc:sldChg chg="modSp">
        <pc:chgData name="Ramachandran, Hemalatha" userId="S::hramachandran@uiowa.edu::8ecf1470-5815-4805-af33-590a5ecc9e01" providerId="AD" clId="Web-{7E4BB78B-6CFB-473E-B4D7-E66CF19A49B5}" dt="2020-03-29T15:58:07.752" v="516" actId="20577"/>
        <pc:sldMkLst>
          <pc:docMk/>
          <pc:sldMk cId="3102248383" sldId="268"/>
        </pc:sldMkLst>
        <pc:spChg chg="mod">
          <ac:chgData name="Ramachandran, Hemalatha" userId="S::hramachandran@uiowa.edu::8ecf1470-5815-4805-af33-590a5ecc9e01" providerId="AD" clId="Web-{7E4BB78B-6CFB-473E-B4D7-E66CF19A49B5}" dt="2020-03-29T15:58:07.752" v="516" actId="20577"/>
          <ac:spMkLst>
            <pc:docMk/>
            <pc:sldMk cId="3102248383" sldId="268"/>
            <ac:spMk id="3" creationId="{0327051D-DD1F-46DE-9337-968F3F8502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6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0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4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5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9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2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79CC0-B66A-4111-9E3B-DCBBC05E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1264180"/>
            <a:ext cx="603610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Rent It Mate</a:t>
            </a:r>
            <a:br>
              <a:rPr lang="en-US" sz="5400"/>
            </a:br>
            <a:r>
              <a:rPr lang="en-US" sz="5400"/>
              <a:t>Group 3</a:t>
            </a:r>
            <a:br>
              <a:rPr lang="en-US" sz="5400"/>
            </a:br>
            <a:br>
              <a:rPr lang="en-US" sz="5400"/>
            </a:br>
            <a:r>
              <a:rPr lang="en-US" sz="2400"/>
              <a:t>By Aishwarya, Gaurav, Hema &amp; </a:t>
            </a:r>
            <a:r>
              <a:rPr lang="en-US" sz="2400" err="1"/>
              <a:t>Zixu</a:t>
            </a:r>
            <a:endParaRPr lang="en-US" sz="240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52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4B65-61C5-40E4-BD72-1EB070AD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Code-life Cycle (creating story, development, merging)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A1A3-AFCE-4EC0-B286-2EBC24E5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01215"/>
            <a:ext cx="10018713" cy="3189985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We assign the issue to a member, estimate story points based on the effort needed and the learning curve</a:t>
            </a:r>
          </a:p>
          <a:p>
            <a:r>
              <a:rPr lang="en-US">
                <a:ea typeface="+mn-lt"/>
                <a:cs typeface="+mn-lt"/>
              </a:rPr>
              <a:t>We create a separate branch for each issue such as &lt;issue name-#issue number&gt;.</a:t>
            </a:r>
          </a:p>
          <a:p>
            <a:r>
              <a:rPr lang="en-US">
                <a:ea typeface="+mn-lt"/>
                <a:cs typeface="+mn-lt"/>
              </a:rPr>
              <a:t>We commit and push changes to respective issue branches, once it is done, we create a pull request, merge it to development. Move the issue to done pipeline.</a:t>
            </a:r>
          </a:p>
          <a:p>
            <a:r>
              <a:rPr lang="en-US">
                <a:ea typeface="+mn-lt"/>
                <a:cs typeface="+mn-lt"/>
              </a:rPr>
              <a:t>By end of the sprint, we have a final check on development branch and push it to master</a:t>
            </a:r>
          </a:p>
          <a:p>
            <a:r>
              <a:rPr lang="en-US">
                <a:ea typeface="+mn-lt"/>
                <a:cs typeface="+mn-lt"/>
              </a:rPr>
              <a:t>Deploy in </a:t>
            </a:r>
            <a:r>
              <a:rPr lang="en-US" err="1">
                <a:ea typeface="+mn-lt"/>
                <a:cs typeface="+mn-lt"/>
              </a:rPr>
              <a:t>heroku</a:t>
            </a:r>
            <a:r>
              <a:rPr lang="en-US">
                <a:ea typeface="+mn-lt"/>
                <a:cs typeface="+mn-lt"/>
              </a:rPr>
              <a:t> and move the issues to closed pipeline.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9D70-E387-4927-943C-F0FC8646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>
                <a:ea typeface="+mj-lt"/>
                <a:cs typeface="+mj-lt"/>
              </a:rPr>
              <a:t>Team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FBA1-5FF2-4B88-80F8-82AE642B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165"/>
            <a:ext cx="10018713" cy="4089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Sprint 2</a:t>
            </a:r>
          </a:p>
          <a:p>
            <a:r>
              <a:rPr lang="en-US" dirty="0"/>
              <a:t>Aishwarya Sharma (Developer/Product Owner)</a:t>
            </a:r>
          </a:p>
          <a:p>
            <a:r>
              <a:rPr lang="en-US" dirty="0"/>
              <a:t>Gaurav S </a:t>
            </a:r>
            <a:r>
              <a:rPr lang="en-US" dirty="0" err="1"/>
              <a:t>Jawla</a:t>
            </a:r>
            <a:r>
              <a:rPr lang="en-US" dirty="0"/>
              <a:t> (Developer)</a:t>
            </a:r>
          </a:p>
          <a:p>
            <a:r>
              <a:rPr lang="en-US" dirty="0"/>
              <a:t>Hema Ramachandran (Developer)</a:t>
            </a:r>
          </a:p>
          <a:p>
            <a:r>
              <a:rPr lang="en-US" dirty="0" err="1"/>
              <a:t>Zixu</a:t>
            </a:r>
            <a:r>
              <a:rPr lang="en-US" dirty="0"/>
              <a:t> Wang (Frontend Developer/Scrum master)</a:t>
            </a:r>
          </a:p>
        </p:txBody>
      </p:sp>
    </p:spTree>
    <p:extLst>
      <p:ext uri="{BB962C8B-B14F-4D97-AF65-F5344CB8AC3E}">
        <p14:creationId xmlns:p14="http://schemas.microsoft.com/office/powerpoint/2010/main" val="2897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538-FA91-48F4-B97C-D4723D1A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Performance Chart: Burndown Chart </a:t>
            </a:r>
          </a:p>
        </p:txBody>
      </p:sp>
      <p:pic>
        <p:nvPicPr>
          <p:cNvPr id="8" name="Picture 8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739193AC-9A2A-4C50-8DC7-78E6D532D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267" y="2164976"/>
            <a:ext cx="8767905" cy="4235824"/>
          </a:xfrm>
        </p:spPr>
      </p:pic>
    </p:spTree>
    <p:extLst>
      <p:ext uri="{BB962C8B-B14F-4D97-AF65-F5344CB8AC3E}">
        <p14:creationId xmlns:p14="http://schemas.microsoft.com/office/powerpoint/2010/main" val="95541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EE6E-7A9B-4CC9-8C20-8D9640AB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Performance Chart: Velocity Tracking</a:t>
            </a:r>
            <a:endParaRPr lang="en-US"/>
          </a:p>
          <a:p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136DA03-A550-4DFF-88F6-FA60A072F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404" y="1806388"/>
            <a:ext cx="8690830" cy="4666129"/>
          </a:xfrm>
        </p:spPr>
      </p:pic>
    </p:spTree>
    <p:extLst>
      <p:ext uri="{BB962C8B-B14F-4D97-AF65-F5344CB8AC3E}">
        <p14:creationId xmlns:p14="http://schemas.microsoft.com/office/powerpoint/2010/main" val="10795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641-61E0-4DA7-A798-E98A5C4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821"/>
            <a:ext cx="10018713" cy="1021701"/>
          </a:xfrm>
        </p:spPr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Things that has been done: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51D-DD1F-46DE-9337-968F3F85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1968"/>
            <a:ext cx="10018713" cy="40473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Enhanced landing page, Dashboard for the user</a:t>
            </a:r>
          </a:p>
          <a:p>
            <a:r>
              <a:rPr lang="en-US" dirty="0">
                <a:ea typeface="+mn-lt"/>
                <a:cs typeface="+mn-lt"/>
              </a:rPr>
              <a:t>CRUD forms for the profile of the user.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Alert on register page when passwords do not match.</a:t>
            </a:r>
          </a:p>
          <a:p>
            <a:r>
              <a:rPr lang="en-US" dirty="0">
                <a:ea typeface="+mn-lt"/>
                <a:cs typeface="+mn-lt"/>
              </a:rPr>
              <a:t>Cypress testing for all the front-end screens.</a:t>
            </a:r>
          </a:p>
          <a:p>
            <a:r>
              <a:rPr lang="en-US" dirty="0">
                <a:ea typeface="+mn-lt"/>
                <a:cs typeface="+mn-lt"/>
              </a:rPr>
              <a:t>Istanbul plugin for code coverage is installed and integrated with the client</a:t>
            </a:r>
          </a:p>
          <a:p>
            <a:r>
              <a:rPr lang="en-US" dirty="0">
                <a:ea typeface="+mn-lt"/>
                <a:cs typeface="+mn-lt"/>
              </a:rPr>
              <a:t>Yet to work on CRUD forms for product and category.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641-61E0-4DA7-A798-E98A5C44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4821"/>
            <a:ext cx="10018713" cy="1021701"/>
          </a:xfrm>
        </p:spPr>
        <p:txBody>
          <a:bodyPr>
            <a:normAutofit/>
          </a:bodyPr>
          <a:lstStyle/>
          <a:p>
            <a:pPr algn="l"/>
            <a:r>
              <a:rPr lang="en-US">
                <a:ea typeface="+mj-lt"/>
                <a:cs typeface="+mj-lt"/>
              </a:rPr>
              <a:t>Things that has been done: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051D-DD1F-46DE-9337-968F3F85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78111"/>
            <a:ext cx="10018713" cy="409116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Connected to MongoDB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Register and login user has been done along with JWT token verification and session management.</a:t>
            </a:r>
          </a:p>
          <a:p>
            <a:r>
              <a:rPr lang="en-US" dirty="0">
                <a:ea typeface="+mn-lt"/>
                <a:cs typeface="+mn-lt"/>
              </a:rPr>
              <a:t>Created models for product, category and profile</a:t>
            </a:r>
          </a:p>
          <a:p>
            <a:r>
              <a:rPr lang="en-US" dirty="0">
                <a:ea typeface="+mn-lt"/>
                <a:cs typeface="+mn-lt"/>
              </a:rPr>
              <a:t>CRUD API's for profile, category and product along with unit testing code.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2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753F-9416-4AF9-B227-2BED121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Coverage-Jest</a:t>
            </a:r>
          </a:p>
        </p:txBody>
      </p:sp>
      <p:pic>
        <p:nvPicPr>
          <p:cNvPr id="4" name="Picture 4" descr="A black and silver text on a screen&#10;&#10;Description generated with high confidence">
            <a:extLst>
              <a:ext uri="{FF2B5EF4-FFF2-40B4-BE49-F238E27FC236}">
                <a16:creationId xmlns:a16="http://schemas.microsoft.com/office/drawing/2014/main" id="{354C3756-63BE-4B47-AAAF-1CA3B664E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406" y="2460810"/>
            <a:ext cx="7349485" cy="3859308"/>
          </a:xfrm>
        </p:spPr>
      </p:pic>
    </p:spTree>
    <p:extLst>
      <p:ext uri="{BB962C8B-B14F-4D97-AF65-F5344CB8AC3E}">
        <p14:creationId xmlns:p14="http://schemas.microsoft.com/office/powerpoint/2010/main" val="209148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F5E0-F235-4EAD-8532-152EEAE1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Coverage- Cypress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497A6E-676E-472F-AE65-345148ED5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65" y="2075329"/>
            <a:ext cx="9565439" cy="4522694"/>
          </a:xfrm>
        </p:spPr>
      </p:pic>
    </p:spTree>
    <p:extLst>
      <p:ext uri="{BB962C8B-B14F-4D97-AF65-F5344CB8AC3E}">
        <p14:creationId xmlns:p14="http://schemas.microsoft.com/office/powerpoint/2010/main" val="209140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0025-3F42-4BEF-A670-0A73044E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Things that went well for the third sprint: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196B-E899-48B7-89A4-BE42168B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had daily scrum updates over the weekdays regularly on the slack and online meetings whenever necessary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 had a good pair programming that helped us to solve many issues.</a:t>
            </a:r>
          </a:p>
          <a:p>
            <a:r>
              <a:rPr lang="en-US" dirty="0">
                <a:ea typeface="+mn-lt"/>
                <a:cs typeface="+mn-lt"/>
              </a:rPr>
              <a:t>Increase in velocity compared to previous sprints.</a:t>
            </a:r>
          </a:p>
          <a:p>
            <a:r>
              <a:rPr lang="en-US" dirty="0">
                <a:ea typeface="+mn-lt"/>
                <a:cs typeface="+mn-lt"/>
              </a:rPr>
              <a:t>Well tested code for the backend and frontend and a better overall test coverage</a:t>
            </a:r>
          </a:p>
          <a:p>
            <a:r>
              <a:rPr lang="en-US" dirty="0"/>
              <a:t>More often commits and push to </a:t>
            </a:r>
            <a:r>
              <a:rPr lang="en-US" dirty="0" err="1"/>
              <a:t>github</a:t>
            </a:r>
            <a:r>
              <a:rPr lang="en-US" dirty="0"/>
              <a:t> to keep track of work of each team member.</a:t>
            </a:r>
          </a:p>
          <a:p>
            <a:r>
              <a:rPr lang="en-US" dirty="0"/>
              <a:t>Most of the Pull requests were created in the decided format unlike last sprints.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03F6-D9BC-4E98-9A2B-03F2495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Things to be improved: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3B0E-0D74-4416-AD65-764B3651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7115"/>
            <a:ext cx="10018713" cy="3464085"/>
          </a:xfrm>
        </p:spPr>
        <p:txBody>
          <a:bodyPr/>
          <a:lstStyle/>
          <a:p>
            <a:r>
              <a:rPr lang="en-US" dirty="0"/>
              <a:t>Merge to master for every week, to avoid merge conflicts at the end due to large number of commits.</a:t>
            </a:r>
          </a:p>
          <a:p>
            <a:r>
              <a:rPr lang="en-US" dirty="0">
                <a:ea typeface="+mn-lt"/>
                <a:cs typeface="+mn-lt"/>
              </a:rPr>
              <a:t>If a person encounters that a work cannot be done by the estimated time, either ask for help or reassign it to another person.</a:t>
            </a:r>
          </a:p>
          <a:p>
            <a:r>
              <a:rPr lang="en-US" dirty="0">
                <a:ea typeface="+mn-lt"/>
                <a:cs typeface="+mn-lt"/>
              </a:rPr>
              <a:t>No changes in UI towards the last day of the sprint.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5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Rent It Mate Group 3  By Aishwarya, Gaurav, Hema &amp; Zixu</vt:lpstr>
      <vt:lpstr>Performance Chart: Burndown Chart </vt:lpstr>
      <vt:lpstr>Performance Chart: Velocity Tracking </vt:lpstr>
      <vt:lpstr>Things that has been done: Client-Side</vt:lpstr>
      <vt:lpstr>Things that has been done: Server-Side</vt:lpstr>
      <vt:lpstr>Code Coverage-Jest</vt:lpstr>
      <vt:lpstr>Code Coverage- Cypress</vt:lpstr>
      <vt:lpstr>Things that went well for the third sprint:</vt:lpstr>
      <vt:lpstr>Things to be improved:</vt:lpstr>
      <vt:lpstr>Code-life Cycle (creating story, development, merging)</vt:lpstr>
      <vt:lpstr>Team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188</cp:revision>
  <dcterms:created xsi:type="dcterms:W3CDTF">2020-03-09T17:27:30Z</dcterms:created>
  <dcterms:modified xsi:type="dcterms:W3CDTF">2020-03-29T16:20:12Z</dcterms:modified>
</cp:coreProperties>
</file>