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4" r:id="rId4"/>
    <p:sldId id="261" r:id="rId5"/>
    <p:sldId id="262" r:id="rId6"/>
    <p:sldId id="265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6637C-3386-40A8-B7BB-AED9E6F5AE50}" v="558" dt="2020-02-14T17:49:50.856"/>
    <p1510:client id="{5FB982E2-E15E-F77E-1E78-A495CCE9AB32}" v="477" dt="2020-02-14T17:57:05.382"/>
    <p1510:client id="{9EEF0BDC-6F7F-E561-C594-0F4AF302530A}" v="15" dt="2020-02-14T17:18:15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chandran, Hemalatha" userId="S::hramachandran@uiowa.edu::8ecf1470-5815-4805-af33-590a5ecc9e01" providerId="AD" clId="Web-{4CA6637C-3386-40A8-B7BB-AED9E6F5AE50}"/>
    <pc:docChg chg="delSld modSld">
      <pc:chgData name="Ramachandran, Hemalatha" userId="S::hramachandran@uiowa.edu::8ecf1470-5815-4805-af33-590a5ecc9e01" providerId="AD" clId="Web-{4CA6637C-3386-40A8-B7BB-AED9E6F5AE50}" dt="2020-02-14T17:49:50.856" v="542" actId="20577"/>
      <pc:docMkLst>
        <pc:docMk/>
      </pc:docMkLst>
      <pc:sldChg chg="modSp">
        <pc:chgData name="Ramachandran, Hemalatha" userId="S::hramachandran@uiowa.edu::8ecf1470-5815-4805-af33-590a5ecc9e01" providerId="AD" clId="Web-{4CA6637C-3386-40A8-B7BB-AED9E6F5AE50}" dt="2020-02-14T16:19:13.149" v="31" actId="20577"/>
        <pc:sldMkLst>
          <pc:docMk/>
          <pc:sldMk cId="0" sldId="256"/>
        </pc:sldMkLst>
        <pc:spChg chg="mod">
          <ac:chgData name="Ramachandran, Hemalatha" userId="S::hramachandran@uiowa.edu::8ecf1470-5815-4805-af33-590a5ecc9e01" providerId="AD" clId="Web-{4CA6637C-3386-40A8-B7BB-AED9E6F5AE50}" dt="2020-02-14T16:19:13.149" v="31" actId="20577"/>
          <ac:spMkLst>
            <pc:docMk/>
            <pc:sldMk cId="0" sldId="256"/>
            <ac:spMk id="86" creationId="{00000000-0000-0000-0000-000000000000}"/>
          </ac:spMkLst>
        </pc:spChg>
        <pc:spChg chg="mod">
          <ac:chgData name="Ramachandran, Hemalatha" userId="S::hramachandran@uiowa.edu::8ecf1470-5815-4805-af33-590a5ecc9e01" providerId="AD" clId="Web-{4CA6637C-3386-40A8-B7BB-AED9E6F5AE50}" dt="2020-02-14T16:19:04.961" v="30" actId="20577"/>
          <ac:spMkLst>
            <pc:docMk/>
            <pc:sldMk cId="0" sldId="256"/>
            <ac:spMk id="87" creationId="{00000000-0000-0000-0000-000000000000}"/>
          </ac:spMkLst>
        </pc:spChg>
      </pc:sldChg>
      <pc:sldChg chg="modSp">
        <pc:chgData name="Ramachandran, Hemalatha" userId="S::hramachandran@uiowa.edu::8ecf1470-5815-4805-af33-590a5ecc9e01" providerId="AD" clId="Web-{4CA6637C-3386-40A8-B7BB-AED9E6F5AE50}" dt="2020-02-14T17:43:18.073" v="537" actId="20577"/>
        <pc:sldMkLst>
          <pc:docMk/>
          <pc:sldMk cId="0" sldId="257"/>
        </pc:sldMkLst>
        <pc:spChg chg="mod">
          <ac:chgData name="Ramachandran, Hemalatha" userId="S::hramachandran@uiowa.edu::8ecf1470-5815-4805-af33-590a5ecc9e01" providerId="AD" clId="Web-{4CA6637C-3386-40A8-B7BB-AED9E6F5AE50}" dt="2020-02-14T17:28:16.848" v="455" actId="20577"/>
          <ac:spMkLst>
            <pc:docMk/>
            <pc:sldMk cId="0" sldId="257"/>
            <ac:spMk id="98" creationId="{00000000-0000-0000-0000-000000000000}"/>
          </ac:spMkLst>
        </pc:spChg>
        <pc:spChg chg="mod">
          <ac:chgData name="Ramachandran, Hemalatha" userId="S::hramachandran@uiowa.edu::8ecf1470-5815-4805-af33-590a5ecc9e01" providerId="AD" clId="Web-{4CA6637C-3386-40A8-B7BB-AED9E6F5AE50}" dt="2020-02-14T17:29:13.567" v="457" actId="20577"/>
          <ac:spMkLst>
            <pc:docMk/>
            <pc:sldMk cId="0" sldId="257"/>
            <ac:spMk id="100" creationId="{00000000-0000-0000-0000-000000000000}"/>
          </ac:spMkLst>
        </pc:spChg>
        <pc:spChg chg="mod">
          <ac:chgData name="Ramachandran, Hemalatha" userId="S::hramachandran@uiowa.edu::8ecf1470-5815-4805-af33-590a5ecc9e01" providerId="AD" clId="Web-{4CA6637C-3386-40A8-B7BB-AED9E6F5AE50}" dt="2020-02-14T17:43:18.073" v="537" actId="20577"/>
          <ac:spMkLst>
            <pc:docMk/>
            <pc:sldMk cId="0" sldId="257"/>
            <ac:spMk id="102" creationId="{00000000-0000-0000-0000-000000000000}"/>
          </ac:spMkLst>
        </pc:spChg>
        <pc:spChg chg="mod">
          <ac:chgData name="Ramachandran, Hemalatha" userId="S::hramachandran@uiowa.edu::8ecf1470-5815-4805-af33-590a5ecc9e01" providerId="AD" clId="Web-{4CA6637C-3386-40A8-B7BB-AED9E6F5AE50}" dt="2020-02-14T17:04:01.979" v="295" actId="20577"/>
          <ac:spMkLst>
            <pc:docMk/>
            <pc:sldMk cId="0" sldId="257"/>
            <ac:spMk id="104" creationId="{00000000-0000-0000-0000-000000000000}"/>
          </ac:spMkLst>
        </pc:spChg>
      </pc:sldChg>
      <pc:sldChg chg="modSp">
        <pc:chgData name="Ramachandran, Hemalatha" userId="S::hramachandran@uiowa.edu::8ecf1470-5815-4805-af33-590a5ecc9e01" providerId="AD" clId="Web-{4CA6637C-3386-40A8-B7BB-AED9E6F5AE50}" dt="2020-02-14T17:49:50.856" v="542" actId="20577"/>
        <pc:sldMkLst>
          <pc:docMk/>
          <pc:sldMk cId="0" sldId="258"/>
        </pc:sldMkLst>
        <pc:spChg chg="mod">
          <ac:chgData name="Ramachandran, Hemalatha" userId="S::hramachandran@uiowa.edu::8ecf1470-5815-4805-af33-590a5ecc9e01" providerId="AD" clId="Web-{4CA6637C-3386-40A8-B7BB-AED9E6F5AE50}" dt="2020-02-14T17:49:50.856" v="542" actId="20577"/>
          <ac:spMkLst>
            <pc:docMk/>
            <pc:sldMk cId="0" sldId="258"/>
            <ac:spMk id="110" creationId="{00000000-0000-0000-0000-000000000000}"/>
          </ac:spMkLst>
        </pc:spChg>
      </pc:sldChg>
      <pc:sldChg chg="modSp">
        <pc:chgData name="Ramachandran, Hemalatha" userId="S::hramachandran@uiowa.edu::8ecf1470-5815-4805-af33-590a5ecc9e01" providerId="AD" clId="Web-{4CA6637C-3386-40A8-B7BB-AED9E6F5AE50}" dt="2020-02-14T17:05:29.214" v="429" actId="20577"/>
        <pc:sldMkLst>
          <pc:docMk/>
          <pc:sldMk cId="0" sldId="259"/>
        </pc:sldMkLst>
        <pc:spChg chg="mod">
          <ac:chgData name="Ramachandran, Hemalatha" userId="S::hramachandran@uiowa.edu::8ecf1470-5815-4805-af33-590a5ecc9e01" providerId="AD" clId="Web-{4CA6637C-3386-40A8-B7BB-AED9E6F5AE50}" dt="2020-02-14T17:05:29.214" v="429" actId="20577"/>
          <ac:spMkLst>
            <pc:docMk/>
            <pc:sldMk cId="0" sldId="259"/>
            <ac:spMk id="117" creationId="{00000000-0000-0000-0000-000000000000}"/>
          </ac:spMkLst>
        </pc:spChg>
      </pc:sldChg>
      <pc:sldChg chg="modSp">
        <pc:chgData name="Ramachandran, Hemalatha" userId="S::hramachandran@uiowa.edu::8ecf1470-5815-4805-af33-590a5ecc9e01" providerId="AD" clId="Web-{4CA6637C-3386-40A8-B7BB-AED9E6F5AE50}" dt="2020-02-14T17:43:03.494" v="533" actId="20577"/>
        <pc:sldMkLst>
          <pc:docMk/>
          <pc:sldMk cId="0" sldId="260"/>
        </pc:sldMkLst>
        <pc:spChg chg="mod">
          <ac:chgData name="Ramachandran, Hemalatha" userId="S::hramachandran@uiowa.edu::8ecf1470-5815-4805-af33-590a5ecc9e01" providerId="AD" clId="Web-{4CA6637C-3386-40A8-B7BB-AED9E6F5AE50}" dt="2020-02-14T17:43:03.494" v="533" actId="20577"/>
          <ac:spMkLst>
            <pc:docMk/>
            <pc:sldMk cId="0" sldId="260"/>
            <ac:spMk id="124" creationId="{00000000-0000-0000-0000-000000000000}"/>
          </ac:spMkLst>
        </pc:spChg>
      </pc:sldChg>
      <pc:sldChg chg="modSp">
        <pc:chgData name="Ramachandran, Hemalatha" userId="S::hramachandran@uiowa.edu::8ecf1470-5815-4805-af33-590a5ecc9e01" providerId="AD" clId="Web-{4CA6637C-3386-40A8-B7BB-AED9E6F5AE50}" dt="2020-02-14T17:15:02.608" v="453" actId="20577"/>
        <pc:sldMkLst>
          <pc:docMk/>
          <pc:sldMk cId="0" sldId="261"/>
        </pc:sldMkLst>
        <pc:spChg chg="mod">
          <ac:chgData name="Ramachandran, Hemalatha" userId="S::hramachandran@uiowa.edu::8ecf1470-5815-4805-af33-590a5ecc9e01" providerId="AD" clId="Web-{4CA6637C-3386-40A8-B7BB-AED9E6F5AE50}" dt="2020-02-14T17:15:02.608" v="453" actId="20577"/>
          <ac:spMkLst>
            <pc:docMk/>
            <pc:sldMk cId="0" sldId="261"/>
            <ac:spMk id="131" creationId="{00000000-0000-0000-0000-000000000000}"/>
          </ac:spMkLst>
        </pc:spChg>
      </pc:sldChg>
      <pc:sldChg chg="del">
        <pc:chgData name="Ramachandran, Hemalatha" userId="S::hramachandran@uiowa.edu::8ecf1470-5815-4805-af33-590a5ecc9e01" providerId="AD" clId="Web-{4CA6637C-3386-40A8-B7BB-AED9E6F5AE50}" dt="2020-02-14T17:16:06.781" v="454"/>
        <pc:sldMkLst>
          <pc:docMk/>
          <pc:sldMk cId="0" sldId="263"/>
        </pc:sldMkLst>
      </pc:sldChg>
      <pc:sldChg chg="modSp">
        <pc:chgData name="Ramachandran, Hemalatha" userId="S::hramachandran@uiowa.edu::8ecf1470-5815-4805-af33-590a5ecc9e01" providerId="AD" clId="Web-{4CA6637C-3386-40A8-B7BB-AED9E6F5AE50}" dt="2020-02-14T17:33:27.006" v="529" actId="20577"/>
        <pc:sldMkLst>
          <pc:docMk/>
          <pc:sldMk cId="0" sldId="264"/>
        </pc:sldMkLst>
        <pc:spChg chg="mod">
          <ac:chgData name="Ramachandran, Hemalatha" userId="S::hramachandran@uiowa.edu::8ecf1470-5815-4805-af33-590a5ecc9e01" providerId="AD" clId="Web-{4CA6637C-3386-40A8-B7BB-AED9E6F5AE50}" dt="2020-02-14T17:31:43.615" v="492" actId="20577"/>
          <ac:spMkLst>
            <pc:docMk/>
            <pc:sldMk cId="0" sldId="264"/>
            <ac:spMk id="149" creationId="{00000000-0000-0000-0000-000000000000}"/>
          </ac:spMkLst>
        </pc:spChg>
        <pc:spChg chg="mod">
          <ac:chgData name="Ramachandran, Hemalatha" userId="S::hramachandran@uiowa.edu::8ecf1470-5815-4805-af33-590a5ecc9e01" providerId="AD" clId="Web-{4CA6637C-3386-40A8-B7BB-AED9E6F5AE50}" dt="2020-02-14T17:33:27.006" v="529" actId="20577"/>
          <ac:spMkLst>
            <pc:docMk/>
            <pc:sldMk cId="0" sldId="264"/>
            <ac:spMk id="150" creationId="{00000000-0000-0000-0000-000000000000}"/>
          </ac:spMkLst>
        </pc:spChg>
      </pc:sldChg>
      <pc:sldChg chg="delSp modSp">
        <pc:chgData name="Ramachandran, Hemalatha" userId="S::hramachandran@uiowa.edu::8ecf1470-5815-4805-af33-590a5ecc9e01" providerId="AD" clId="Web-{4CA6637C-3386-40A8-B7BB-AED9E6F5AE50}" dt="2020-02-14T16:57:32.258" v="99"/>
        <pc:sldMkLst>
          <pc:docMk/>
          <pc:sldMk cId="0" sldId="265"/>
        </pc:sldMkLst>
        <pc:spChg chg="del mod">
          <ac:chgData name="Ramachandran, Hemalatha" userId="S::hramachandran@uiowa.edu::8ecf1470-5815-4805-af33-590a5ecc9e01" providerId="AD" clId="Web-{4CA6637C-3386-40A8-B7BB-AED9E6F5AE50}" dt="2020-02-14T16:57:32.258" v="99"/>
          <ac:spMkLst>
            <pc:docMk/>
            <pc:sldMk cId="0" sldId="265"/>
            <ac:spMk id="157" creationId="{00000000-0000-0000-0000-000000000000}"/>
          </ac:spMkLst>
        </pc:spChg>
      </pc:sldChg>
    </pc:docChg>
  </pc:docChgLst>
  <pc:docChgLst>
    <pc:chgData clId="Web-{4CA6637C-3386-40A8-B7BB-AED9E6F5AE50}"/>
    <pc:docChg chg="modSld">
      <pc:chgData name="" userId="" providerId="" clId="Web-{4CA6637C-3386-40A8-B7BB-AED9E6F5AE50}" dt="2020-02-14T16:18:04.148" v="1" actId="20577"/>
      <pc:docMkLst>
        <pc:docMk/>
      </pc:docMkLst>
      <pc:sldChg chg="modSp">
        <pc:chgData name="" userId="" providerId="" clId="Web-{4CA6637C-3386-40A8-B7BB-AED9E6F5AE50}" dt="2020-02-14T16:18:04.148" v="1" actId="20577"/>
        <pc:sldMkLst>
          <pc:docMk/>
          <pc:sldMk cId="0" sldId="256"/>
        </pc:sldMkLst>
        <pc:spChg chg="mod">
          <ac:chgData name="" userId="" providerId="" clId="Web-{4CA6637C-3386-40A8-B7BB-AED9E6F5AE50}" dt="2020-02-14T16:18:04.148" v="1" actId="20577"/>
          <ac:spMkLst>
            <pc:docMk/>
            <pc:sldMk cId="0" sldId="256"/>
            <ac:spMk id="86" creationId="{00000000-0000-0000-0000-000000000000}"/>
          </ac:spMkLst>
        </pc:spChg>
      </pc:sldChg>
    </pc:docChg>
  </pc:docChgLst>
  <pc:docChgLst>
    <pc:chgData name="Jawla, Gaurav S" userId="S::gsjawla@uiowa.edu::c3fa7451-0a01-41bb-a711-9dc3e59fce66" providerId="AD" clId="Web-{5FB982E2-E15E-F77E-1E78-A495CCE9AB32}"/>
    <pc:docChg chg="addSld delSld modSld sldOrd">
      <pc:chgData name="Jawla, Gaurav S" userId="S::gsjawla@uiowa.edu::c3fa7451-0a01-41bb-a711-9dc3e59fce66" providerId="AD" clId="Web-{5FB982E2-E15E-F77E-1E78-A495CCE9AB32}" dt="2020-02-14T17:57:05.382" v="472"/>
      <pc:docMkLst>
        <pc:docMk/>
      </pc:docMkLst>
      <pc:sldChg chg="modSp del">
        <pc:chgData name="Jawla, Gaurav S" userId="S::gsjawla@uiowa.edu::c3fa7451-0a01-41bb-a711-9dc3e59fce66" providerId="AD" clId="Web-{5FB982E2-E15E-F77E-1E78-A495CCE9AB32}" dt="2020-02-14T17:55:32.176" v="443"/>
        <pc:sldMkLst>
          <pc:docMk/>
          <pc:sldMk cId="0" sldId="258"/>
        </pc:sldMkLst>
        <pc:spChg chg="mod">
          <ac:chgData name="Jawla, Gaurav S" userId="S::gsjawla@uiowa.edu::c3fa7451-0a01-41bb-a711-9dc3e59fce66" providerId="AD" clId="Web-{5FB982E2-E15E-F77E-1E78-A495CCE9AB32}" dt="2020-02-14T17:47:56.582" v="333" actId="20577"/>
          <ac:spMkLst>
            <pc:docMk/>
            <pc:sldMk cId="0" sldId="258"/>
            <ac:spMk id="110" creationId="{00000000-0000-0000-0000-000000000000}"/>
          </ac:spMkLst>
        </pc:spChg>
      </pc:sldChg>
      <pc:sldChg chg="modSp del">
        <pc:chgData name="Jawla, Gaurav S" userId="S::gsjawla@uiowa.edu::c3fa7451-0a01-41bb-a711-9dc3e59fce66" providerId="AD" clId="Web-{5FB982E2-E15E-F77E-1E78-A495CCE9AB32}" dt="2020-02-14T17:55:35.520" v="444"/>
        <pc:sldMkLst>
          <pc:docMk/>
          <pc:sldMk cId="0" sldId="259"/>
        </pc:sldMkLst>
        <pc:spChg chg="mod">
          <ac:chgData name="Jawla, Gaurav S" userId="S::gsjawla@uiowa.edu::c3fa7451-0a01-41bb-a711-9dc3e59fce66" providerId="AD" clId="Web-{5FB982E2-E15E-F77E-1E78-A495CCE9AB32}" dt="2020-02-14T17:47:43.144" v="332" actId="20577"/>
          <ac:spMkLst>
            <pc:docMk/>
            <pc:sldMk cId="0" sldId="259"/>
            <ac:spMk id="117" creationId="{00000000-0000-0000-0000-000000000000}"/>
          </ac:spMkLst>
        </pc:spChg>
      </pc:sldChg>
      <pc:sldChg chg="modSp del">
        <pc:chgData name="Jawla, Gaurav S" userId="S::gsjawla@uiowa.edu::c3fa7451-0a01-41bb-a711-9dc3e59fce66" providerId="AD" clId="Web-{5FB982E2-E15E-F77E-1E78-A495CCE9AB32}" dt="2020-02-14T17:55:40.317" v="445"/>
        <pc:sldMkLst>
          <pc:docMk/>
          <pc:sldMk cId="0" sldId="260"/>
        </pc:sldMkLst>
        <pc:spChg chg="mod">
          <ac:chgData name="Jawla, Gaurav S" userId="S::gsjawla@uiowa.edu::c3fa7451-0a01-41bb-a711-9dc3e59fce66" providerId="AD" clId="Web-{5FB982E2-E15E-F77E-1E78-A495CCE9AB32}" dt="2020-02-14T17:47:35.925" v="331" actId="20577"/>
          <ac:spMkLst>
            <pc:docMk/>
            <pc:sldMk cId="0" sldId="260"/>
            <ac:spMk id="124" creationId="{00000000-0000-0000-0000-000000000000}"/>
          </ac:spMkLst>
        </pc:spChg>
      </pc:sldChg>
      <pc:sldChg chg="modSp">
        <pc:chgData name="Jawla, Gaurav S" userId="S::gsjawla@uiowa.edu::c3fa7451-0a01-41bb-a711-9dc3e59fce66" providerId="AD" clId="Web-{5FB982E2-E15E-F77E-1E78-A495CCE9AB32}" dt="2020-02-14T17:47:22.471" v="328" actId="20577"/>
        <pc:sldMkLst>
          <pc:docMk/>
          <pc:sldMk cId="0" sldId="261"/>
        </pc:sldMkLst>
        <pc:spChg chg="mod">
          <ac:chgData name="Jawla, Gaurav S" userId="S::gsjawla@uiowa.edu::c3fa7451-0a01-41bb-a711-9dc3e59fce66" providerId="AD" clId="Web-{5FB982E2-E15E-F77E-1E78-A495CCE9AB32}" dt="2020-02-14T17:47:22.471" v="328" actId="20577"/>
          <ac:spMkLst>
            <pc:docMk/>
            <pc:sldMk cId="0" sldId="261"/>
            <ac:spMk id="131" creationId="{00000000-0000-0000-0000-000000000000}"/>
          </ac:spMkLst>
        </pc:spChg>
      </pc:sldChg>
      <pc:sldChg chg="add del">
        <pc:chgData name="Jawla, Gaurav S" userId="S::gsjawla@uiowa.edu::c3fa7451-0a01-41bb-a711-9dc3e59fce66" providerId="AD" clId="Web-{5FB982E2-E15E-F77E-1E78-A495CCE9AB32}" dt="2020-02-14T17:52:34.701" v="434"/>
        <pc:sldMkLst>
          <pc:docMk/>
          <pc:sldMk cId="0" sldId="262"/>
        </pc:sldMkLst>
      </pc:sldChg>
      <pc:sldChg chg="delSp modSp ord">
        <pc:chgData name="Jawla, Gaurav S" userId="S::gsjawla@uiowa.edu::c3fa7451-0a01-41bb-a711-9dc3e59fce66" providerId="AD" clId="Web-{5FB982E2-E15E-F77E-1E78-A495CCE9AB32}" dt="2020-02-14T17:57:05.382" v="472"/>
        <pc:sldMkLst>
          <pc:docMk/>
          <pc:sldMk cId="0" sldId="264"/>
        </pc:sldMkLst>
        <pc:spChg chg="mod">
          <ac:chgData name="Jawla, Gaurav S" userId="S::gsjawla@uiowa.edu::c3fa7451-0a01-41bb-a711-9dc3e59fce66" providerId="AD" clId="Web-{5FB982E2-E15E-F77E-1E78-A495CCE9AB32}" dt="2020-02-14T17:55:55.458" v="455" actId="20577"/>
          <ac:spMkLst>
            <pc:docMk/>
            <pc:sldMk cId="0" sldId="264"/>
            <ac:spMk id="149" creationId="{00000000-0000-0000-0000-000000000000}"/>
          </ac:spMkLst>
        </pc:spChg>
        <pc:spChg chg="mod">
          <ac:chgData name="Jawla, Gaurav S" userId="S::gsjawla@uiowa.edu::c3fa7451-0a01-41bb-a711-9dc3e59fce66" providerId="AD" clId="Web-{5FB982E2-E15E-F77E-1E78-A495CCE9AB32}" dt="2020-02-14T17:57:01.492" v="471" actId="20577"/>
          <ac:spMkLst>
            <pc:docMk/>
            <pc:sldMk cId="0" sldId="264"/>
            <ac:spMk id="150" creationId="{00000000-0000-0000-0000-000000000000}"/>
          </ac:spMkLst>
        </pc:spChg>
        <pc:picChg chg="del">
          <ac:chgData name="Jawla, Gaurav S" userId="S::gsjawla@uiowa.edu::c3fa7451-0a01-41bb-a711-9dc3e59fce66" providerId="AD" clId="Web-{5FB982E2-E15E-F77E-1E78-A495CCE9AB32}" dt="2020-02-14T17:46:40.360" v="311"/>
          <ac:picMkLst>
            <pc:docMk/>
            <pc:sldMk cId="0" sldId="264"/>
            <ac:picMk id="151" creationId="{00000000-0000-0000-0000-000000000000}"/>
          </ac:picMkLst>
        </pc:picChg>
      </pc:sldChg>
    </pc:docChg>
  </pc:docChgLst>
  <pc:docChgLst>
    <pc:chgData name="Jawla, Gaurav S" userId="S::gsjawla@uiowa.edu::c3fa7451-0a01-41bb-a711-9dc3e59fce66" providerId="AD" clId="Web-{9EEF0BDC-6F7F-E561-C594-0F4AF302530A}"/>
    <pc:docChg chg="modSld">
      <pc:chgData name="Jawla, Gaurav S" userId="S::gsjawla@uiowa.edu::c3fa7451-0a01-41bb-a711-9dc3e59fce66" providerId="AD" clId="Web-{9EEF0BDC-6F7F-E561-C594-0F4AF302530A}" dt="2020-02-14T17:18:15.310" v="11" actId="14100"/>
      <pc:docMkLst>
        <pc:docMk/>
      </pc:docMkLst>
      <pc:sldChg chg="modSp">
        <pc:chgData name="Jawla, Gaurav S" userId="S::gsjawla@uiowa.edu::c3fa7451-0a01-41bb-a711-9dc3e59fce66" providerId="AD" clId="Web-{9EEF0BDC-6F7F-E561-C594-0F4AF302530A}" dt="2020-02-14T17:07:52.938" v="1" actId="20577"/>
        <pc:sldMkLst>
          <pc:docMk/>
          <pc:sldMk cId="0" sldId="258"/>
        </pc:sldMkLst>
        <pc:spChg chg="mod">
          <ac:chgData name="Jawla, Gaurav S" userId="S::gsjawla@uiowa.edu::c3fa7451-0a01-41bb-a711-9dc3e59fce66" providerId="AD" clId="Web-{9EEF0BDC-6F7F-E561-C594-0F4AF302530A}" dt="2020-02-14T17:07:52.938" v="1" actId="20577"/>
          <ac:spMkLst>
            <pc:docMk/>
            <pc:sldMk cId="0" sldId="258"/>
            <ac:spMk id="110" creationId="{00000000-0000-0000-0000-000000000000}"/>
          </ac:spMkLst>
        </pc:spChg>
      </pc:sldChg>
      <pc:sldChg chg="addSp delSp modSp">
        <pc:chgData name="Jawla, Gaurav S" userId="S::gsjawla@uiowa.edu::c3fa7451-0a01-41bb-a711-9dc3e59fce66" providerId="AD" clId="Web-{9EEF0BDC-6F7F-E561-C594-0F4AF302530A}" dt="2020-02-14T17:18:15.310" v="11" actId="14100"/>
        <pc:sldMkLst>
          <pc:docMk/>
          <pc:sldMk cId="0" sldId="262"/>
        </pc:sldMkLst>
        <pc:picChg chg="add del mod">
          <ac:chgData name="Jawla, Gaurav S" userId="S::gsjawla@uiowa.edu::c3fa7451-0a01-41bb-a711-9dc3e59fce66" providerId="AD" clId="Web-{9EEF0BDC-6F7F-E561-C594-0F4AF302530A}" dt="2020-02-14T17:18:01.356" v="6"/>
          <ac:picMkLst>
            <pc:docMk/>
            <pc:sldMk cId="0" sldId="262"/>
            <ac:picMk id="2" creationId="{C74A7ACD-9A18-4D1B-9A50-8B8624E115CE}"/>
          </ac:picMkLst>
        </pc:picChg>
        <pc:picChg chg="add mod">
          <ac:chgData name="Jawla, Gaurav S" userId="S::gsjawla@uiowa.edu::c3fa7451-0a01-41bb-a711-9dc3e59fce66" providerId="AD" clId="Web-{9EEF0BDC-6F7F-E561-C594-0F4AF302530A}" dt="2020-02-14T17:18:15.310" v="11" actId="14100"/>
          <ac:picMkLst>
            <pc:docMk/>
            <pc:sldMk cId="0" sldId="262"/>
            <ac:picMk id="4" creationId="{9327341A-67EE-4FFD-A5B2-E393E94FFB44}"/>
          </ac:picMkLst>
        </pc:picChg>
        <pc:picChg chg="del">
          <ac:chgData name="Jawla, Gaurav S" userId="S::gsjawla@uiowa.edu::c3fa7451-0a01-41bb-a711-9dc3e59fce66" providerId="AD" clId="Web-{9EEF0BDC-6F7F-E561-C594-0F4AF302530A}" dt="2020-02-14T17:17:14.635" v="2"/>
          <ac:picMkLst>
            <pc:docMk/>
            <pc:sldMk cId="0" sldId="262"/>
            <ac:picMk id="13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cac533e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cac533e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f78dbcf0d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f78dbcf0d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ecac533e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ecac533e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f78dbcf0d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f78dbcf0d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f78dbcf0d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f78dbcf0d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800"/>
              <a:t>SEP203 - Test Plan</a:t>
            </a:r>
            <a:endParaRPr sz="48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294967295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000000"/>
              </a:buClr>
              <a:buSzPts val="1100"/>
              <a:buNone/>
            </a:pPr>
            <a:r>
              <a:rPr lang="en" sz="1800">
                <a:solidFill>
                  <a:srgbClr val="FFFFFF"/>
                </a:solidFill>
              </a:rPr>
              <a:t>Aishwarya Sharma, Gaurav </a:t>
            </a:r>
            <a:r>
              <a:rPr lang="en" sz="1800" err="1">
                <a:solidFill>
                  <a:srgbClr val="FFFFFF"/>
                </a:solidFill>
              </a:rPr>
              <a:t>Jawla</a:t>
            </a:r>
            <a:r>
              <a:rPr lang="en" sz="1800">
                <a:solidFill>
                  <a:srgbClr val="FFFFFF"/>
                </a:solidFill>
              </a:rPr>
              <a:t>, Hema Ramachandran, </a:t>
            </a:r>
            <a:r>
              <a:rPr lang="en" sz="1800" err="1">
                <a:solidFill>
                  <a:srgbClr val="FFFFFF"/>
                </a:solidFill>
              </a:rPr>
              <a:t>Zixu</a:t>
            </a:r>
            <a:r>
              <a:rPr lang="en" sz="1800">
                <a:solidFill>
                  <a:srgbClr val="FFFFFF"/>
                </a:solidFill>
              </a:rPr>
              <a:t> Wang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1278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strategy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428675" y="1990150"/>
            <a:ext cx="1725900" cy="947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Unit Testing</a:t>
            </a:r>
            <a:endParaRPr b="1"/>
          </a:p>
        </p:txBody>
      </p:sp>
      <p:sp>
        <p:nvSpPr>
          <p:cNvPr id="94" name="Google Shape;94;p14"/>
          <p:cNvSpPr/>
          <p:nvPr/>
        </p:nvSpPr>
        <p:spPr>
          <a:xfrm>
            <a:off x="2606675" y="1990150"/>
            <a:ext cx="1725900" cy="947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Integration Testing</a:t>
            </a:r>
            <a:endParaRPr b="1"/>
          </a:p>
        </p:txBody>
      </p:sp>
      <p:sp>
        <p:nvSpPr>
          <p:cNvPr id="95" name="Google Shape;95;p14"/>
          <p:cNvSpPr/>
          <p:nvPr/>
        </p:nvSpPr>
        <p:spPr>
          <a:xfrm>
            <a:off x="4838225" y="1990150"/>
            <a:ext cx="1725900" cy="947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Functional Testing</a:t>
            </a:r>
            <a:endParaRPr b="1"/>
          </a:p>
        </p:txBody>
      </p:sp>
      <p:sp>
        <p:nvSpPr>
          <p:cNvPr id="96" name="Google Shape;96;p14"/>
          <p:cNvSpPr/>
          <p:nvPr/>
        </p:nvSpPr>
        <p:spPr>
          <a:xfrm>
            <a:off x="6952800" y="2030300"/>
            <a:ext cx="1725900" cy="947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Acceptance Testing</a:t>
            </a:r>
            <a:endParaRPr b="1"/>
          </a:p>
        </p:txBody>
      </p:sp>
      <p:cxnSp>
        <p:nvCxnSpPr>
          <p:cNvPr id="97" name="Google Shape;97;p14"/>
          <p:cNvCxnSpPr>
            <a:stCxn id="93" idx="2"/>
            <a:endCxn id="98" idx="0"/>
          </p:cNvCxnSpPr>
          <p:nvPr/>
        </p:nvCxnSpPr>
        <p:spPr>
          <a:xfrm flipH="1">
            <a:off x="1289225" y="2937550"/>
            <a:ext cx="2400" cy="6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" name="Google Shape;98;p14"/>
          <p:cNvSpPr txBox="1"/>
          <p:nvPr/>
        </p:nvSpPr>
        <p:spPr>
          <a:xfrm>
            <a:off x="426125" y="3559125"/>
            <a:ext cx="17259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Lato"/>
                <a:ea typeface="Lato"/>
                <a:cs typeface="Lato"/>
                <a:sym typeface="Lato"/>
              </a:rPr>
              <a:t>Verifies individual unit of code 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" name="Google Shape;99;p14"/>
          <p:cNvCxnSpPr>
            <a:endCxn id="100" idx="0"/>
          </p:cNvCxnSpPr>
          <p:nvPr/>
        </p:nvCxnSpPr>
        <p:spPr>
          <a:xfrm flipH="1">
            <a:off x="3420075" y="2937675"/>
            <a:ext cx="5100" cy="7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4"/>
          <p:cNvSpPr txBox="1"/>
          <p:nvPr/>
        </p:nvSpPr>
        <p:spPr>
          <a:xfrm>
            <a:off x="2557125" y="3654075"/>
            <a:ext cx="17259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Lato"/>
                <a:ea typeface="Lato"/>
                <a:cs typeface="Lato"/>
                <a:sym typeface="Lato"/>
              </a:rPr>
              <a:t>Verifies combination of individual modules</a:t>
            </a:r>
            <a:endParaRPr lang="en">
              <a:latin typeface="Lato"/>
              <a:ea typeface="Lato"/>
              <a:cs typeface="Lato"/>
            </a:endParaRPr>
          </a:p>
        </p:txBody>
      </p:sp>
      <p:cxnSp>
        <p:nvCxnSpPr>
          <p:cNvPr id="101" name="Google Shape;101;p14"/>
          <p:cNvCxnSpPr>
            <a:endCxn id="102" idx="0"/>
          </p:cNvCxnSpPr>
          <p:nvPr/>
        </p:nvCxnSpPr>
        <p:spPr>
          <a:xfrm flipH="1">
            <a:off x="5782275" y="2937675"/>
            <a:ext cx="5100" cy="7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4"/>
          <p:cNvSpPr txBox="1"/>
          <p:nvPr/>
        </p:nvSpPr>
        <p:spPr>
          <a:xfrm>
            <a:off x="4919325" y="3654075"/>
            <a:ext cx="17259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Lato"/>
                <a:ea typeface="Lato"/>
                <a:cs typeface="Lato"/>
                <a:sym typeface="Lato"/>
              </a:rPr>
              <a:t>Verifies if the specification meets the requirements</a:t>
            </a:r>
            <a:endParaRPr lang="en">
              <a:latin typeface="Lato"/>
              <a:ea typeface="Lato"/>
              <a:cs typeface="Lato"/>
            </a:endParaRPr>
          </a:p>
        </p:txBody>
      </p:sp>
      <p:cxnSp>
        <p:nvCxnSpPr>
          <p:cNvPr id="103" name="Google Shape;103;p14"/>
          <p:cNvCxnSpPr>
            <a:endCxn id="104" idx="0"/>
          </p:cNvCxnSpPr>
          <p:nvPr/>
        </p:nvCxnSpPr>
        <p:spPr>
          <a:xfrm flipH="1">
            <a:off x="7763475" y="2937675"/>
            <a:ext cx="5100" cy="7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14"/>
          <p:cNvSpPr txBox="1"/>
          <p:nvPr/>
        </p:nvSpPr>
        <p:spPr>
          <a:xfrm>
            <a:off x="6900525" y="3654075"/>
            <a:ext cx="17259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Lato"/>
                <a:ea typeface="Lato"/>
                <a:cs typeface="Lato"/>
              </a:rPr>
              <a:t>User decides if the correct product is build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Frameworks</a:t>
            </a:r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46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buSzPts val="1600"/>
            </a:pPr>
            <a:r>
              <a:rPr lang="en" sz="1200"/>
              <a:t>Jest for backend</a:t>
            </a:r>
            <a:endParaRPr lang="en" sz="1600"/>
          </a:p>
          <a:p>
            <a:pPr indent="-330200">
              <a:lnSpc>
                <a:spcPct val="114999"/>
              </a:lnSpc>
              <a:buSzPts val="1600"/>
            </a:pPr>
            <a:r>
              <a:rPr lang="en" sz="1200"/>
              <a:t>Jest provides code coverage by using –coverage flag </a:t>
            </a:r>
          </a:p>
          <a:p>
            <a:pPr indent="-330200">
              <a:lnSpc>
                <a:spcPct val="114999"/>
              </a:lnSpc>
              <a:buSzPts val="1600"/>
            </a:pPr>
            <a:r>
              <a:rPr lang="en" sz="1200"/>
              <a:t>Jest, Jest-cucumber for front-end when we run it.</a:t>
            </a:r>
          </a:p>
          <a:p>
            <a:pPr indent="-330200">
              <a:lnSpc>
                <a:spcPct val="114999"/>
              </a:lnSpc>
              <a:buSzPts val="1600"/>
            </a:pPr>
            <a:r>
              <a:rPr lang="en" sz="1200"/>
              <a:t>Goal to have code coverage of at least 85%</a:t>
            </a:r>
          </a:p>
          <a:p>
            <a:pPr indent="-330200">
              <a:lnSpc>
                <a:spcPct val="114999"/>
              </a:lnSpc>
              <a:buSzPts val="1600"/>
            </a:pPr>
            <a:r>
              <a:rPr lang="en" sz="1200"/>
              <a:t>We plan to use Travis CI for integration testing and code coverage/code quality/bugs/vulnerabilities.</a:t>
            </a:r>
          </a:p>
          <a:p>
            <a:pPr indent="-330200">
              <a:lnSpc>
                <a:spcPct val="114999"/>
              </a:lnSpc>
              <a:buSzPts val="1600"/>
            </a:pPr>
            <a:r>
              <a:rPr lang="en" sz="1200"/>
              <a:t>We installed Beautify, Prettier extensions to keep our code formatting similar.</a:t>
            </a:r>
          </a:p>
          <a:p>
            <a:pPr marL="127000" indent="0">
              <a:lnSpc>
                <a:spcPct val="114999"/>
              </a:lnSpc>
              <a:buSzPts val="1600"/>
              <a:buNone/>
            </a:pPr>
            <a:endParaRPr lang="en" sz="1200"/>
          </a:p>
          <a:p>
            <a:pPr marL="127000" indent="0">
              <a:lnSpc>
                <a:spcPct val="114999"/>
              </a:lnSpc>
              <a:buSzPts val="1600"/>
              <a:buNone/>
            </a:pPr>
            <a:r>
              <a:rPr lang="en" sz="1200"/>
              <a:t>IDE : VS Code (all team members)</a:t>
            </a:r>
          </a:p>
          <a:p>
            <a:pPr marL="127000" indent="0">
              <a:lnSpc>
                <a:spcPct val="114999"/>
              </a:lnSpc>
              <a:buSzPts val="1600"/>
              <a:buNone/>
            </a:pPr>
            <a:endParaRPr lang="en" sz="1600"/>
          </a:p>
          <a:p>
            <a:pPr marL="127000" indent="0">
              <a:lnSpc>
                <a:spcPct val="114999"/>
              </a:lnSpc>
              <a:buSzPts val="1600"/>
              <a:buNone/>
            </a:pPr>
            <a:endParaRPr lang="en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report protocol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150000"/>
              </a:lnSpc>
              <a:buSzPts val="1600"/>
            </a:pPr>
            <a:r>
              <a:rPr lang="en-US" sz="1200"/>
              <a:t>Submit an  issue when a bug is discovered using bug report template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200"/>
              <a:t>Everyone in the team will verify the bug and a person will be assigned to fix it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200"/>
              <a:t>Pull request to fix the bug must be reviewed by person who found the issue</a:t>
            </a: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32528"/>
          <a:stretch/>
        </p:blipFill>
        <p:spPr>
          <a:xfrm>
            <a:off x="7344775" y="3604375"/>
            <a:ext cx="2057400" cy="14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/>
        </p:nvSpPr>
        <p:spPr>
          <a:xfrm>
            <a:off x="726250" y="551400"/>
            <a:ext cx="48252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Bug template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27341A-67EE-4FFD-A5B2-E393E94FF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331142"/>
            <a:ext cx="6100763" cy="32194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Streamline</vt:lpstr>
      <vt:lpstr>SEP203 - Test Plan</vt:lpstr>
      <vt:lpstr>Testing strategy</vt:lpstr>
      <vt:lpstr>Frameworks</vt:lpstr>
      <vt:lpstr>Bug report protocol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S- Test Plan</dc:title>
  <cp:revision>1</cp:revision>
  <dcterms:modified xsi:type="dcterms:W3CDTF">2020-02-14T17:57:08Z</dcterms:modified>
</cp:coreProperties>
</file>