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  <p:sldMasterId id="2147483674" r:id="rId2"/>
  </p:sldMasterIdLst>
  <p:sldIdLst>
    <p:sldId id="256" r:id="rId3"/>
    <p:sldId id="265" r:id="rId4"/>
    <p:sldId id="261" r:id="rId5"/>
    <p:sldId id="270" r:id="rId6"/>
    <p:sldId id="266" r:id="rId7"/>
    <p:sldId id="267" r:id="rId8"/>
    <p:sldId id="272" r:id="rId9"/>
    <p:sldId id="273" r:id="rId10"/>
    <p:sldId id="274" r:id="rId11"/>
    <p:sldId id="27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52F62-37F8-5317-86CC-43537A0B527B}" v="51" dt="2020-04-13T14:27:16.193"/>
    <p1510:client id="{5983AF2B-9B51-AF16-E541-431783A690F5}" v="2" dt="2020-04-13T15:29:20.785"/>
    <p1510:client id="{6BCDAC15-AE04-CEE9-1EE3-78E0D22B2A3F}" v="1" dt="2020-04-20T16:25:59.428"/>
    <p1510:client id="{6FC10713-D8C5-ED57-7BBC-50F105CDD8DA}" v="398" dt="2020-04-13T16:24:02.075"/>
    <p1510:client id="{718DED55-9605-EEAE-4CC2-22B9B88842EE}" v="365" dt="2020-04-20T16:20:29.370"/>
    <p1510:client id="{9D215400-5EED-D385-DF07-E7042E2E2394}" v="2799" dt="2020-02-24T04:32:21"/>
    <p1510:client id="{B1110C75-0437-0C99-739C-E7659372F97A}" v="355" dt="2020-04-13T14:46:01.213"/>
    <p1510:client id="{F31819F1-ABC4-1CDE-B22C-7B783DFD20AB}" v="1477" dt="2020-02-24T04:23:47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chandran, Hemalatha" userId="S::hramachandran@uiowa.edu::8ecf1470-5815-4805-af33-590a5ecc9e01" providerId="AD" clId="Web-{718DED55-9605-EEAE-4CC2-22B9B88842EE}"/>
    <pc:docChg chg="addSld modSld">
      <pc:chgData name="Ramachandran, Hemalatha" userId="S::hramachandran@uiowa.edu::8ecf1470-5815-4805-af33-590a5ecc9e01" providerId="AD" clId="Web-{718DED55-9605-EEAE-4CC2-22B9B88842EE}" dt="2020-04-20T16:20:29.370" v="364" actId="20577"/>
      <pc:docMkLst>
        <pc:docMk/>
      </pc:docMkLst>
      <pc:sldChg chg="modSp">
        <pc:chgData name="Ramachandran, Hemalatha" userId="S::hramachandran@uiowa.edu::8ecf1470-5815-4805-af33-590a5ecc9e01" providerId="AD" clId="Web-{718DED55-9605-EEAE-4CC2-22B9B88842EE}" dt="2020-04-20T16:20:28.338" v="362" actId="20577"/>
        <pc:sldMkLst>
          <pc:docMk/>
          <pc:sldMk cId="1797421218" sldId="265"/>
        </pc:sldMkLst>
        <pc:spChg chg="mod">
          <ac:chgData name="Ramachandran, Hemalatha" userId="S::hramachandran@uiowa.edu::8ecf1470-5815-4805-af33-590a5ecc9e01" providerId="AD" clId="Web-{718DED55-9605-EEAE-4CC2-22B9B88842EE}" dt="2020-04-20T16:20:28.338" v="362" actId="20577"/>
          <ac:spMkLst>
            <pc:docMk/>
            <pc:sldMk cId="1797421218" sldId="265"/>
            <ac:spMk id="4" creationId="{1D516821-6DE5-470D-A3D5-6E7D7BC0DD8D}"/>
          </ac:spMkLst>
        </pc:spChg>
      </pc:sldChg>
      <pc:sldChg chg="modSp new">
        <pc:chgData name="Ramachandran, Hemalatha" userId="S::hramachandran@uiowa.edu::8ecf1470-5815-4805-af33-590a5ecc9e01" providerId="AD" clId="Web-{718DED55-9605-EEAE-4CC2-22B9B88842EE}" dt="2020-04-20T16:19:46.196" v="360" actId="20577"/>
        <pc:sldMkLst>
          <pc:docMk/>
          <pc:sldMk cId="3871034808" sldId="275"/>
        </pc:sldMkLst>
        <pc:spChg chg="mod">
          <ac:chgData name="Ramachandran, Hemalatha" userId="S::hramachandran@uiowa.edu::8ecf1470-5815-4805-af33-590a5ecc9e01" providerId="AD" clId="Web-{718DED55-9605-EEAE-4CC2-22B9B88842EE}" dt="2020-04-20T16:18:09.847" v="7" actId="20577"/>
          <ac:spMkLst>
            <pc:docMk/>
            <pc:sldMk cId="3871034808" sldId="275"/>
            <ac:spMk id="2" creationId="{E495E67E-3085-4DF6-992F-E1CA3A632751}"/>
          </ac:spMkLst>
        </pc:spChg>
        <pc:spChg chg="mod">
          <ac:chgData name="Ramachandran, Hemalatha" userId="S::hramachandran@uiowa.edu::8ecf1470-5815-4805-af33-590a5ecc9e01" providerId="AD" clId="Web-{718DED55-9605-EEAE-4CC2-22B9B88842EE}" dt="2020-04-20T16:19:46.196" v="360" actId="20577"/>
          <ac:spMkLst>
            <pc:docMk/>
            <pc:sldMk cId="3871034808" sldId="275"/>
            <ac:spMk id="3" creationId="{76469EA0-88A5-4E7C-B920-7FF0D0BEC4FC}"/>
          </ac:spMkLst>
        </pc:spChg>
      </pc:sldChg>
    </pc:docChg>
  </pc:docChgLst>
  <pc:docChgLst>
    <pc:chgData name="Ramachandran, Hemalatha" userId="S::hramachandran@uiowa.edu::8ecf1470-5815-4805-af33-590a5ecc9e01" providerId="AD" clId="Web-{6FC10713-D8C5-ED57-7BBC-50F105CDD8DA}"/>
    <pc:docChg chg="addSld modSld">
      <pc:chgData name="Ramachandran, Hemalatha" userId="S::hramachandran@uiowa.edu::8ecf1470-5815-4805-af33-590a5ecc9e01" providerId="AD" clId="Web-{6FC10713-D8C5-ED57-7BBC-50F105CDD8DA}" dt="2020-04-13T16:24:02.075" v="396" actId="20577"/>
      <pc:docMkLst>
        <pc:docMk/>
      </pc:docMkLst>
      <pc:sldChg chg="addSp delSp modSp">
        <pc:chgData name="Ramachandran, Hemalatha" userId="S::hramachandran@uiowa.edu::8ecf1470-5815-4805-af33-590a5ecc9e01" providerId="AD" clId="Web-{6FC10713-D8C5-ED57-7BBC-50F105CDD8DA}" dt="2020-04-13T16:08:58.196" v="12" actId="14100"/>
        <pc:sldMkLst>
          <pc:docMk/>
          <pc:sldMk cId="1797421218" sldId="265"/>
        </pc:sldMkLst>
        <pc:spChg chg="mod">
          <ac:chgData name="Ramachandran, Hemalatha" userId="S::hramachandran@uiowa.edu::8ecf1470-5815-4805-af33-590a5ecc9e01" providerId="AD" clId="Web-{6FC10713-D8C5-ED57-7BBC-50F105CDD8DA}" dt="2020-04-13T16:08:32.539" v="6" actId="14100"/>
          <ac:spMkLst>
            <pc:docMk/>
            <pc:sldMk cId="1797421218" sldId="265"/>
            <ac:spMk id="2" creationId="{82DB5C02-534F-4D00-8582-6E8D871FE1AB}"/>
          </ac:spMkLst>
        </pc:spChg>
        <pc:spChg chg="add del mod">
          <ac:chgData name="Ramachandran, Hemalatha" userId="S::hramachandran@uiowa.edu::8ecf1470-5815-4805-af33-590a5ecc9e01" providerId="AD" clId="Web-{6FC10713-D8C5-ED57-7BBC-50F105CDD8DA}" dt="2020-04-13T16:08:24.273" v="5"/>
          <ac:spMkLst>
            <pc:docMk/>
            <pc:sldMk cId="1797421218" sldId="265"/>
            <ac:spMk id="3" creationId="{766131A2-6054-4778-8542-A75F39674B6B}"/>
          </ac:spMkLst>
        </pc:spChg>
        <pc:spChg chg="add mod">
          <ac:chgData name="Ramachandran, Hemalatha" userId="S::hramachandran@uiowa.edu::8ecf1470-5815-4805-af33-590a5ecc9e01" providerId="AD" clId="Web-{6FC10713-D8C5-ED57-7BBC-50F105CDD8DA}" dt="2020-04-13T16:08:58.196" v="12" actId="14100"/>
          <ac:spMkLst>
            <pc:docMk/>
            <pc:sldMk cId="1797421218" sldId="265"/>
            <ac:spMk id="4" creationId="{1D516821-6DE5-470D-A3D5-6E7D7BC0DD8D}"/>
          </ac:spMkLst>
        </pc:spChg>
      </pc:sldChg>
      <pc:sldChg chg="modSp">
        <pc:chgData name="Ramachandran, Hemalatha" userId="S::hramachandran@uiowa.edu::8ecf1470-5815-4805-af33-590a5ecc9e01" providerId="AD" clId="Web-{6FC10713-D8C5-ED57-7BBC-50F105CDD8DA}" dt="2020-04-13T16:11:23.108" v="78" actId="14100"/>
        <pc:sldMkLst>
          <pc:docMk/>
          <pc:sldMk cId="946905314" sldId="267"/>
        </pc:sldMkLst>
        <pc:spChg chg="mod">
          <ac:chgData name="Ramachandran, Hemalatha" userId="S::hramachandran@uiowa.edu::8ecf1470-5815-4805-af33-590a5ecc9e01" providerId="AD" clId="Web-{6FC10713-D8C5-ED57-7BBC-50F105CDD8DA}" dt="2020-04-13T16:11:23.108" v="78" actId="14100"/>
          <ac:spMkLst>
            <pc:docMk/>
            <pc:sldMk cId="946905314" sldId="267"/>
            <ac:spMk id="2" creationId="{A17866E7-A25E-4ED9-986E-90084B2FC29B}"/>
          </ac:spMkLst>
        </pc:spChg>
      </pc:sldChg>
      <pc:sldChg chg="modSp new">
        <pc:chgData name="Ramachandran, Hemalatha" userId="S::hramachandran@uiowa.edu::8ecf1470-5815-4805-af33-590a5ecc9e01" providerId="AD" clId="Web-{6FC10713-D8C5-ED57-7BBC-50F105CDD8DA}" dt="2020-04-13T16:11:08.795" v="75" actId="20577"/>
        <pc:sldMkLst>
          <pc:docMk/>
          <pc:sldMk cId="1721207828" sldId="272"/>
        </pc:sldMkLst>
        <pc:spChg chg="mod">
          <ac:chgData name="Ramachandran, Hemalatha" userId="S::hramachandran@uiowa.edu::8ecf1470-5815-4805-af33-590a5ecc9e01" providerId="AD" clId="Web-{6FC10713-D8C5-ED57-7BBC-50F105CDD8DA}" dt="2020-04-13T16:11:08.795" v="75" actId="20577"/>
          <ac:spMkLst>
            <pc:docMk/>
            <pc:sldMk cId="1721207828" sldId="272"/>
            <ac:spMk id="2" creationId="{263205EB-873C-4DA3-8474-D14225B2BEED}"/>
          </ac:spMkLst>
        </pc:spChg>
        <pc:spChg chg="mod">
          <ac:chgData name="Ramachandran, Hemalatha" userId="S::hramachandran@uiowa.edu::8ecf1470-5815-4805-af33-590a5ecc9e01" providerId="AD" clId="Web-{6FC10713-D8C5-ED57-7BBC-50F105CDD8DA}" dt="2020-04-13T16:10:48.498" v="43" actId="14100"/>
          <ac:spMkLst>
            <pc:docMk/>
            <pc:sldMk cId="1721207828" sldId="272"/>
            <ac:spMk id="3" creationId="{251D6F3B-6BB5-4F98-82A6-7243524906F5}"/>
          </ac:spMkLst>
        </pc:spChg>
      </pc:sldChg>
      <pc:sldChg chg="modSp new">
        <pc:chgData name="Ramachandran, Hemalatha" userId="S::hramachandran@uiowa.edu::8ecf1470-5815-4805-af33-590a5ecc9e01" providerId="AD" clId="Web-{6FC10713-D8C5-ED57-7BBC-50F105CDD8DA}" dt="2020-04-13T16:14:33.397" v="219" actId="20577"/>
        <pc:sldMkLst>
          <pc:docMk/>
          <pc:sldMk cId="1946650980" sldId="273"/>
        </pc:sldMkLst>
        <pc:spChg chg="mod">
          <ac:chgData name="Ramachandran, Hemalatha" userId="S::hramachandran@uiowa.edu::8ecf1470-5815-4805-af33-590a5ecc9e01" providerId="AD" clId="Web-{6FC10713-D8C5-ED57-7BBC-50F105CDD8DA}" dt="2020-04-13T16:13:05.972" v="125" actId="20577"/>
          <ac:spMkLst>
            <pc:docMk/>
            <pc:sldMk cId="1946650980" sldId="273"/>
            <ac:spMk id="2" creationId="{E7B62D7E-67C9-46DC-846D-6A7D484567E5}"/>
          </ac:spMkLst>
        </pc:spChg>
        <pc:spChg chg="mod">
          <ac:chgData name="Ramachandran, Hemalatha" userId="S::hramachandran@uiowa.edu::8ecf1470-5815-4805-af33-590a5ecc9e01" providerId="AD" clId="Web-{6FC10713-D8C5-ED57-7BBC-50F105CDD8DA}" dt="2020-04-13T16:14:33.397" v="219" actId="20577"/>
          <ac:spMkLst>
            <pc:docMk/>
            <pc:sldMk cId="1946650980" sldId="273"/>
            <ac:spMk id="3" creationId="{CFA142C5-4607-4C80-AD83-477EEBFCC5DB}"/>
          </ac:spMkLst>
        </pc:spChg>
      </pc:sldChg>
      <pc:sldChg chg="modSp new">
        <pc:chgData name="Ramachandran, Hemalatha" userId="S::hramachandran@uiowa.edu::8ecf1470-5815-4805-af33-590a5ecc9e01" providerId="AD" clId="Web-{6FC10713-D8C5-ED57-7BBC-50F105CDD8DA}" dt="2020-04-13T16:24:02.075" v="395" actId="20577"/>
        <pc:sldMkLst>
          <pc:docMk/>
          <pc:sldMk cId="126877283" sldId="274"/>
        </pc:sldMkLst>
        <pc:spChg chg="mod">
          <ac:chgData name="Ramachandran, Hemalatha" userId="S::hramachandran@uiowa.edu::8ecf1470-5815-4805-af33-590a5ecc9e01" providerId="AD" clId="Web-{6FC10713-D8C5-ED57-7BBC-50F105CDD8DA}" dt="2020-04-13T16:20:55.427" v="252" actId="20577"/>
          <ac:spMkLst>
            <pc:docMk/>
            <pc:sldMk cId="126877283" sldId="274"/>
            <ac:spMk id="2" creationId="{9A14909B-A53F-4C89-BE39-8F51373C3BF8}"/>
          </ac:spMkLst>
        </pc:spChg>
        <pc:spChg chg="mod">
          <ac:chgData name="Ramachandran, Hemalatha" userId="S::hramachandran@uiowa.edu::8ecf1470-5815-4805-af33-590a5ecc9e01" providerId="AD" clId="Web-{6FC10713-D8C5-ED57-7BBC-50F105CDD8DA}" dt="2020-04-13T16:24:02.075" v="395" actId="20577"/>
          <ac:spMkLst>
            <pc:docMk/>
            <pc:sldMk cId="126877283" sldId="274"/>
            <ac:spMk id="3" creationId="{26D0ADA8-C0D3-4CF4-B449-7FDD64C5D841}"/>
          </ac:spMkLst>
        </pc:spChg>
      </pc:sldChg>
    </pc:docChg>
  </pc:docChgLst>
  <pc:docChgLst>
    <pc:chgData name="Jawla, Gaurav S" userId="S::gsjawla@uiowa.edu::c3fa7451-0a01-41bb-a711-9dc3e59fce66" providerId="AD" clId="Web-{9D215400-5EED-D385-DF07-E7042E2E2394}"/>
    <pc:docChg chg="addSld delSld modSld sldOrd">
      <pc:chgData name="Jawla, Gaurav S" userId="S::gsjawla@uiowa.edu::c3fa7451-0a01-41bb-a711-9dc3e59fce66" providerId="AD" clId="Web-{9D215400-5EED-D385-DF07-E7042E2E2394}" dt="2020-02-24T04:32:03.046" v="2761"/>
      <pc:docMkLst>
        <pc:docMk/>
      </pc:docMkLst>
      <pc:sldChg chg="modSp">
        <pc:chgData name="Jawla, Gaurav S" userId="S::gsjawla@uiowa.edu::c3fa7451-0a01-41bb-a711-9dc3e59fce66" providerId="AD" clId="Web-{9D215400-5EED-D385-DF07-E7042E2E2394}" dt="2020-02-24T03:37:46.097" v="1043" actId="20577"/>
        <pc:sldMkLst>
          <pc:docMk/>
          <pc:sldMk cId="720530676" sldId="256"/>
        </pc:sldMkLst>
        <pc:spChg chg="mod">
          <ac:chgData name="Jawla, Gaurav S" userId="S::gsjawla@uiowa.edu::c3fa7451-0a01-41bb-a711-9dc3e59fce66" providerId="AD" clId="Web-{9D215400-5EED-D385-DF07-E7042E2E2394}" dt="2020-02-24T03:37:46.097" v="1043" actId="20577"/>
          <ac:spMkLst>
            <pc:docMk/>
            <pc:sldMk cId="720530676" sldId="256"/>
            <ac:spMk id="2" creationId="{7E89CC77-5634-1E4E-B93E-4657BB106591}"/>
          </ac:spMkLst>
        </pc:spChg>
      </pc:sldChg>
      <pc:sldChg chg="modSp">
        <pc:chgData name="Jawla, Gaurav S" userId="S::gsjawla@uiowa.edu::c3fa7451-0a01-41bb-a711-9dc3e59fce66" providerId="AD" clId="Web-{9D215400-5EED-D385-DF07-E7042E2E2394}" dt="2020-02-24T04:04:59.291" v="2058" actId="20577"/>
        <pc:sldMkLst>
          <pc:docMk/>
          <pc:sldMk cId="928793767" sldId="257"/>
        </pc:sldMkLst>
        <pc:spChg chg="mod">
          <ac:chgData name="Jawla, Gaurav S" userId="S::gsjawla@uiowa.edu::c3fa7451-0a01-41bb-a711-9dc3e59fce66" providerId="AD" clId="Web-{9D215400-5EED-D385-DF07-E7042E2E2394}" dt="2020-02-24T04:04:59.291" v="2058" actId="20577"/>
          <ac:spMkLst>
            <pc:docMk/>
            <pc:sldMk cId="928793767" sldId="257"/>
            <ac:spMk id="18" creationId="{CE3E5435-A582-494F-9B2C-71B6ED5946A6}"/>
          </ac:spMkLst>
        </pc:spChg>
      </pc:sldChg>
      <pc:sldChg chg="modSp">
        <pc:chgData name="Jawla, Gaurav S" userId="S::gsjawla@uiowa.edu::c3fa7451-0a01-41bb-a711-9dc3e59fce66" providerId="AD" clId="Web-{9D215400-5EED-D385-DF07-E7042E2E2394}" dt="2020-02-24T03:25:17.758" v="216" actId="20577"/>
        <pc:sldMkLst>
          <pc:docMk/>
          <pc:sldMk cId="2132306389" sldId="258"/>
        </pc:sldMkLst>
        <pc:spChg chg="mod">
          <ac:chgData name="Jawla, Gaurav S" userId="S::gsjawla@uiowa.edu::c3fa7451-0a01-41bb-a711-9dc3e59fce66" providerId="AD" clId="Web-{9D215400-5EED-D385-DF07-E7042E2E2394}" dt="2020-02-24T03:25:17.758" v="216" actId="20577"/>
          <ac:spMkLst>
            <pc:docMk/>
            <pc:sldMk cId="2132306389" sldId="258"/>
            <ac:spMk id="3" creationId="{C521C406-E297-904C-95D4-08E08077EF0A}"/>
          </ac:spMkLst>
        </pc:spChg>
      </pc:sldChg>
      <pc:sldChg chg="modSp">
        <pc:chgData name="Jawla, Gaurav S" userId="S::gsjawla@uiowa.edu::c3fa7451-0a01-41bb-a711-9dc3e59fce66" providerId="AD" clId="Web-{9D215400-5EED-D385-DF07-E7042E2E2394}" dt="2020-02-24T03:29:53.312" v="593" actId="20577"/>
        <pc:sldMkLst>
          <pc:docMk/>
          <pc:sldMk cId="1233030899" sldId="259"/>
        </pc:sldMkLst>
        <pc:spChg chg="mod">
          <ac:chgData name="Jawla, Gaurav S" userId="S::gsjawla@uiowa.edu::c3fa7451-0a01-41bb-a711-9dc3e59fce66" providerId="AD" clId="Web-{9D215400-5EED-D385-DF07-E7042E2E2394}" dt="2020-02-24T03:29:53.312" v="593" actId="20577"/>
          <ac:spMkLst>
            <pc:docMk/>
            <pc:sldMk cId="1233030899" sldId="259"/>
            <ac:spMk id="3" creationId="{D661D6E5-2FED-5046-9643-4FD8918ECB3C}"/>
          </ac:spMkLst>
        </pc:spChg>
      </pc:sldChg>
      <pc:sldChg chg="modSp">
        <pc:chgData name="Jawla, Gaurav S" userId="S::gsjawla@uiowa.edu::c3fa7451-0a01-41bb-a711-9dc3e59fce66" providerId="AD" clId="Web-{9D215400-5EED-D385-DF07-E7042E2E2394}" dt="2020-02-24T03:32:48.444" v="987" actId="20577"/>
        <pc:sldMkLst>
          <pc:docMk/>
          <pc:sldMk cId="527296514" sldId="260"/>
        </pc:sldMkLst>
        <pc:spChg chg="mod">
          <ac:chgData name="Jawla, Gaurav S" userId="S::gsjawla@uiowa.edu::c3fa7451-0a01-41bb-a711-9dc3e59fce66" providerId="AD" clId="Web-{9D215400-5EED-D385-DF07-E7042E2E2394}" dt="2020-02-24T03:32:48.444" v="987" actId="20577"/>
          <ac:spMkLst>
            <pc:docMk/>
            <pc:sldMk cId="527296514" sldId="260"/>
            <ac:spMk id="3" creationId="{69C4EC50-31E9-E843-8EA7-7ABF4E998C45}"/>
          </ac:spMkLst>
        </pc:spChg>
      </pc:sldChg>
      <pc:sldChg chg="new del ord">
        <pc:chgData name="Jawla, Gaurav S" userId="S::gsjawla@uiowa.edu::c3fa7451-0a01-41bb-a711-9dc3e59fce66" providerId="AD" clId="Web-{9D215400-5EED-D385-DF07-E7042E2E2394}" dt="2020-02-24T04:20:08.579" v="2061"/>
        <pc:sldMkLst>
          <pc:docMk/>
          <pc:sldMk cId="2233281005" sldId="263"/>
        </pc:sldMkLst>
      </pc:sldChg>
      <pc:sldChg chg="addSp delSp modSp new del">
        <pc:chgData name="Jawla, Gaurav S" userId="S::gsjawla@uiowa.edu::c3fa7451-0a01-41bb-a711-9dc3e59fce66" providerId="AD" clId="Web-{9D215400-5EED-D385-DF07-E7042E2E2394}" dt="2020-02-24T03:39:41.727" v="1100"/>
        <pc:sldMkLst>
          <pc:docMk/>
          <pc:sldMk cId="40121689" sldId="264"/>
        </pc:sldMkLst>
        <pc:spChg chg="mod">
          <ac:chgData name="Jawla, Gaurav S" userId="S::gsjawla@uiowa.edu::c3fa7451-0a01-41bb-a711-9dc3e59fce66" providerId="AD" clId="Web-{9D215400-5EED-D385-DF07-E7042E2E2394}" dt="2020-02-24T03:38:55.725" v="1067" actId="20577"/>
          <ac:spMkLst>
            <pc:docMk/>
            <pc:sldMk cId="40121689" sldId="264"/>
            <ac:spMk id="2" creationId="{D61F3203-3A4D-495A-8F00-8088F20521DF}"/>
          </ac:spMkLst>
        </pc:spChg>
        <pc:spChg chg="del">
          <ac:chgData name="Jawla, Gaurav S" userId="S::gsjawla@uiowa.edu::c3fa7451-0a01-41bb-a711-9dc3e59fce66" providerId="AD" clId="Web-{9D215400-5EED-D385-DF07-E7042E2E2394}" dt="2020-02-24T03:38:58.616" v="1070"/>
          <ac:spMkLst>
            <pc:docMk/>
            <pc:sldMk cId="40121689" sldId="264"/>
            <ac:spMk id="3" creationId="{5E091A94-EA62-4EDD-8B8F-646DED88E9BB}"/>
          </ac:spMkLst>
        </pc:spChg>
        <pc:graphicFrameChg chg="add mod ord modGraphic">
          <ac:chgData name="Jawla, Gaurav S" userId="S::gsjawla@uiowa.edu::c3fa7451-0a01-41bb-a711-9dc3e59fce66" providerId="AD" clId="Web-{9D215400-5EED-D385-DF07-E7042E2E2394}" dt="2020-02-24T03:39:35.805" v="1099"/>
          <ac:graphicFrameMkLst>
            <pc:docMk/>
            <pc:sldMk cId="40121689" sldId="264"/>
            <ac:graphicFrameMk id="4" creationId="{B96E8965-5C38-4824-A802-E96143857E69}"/>
          </ac:graphicFrameMkLst>
        </pc:graphicFrameChg>
      </pc:sldChg>
      <pc:sldChg chg="addSp delSp modSp new">
        <pc:chgData name="Jawla, Gaurav S" userId="S::gsjawla@uiowa.edu::c3fa7451-0a01-41bb-a711-9dc3e59fce66" providerId="AD" clId="Web-{9D215400-5EED-D385-DF07-E7042E2E2394}" dt="2020-02-24T04:32:03.046" v="2761"/>
        <pc:sldMkLst>
          <pc:docMk/>
          <pc:sldMk cId="1475358961" sldId="264"/>
        </pc:sldMkLst>
        <pc:spChg chg="mod">
          <ac:chgData name="Jawla, Gaurav S" userId="S::gsjawla@uiowa.edu::c3fa7451-0a01-41bb-a711-9dc3e59fce66" providerId="AD" clId="Web-{9D215400-5EED-D385-DF07-E7042E2E2394}" dt="2020-02-24T04:02:51.347" v="2003" actId="20577"/>
          <ac:spMkLst>
            <pc:docMk/>
            <pc:sldMk cId="1475358961" sldId="264"/>
            <ac:spMk id="2" creationId="{0DC83A45-1F0D-487F-AE27-53E0DF0B8086}"/>
          </ac:spMkLst>
        </pc:spChg>
        <pc:spChg chg="del mod">
          <ac:chgData name="Jawla, Gaurav S" userId="S::gsjawla@uiowa.edu::c3fa7451-0a01-41bb-a711-9dc3e59fce66" providerId="AD" clId="Web-{9D215400-5EED-D385-DF07-E7042E2E2394}" dt="2020-02-24T03:49:38.643" v="1152"/>
          <ac:spMkLst>
            <pc:docMk/>
            <pc:sldMk cId="1475358961" sldId="264"/>
            <ac:spMk id="3" creationId="{4487AF4B-C38E-47AA-84BA-BEA10D83ADC0}"/>
          </ac:spMkLst>
        </pc:spChg>
        <pc:graphicFrameChg chg="add mod ord modGraphic">
          <ac:chgData name="Jawla, Gaurav S" userId="S::gsjawla@uiowa.edu::c3fa7451-0a01-41bb-a711-9dc3e59fce66" providerId="AD" clId="Web-{9D215400-5EED-D385-DF07-E7042E2E2394}" dt="2020-02-24T04:32:03.046" v="2761"/>
          <ac:graphicFrameMkLst>
            <pc:docMk/>
            <pc:sldMk cId="1475358961" sldId="264"/>
            <ac:graphicFrameMk id="4" creationId="{3AD1333A-2997-4364-9CBC-90CEA7ED93C4}"/>
          </ac:graphicFrameMkLst>
        </pc:graphicFrameChg>
      </pc:sldChg>
    </pc:docChg>
  </pc:docChgLst>
  <pc:docChgLst>
    <pc:chgData name="Ramachandran, Hemalatha" userId="S::hramachandran@uiowa.edu::8ecf1470-5815-4805-af33-590a5ecc9e01" providerId="AD" clId="Web-{F31819F1-ABC4-1CDE-B22C-7B783DFD20AB}"/>
    <pc:docChg chg="delSld modSld">
      <pc:chgData name="Ramachandran, Hemalatha" userId="S::hramachandran@uiowa.edu::8ecf1470-5815-4805-af33-590a5ecc9e01" providerId="AD" clId="Web-{F31819F1-ABC4-1CDE-B22C-7B783DFD20AB}" dt="2020-02-24T04:23:47.912" v="1451"/>
      <pc:docMkLst>
        <pc:docMk/>
      </pc:docMkLst>
      <pc:sldChg chg="modSp">
        <pc:chgData name="Ramachandran, Hemalatha" userId="S::hramachandran@uiowa.edu::8ecf1470-5815-4805-af33-590a5ecc9e01" providerId="AD" clId="Web-{F31819F1-ABC4-1CDE-B22C-7B783DFD20AB}" dt="2020-02-24T03:52:46.236" v="381" actId="14100"/>
        <pc:sldMkLst>
          <pc:docMk/>
          <pc:sldMk cId="720530676" sldId="256"/>
        </pc:sldMkLst>
        <pc:spChg chg="mod">
          <ac:chgData name="Ramachandran, Hemalatha" userId="S::hramachandran@uiowa.edu::8ecf1470-5815-4805-af33-590a5ecc9e01" providerId="AD" clId="Web-{F31819F1-ABC4-1CDE-B22C-7B783DFD20AB}" dt="2020-02-24T03:52:46.236" v="381" actId="14100"/>
          <ac:spMkLst>
            <pc:docMk/>
            <pc:sldMk cId="720530676" sldId="256"/>
            <ac:spMk id="2" creationId="{7E89CC77-5634-1E4E-B93E-4657BB106591}"/>
          </ac:spMkLst>
        </pc:spChg>
      </pc:sldChg>
      <pc:sldChg chg="modSp del">
        <pc:chgData name="Ramachandran, Hemalatha" userId="S::hramachandran@uiowa.edu::8ecf1470-5815-4805-af33-590a5ecc9e01" providerId="AD" clId="Web-{F31819F1-ABC4-1CDE-B22C-7B783DFD20AB}" dt="2020-02-24T04:23:43.522" v="1450"/>
        <pc:sldMkLst>
          <pc:docMk/>
          <pc:sldMk cId="1233030899" sldId="259"/>
        </pc:sldMkLst>
        <pc:spChg chg="mod">
          <ac:chgData name="Ramachandran, Hemalatha" userId="S::hramachandran@uiowa.edu::8ecf1470-5815-4805-af33-590a5ecc9e01" providerId="AD" clId="Web-{F31819F1-ABC4-1CDE-B22C-7B783DFD20AB}" dt="2020-02-24T03:30:58.092" v="137" actId="20577"/>
          <ac:spMkLst>
            <pc:docMk/>
            <pc:sldMk cId="1233030899" sldId="259"/>
            <ac:spMk id="3" creationId="{D661D6E5-2FED-5046-9643-4FD8918ECB3C}"/>
          </ac:spMkLst>
        </pc:spChg>
      </pc:sldChg>
      <pc:sldChg chg="del">
        <pc:chgData name="Ramachandran, Hemalatha" userId="S::hramachandran@uiowa.edu::8ecf1470-5815-4805-af33-590a5ecc9e01" providerId="AD" clId="Web-{F31819F1-ABC4-1CDE-B22C-7B783DFD20AB}" dt="2020-02-24T04:23:47.912" v="1451"/>
        <pc:sldMkLst>
          <pc:docMk/>
          <pc:sldMk cId="527296514" sldId="260"/>
        </pc:sldMkLst>
      </pc:sldChg>
      <pc:sldChg chg="modSp">
        <pc:chgData name="Ramachandran, Hemalatha" userId="S::hramachandran@uiowa.edu::8ecf1470-5815-4805-af33-590a5ecc9e01" providerId="AD" clId="Web-{F31819F1-ABC4-1CDE-B22C-7B783DFD20AB}" dt="2020-02-24T03:52:44.986" v="380" actId="20577"/>
        <pc:sldMkLst>
          <pc:docMk/>
          <pc:sldMk cId="2233281005" sldId="263"/>
        </pc:sldMkLst>
        <pc:spChg chg="mod">
          <ac:chgData name="Ramachandran, Hemalatha" userId="S::hramachandran@uiowa.edu::8ecf1470-5815-4805-af33-590a5ecc9e01" providerId="AD" clId="Web-{F31819F1-ABC4-1CDE-B22C-7B783DFD20AB}" dt="2020-02-24T03:52:44.986" v="380" actId="20577"/>
          <ac:spMkLst>
            <pc:docMk/>
            <pc:sldMk cId="2233281005" sldId="263"/>
            <ac:spMk id="2" creationId="{1F315333-08F8-403D-AEDB-E2ECF4795116}"/>
          </ac:spMkLst>
        </pc:spChg>
        <pc:spChg chg="mod">
          <ac:chgData name="Ramachandran, Hemalatha" userId="S::hramachandran@uiowa.edu::8ecf1470-5815-4805-af33-590a5ecc9e01" providerId="AD" clId="Web-{F31819F1-ABC4-1CDE-B22C-7B783DFD20AB}" dt="2020-02-24T03:51:58.189" v="233" actId="14100"/>
          <ac:spMkLst>
            <pc:docMk/>
            <pc:sldMk cId="2233281005" sldId="263"/>
            <ac:spMk id="3" creationId="{C6F0346A-970B-4A1E-B739-BC72A5FDAB82}"/>
          </ac:spMkLst>
        </pc:spChg>
      </pc:sldChg>
      <pc:sldChg chg="modSp">
        <pc:chgData name="Ramachandran, Hemalatha" userId="S::hramachandran@uiowa.edu::8ecf1470-5815-4805-af33-590a5ecc9e01" providerId="AD" clId="Web-{F31819F1-ABC4-1CDE-B22C-7B783DFD20AB}" dt="2020-02-24T04:19:15.818" v="1449"/>
        <pc:sldMkLst>
          <pc:docMk/>
          <pc:sldMk cId="1475358961" sldId="264"/>
        </pc:sldMkLst>
        <pc:graphicFrameChg chg="mod modGraphic">
          <ac:chgData name="Ramachandran, Hemalatha" userId="S::hramachandran@uiowa.edu::8ecf1470-5815-4805-af33-590a5ecc9e01" providerId="AD" clId="Web-{F31819F1-ABC4-1CDE-B22C-7B783DFD20AB}" dt="2020-02-24T04:19:15.818" v="1449"/>
          <ac:graphicFrameMkLst>
            <pc:docMk/>
            <pc:sldMk cId="1475358961" sldId="264"/>
            <ac:graphicFrameMk id="4" creationId="{3AD1333A-2997-4364-9CBC-90CEA7ED93C4}"/>
          </ac:graphicFrameMkLst>
        </pc:graphicFrameChg>
      </pc:sldChg>
    </pc:docChg>
  </pc:docChgLst>
  <pc:docChgLst>
    <pc:chgData name="Jawla, Gaurav S" userId="S::gsjawla@uiowa.edu::c3fa7451-0a01-41bb-a711-9dc3e59fce66" providerId="AD" clId="Web-{6BCDAC15-AE04-CEE9-1EE3-78E0D22B2A3F}"/>
    <pc:docChg chg="sldOrd">
      <pc:chgData name="Jawla, Gaurav S" userId="S::gsjawla@uiowa.edu::c3fa7451-0a01-41bb-a711-9dc3e59fce66" providerId="AD" clId="Web-{6BCDAC15-AE04-CEE9-1EE3-78E0D22B2A3F}" dt="2020-04-20T16:25:59.428" v="0"/>
      <pc:docMkLst>
        <pc:docMk/>
      </pc:docMkLst>
      <pc:sldChg chg="ord">
        <pc:chgData name="Jawla, Gaurav S" userId="S::gsjawla@uiowa.edu::c3fa7451-0a01-41bb-a711-9dc3e59fce66" providerId="AD" clId="Web-{6BCDAC15-AE04-CEE9-1EE3-78E0D22B2A3F}" dt="2020-04-20T16:25:59.428" v="0"/>
        <pc:sldMkLst>
          <pc:docMk/>
          <pc:sldMk cId="3871034808" sldId="275"/>
        </pc:sldMkLst>
      </pc:sldChg>
    </pc:docChg>
  </pc:docChgLst>
  <pc:docChgLst>
    <pc:chgData name="Jawla, Gaurav S" userId="S::gsjawla@uiowa.edu::c3fa7451-0a01-41bb-a711-9dc3e59fce66" providerId="AD" clId="Web-{B1110C75-0437-0C99-739C-E7659372F97A}"/>
    <pc:docChg chg="addSld delSld modSld">
      <pc:chgData name="Jawla, Gaurav S" userId="S::gsjawla@uiowa.edu::c3fa7451-0a01-41bb-a711-9dc3e59fce66" providerId="AD" clId="Web-{B1110C75-0437-0C99-739C-E7659372F97A}" dt="2020-04-13T14:46:08.025" v="353"/>
      <pc:docMkLst>
        <pc:docMk/>
      </pc:docMkLst>
      <pc:sldChg chg="del">
        <pc:chgData name="Jawla, Gaurav S" userId="S::gsjawla@uiowa.edu::c3fa7451-0a01-41bb-a711-9dc3e59fce66" providerId="AD" clId="Web-{B1110C75-0437-0C99-739C-E7659372F97A}" dt="2020-04-13T14:35:07.019" v="204"/>
        <pc:sldMkLst>
          <pc:docMk/>
          <pc:sldMk cId="928793767" sldId="257"/>
        </pc:sldMkLst>
      </pc:sldChg>
      <pc:sldChg chg="del">
        <pc:chgData name="Jawla, Gaurav S" userId="S::gsjawla@uiowa.edu::c3fa7451-0a01-41bb-a711-9dc3e59fce66" providerId="AD" clId="Web-{B1110C75-0437-0C99-739C-E7659372F97A}" dt="2020-04-13T14:34:57.566" v="202"/>
        <pc:sldMkLst>
          <pc:docMk/>
          <pc:sldMk cId="2132306389" sldId="258"/>
        </pc:sldMkLst>
      </pc:sldChg>
      <pc:sldChg chg="addSp delSp modSp">
        <pc:chgData name="Jawla, Gaurav S" userId="S::gsjawla@uiowa.edu::c3fa7451-0a01-41bb-a711-9dc3e59fce66" providerId="AD" clId="Web-{B1110C75-0437-0C99-739C-E7659372F97A}" dt="2020-04-13T14:42:10.221" v="217" actId="14100"/>
        <pc:sldMkLst>
          <pc:docMk/>
          <pc:sldMk cId="2679938429" sldId="261"/>
        </pc:sldMkLst>
        <pc:spChg chg="del mod">
          <ac:chgData name="Jawla, Gaurav S" userId="S::gsjawla@uiowa.edu::c3fa7451-0a01-41bb-a711-9dc3e59fce66" providerId="AD" clId="Web-{B1110C75-0437-0C99-739C-E7659372F97A}" dt="2020-04-13T14:41:39.063" v="210"/>
          <ac:spMkLst>
            <pc:docMk/>
            <pc:sldMk cId="2679938429" sldId="261"/>
            <ac:spMk id="3" creationId="{57E0E5F7-C49A-C54C-8870-1795A3405CF3}"/>
          </ac:spMkLst>
        </pc:spChg>
        <pc:picChg chg="add mod ord">
          <ac:chgData name="Jawla, Gaurav S" userId="S::gsjawla@uiowa.edu::c3fa7451-0a01-41bb-a711-9dc3e59fce66" providerId="AD" clId="Web-{B1110C75-0437-0C99-739C-E7659372F97A}" dt="2020-04-13T14:42:10.221" v="217" actId="14100"/>
          <ac:picMkLst>
            <pc:docMk/>
            <pc:sldMk cId="2679938429" sldId="261"/>
            <ac:picMk id="4" creationId="{F7CF8C4C-C6E9-4B09-A451-C955A81DFE85}"/>
          </ac:picMkLst>
        </pc:picChg>
        <pc:picChg chg="del">
          <ac:chgData name="Jawla, Gaurav S" userId="S::gsjawla@uiowa.edu::c3fa7451-0a01-41bb-a711-9dc3e59fce66" providerId="AD" clId="Web-{B1110C75-0437-0C99-739C-E7659372F97A}" dt="2020-04-13T14:35:36.192" v="205"/>
          <ac:picMkLst>
            <pc:docMk/>
            <pc:sldMk cId="2679938429" sldId="261"/>
            <ac:picMk id="5" creationId="{A12B73EA-5D53-164A-A114-21C1245DBFB4}"/>
          </ac:picMkLst>
        </pc:picChg>
      </pc:sldChg>
      <pc:sldChg chg="del">
        <pc:chgData name="Jawla, Gaurav S" userId="S::gsjawla@uiowa.edu::c3fa7451-0a01-41bb-a711-9dc3e59fce66" providerId="AD" clId="Web-{B1110C75-0437-0C99-739C-E7659372F97A}" dt="2020-04-13T14:35:02.769" v="203"/>
        <pc:sldMkLst>
          <pc:docMk/>
          <pc:sldMk cId="1219244285" sldId="262"/>
        </pc:sldMkLst>
      </pc:sldChg>
      <pc:sldChg chg="del">
        <pc:chgData name="Jawla, Gaurav S" userId="S::gsjawla@uiowa.edu::c3fa7451-0a01-41bb-a711-9dc3e59fce66" providerId="AD" clId="Web-{B1110C75-0437-0C99-739C-E7659372F97A}" dt="2020-04-13T14:30:11.337" v="0"/>
        <pc:sldMkLst>
          <pc:docMk/>
          <pc:sldMk cId="1475358961" sldId="264"/>
        </pc:sldMkLst>
      </pc:sldChg>
      <pc:sldChg chg="addSp delSp modSp mod setBg">
        <pc:chgData name="Jawla, Gaurav S" userId="S::gsjawla@uiowa.edu::c3fa7451-0a01-41bb-a711-9dc3e59fce66" providerId="AD" clId="Web-{B1110C75-0437-0C99-739C-E7659372F97A}" dt="2020-04-13T14:43:12.160" v="260"/>
        <pc:sldMkLst>
          <pc:docMk/>
          <pc:sldMk cId="1797421218" sldId="265"/>
        </pc:sldMkLst>
        <pc:spChg chg="mod">
          <ac:chgData name="Jawla, Gaurav S" userId="S::gsjawla@uiowa.edu::c3fa7451-0a01-41bb-a711-9dc3e59fce66" providerId="AD" clId="Web-{B1110C75-0437-0C99-739C-E7659372F97A}" dt="2020-04-13T14:43:12.160" v="260"/>
          <ac:spMkLst>
            <pc:docMk/>
            <pc:sldMk cId="1797421218" sldId="265"/>
            <ac:spMk id="2" creationId="{82DB5C02-534F-4D00-8582-6E8D871FE1AB}"/>
          </ac:spMkLst>
        </pc:spChg>
        <pc:spChg chg="add del mod">
          <ac:chgData name="Jawla, Gaurav S" userId="S::gsjawla@uiowa.edu::c3fa7451-0a01-41bb-a711-9dc3e59fce66" providerId="AD" clId="Web-{B1110C75-0437-0C99-739C-E7659372F97A}" dt="2020-04-13T14:43:12.160" v="260"/>
          <ac:spMkLst>
            <pc:docMk/>
            <pc:sldMk cId="1797421218" sldId="265"/>
            <ac:spMk id="3" creationId="{83243C84-14D0-4B58-B8DB-A22A63F688AF}"/>
          </ac:spMkLst>
        </pc:spChg>
        <pc:spChg chg="add">
          <ac:chgData name="Jawla, Gaurav S" userId="S::gsjawla@uiowa.edu::c3fa7451-0a01-41bb-a711-9dc3e59fce66" providerId="AD" clId="Web-{B1110C75-0437-0C99-739C-E7659372F97A}" dt="2020-04-13T14:43:12.160" v="260"/>
          <ac:spMkLst>
            <pc:docMk/>
            <pc:sldMk cId="1797421218" sldId="265"/>
            <ac:spMk id="5" creationId="{8D06CE56-3881-4ADA-8CEF-D18B02C242A3}"/>
          </ac:spMkLst>
        </pc:spChg>
        <pc:spChg chg="add">
          <ac:chgData name="Jawla, Gaurav S" userId="S::gsjawla@uiowa.edu::c3fa7451-0a01-41bb-a711-9dc3e59fce66" providerId="AD" clId="Web-{B1110C75-0437-0C99-739C-E7659372F97A}" dt="2020-04-13T14:43:12.160" v="260"/>
          <ac:spMkLst>
            <pc:docMk/>
            <pc:sldMk cId="1797421218" sldId="265"/>
            <ac:spMk id="6" creationId="{79F3C543-62EC-4433-9C93-A2CD8764E9B4}"/>
          </ac:spMkLst>
        </pc:spChg>
        <pc:spChg chg="add">
          <ac:chgData name="Jawla, Gaurav S" userId="S::gsjawla@uiowa.edu::c3fa7451-0a01-41bb-a711-9dc3e59fce66" providerId="AD" clId="Web-{B1110C75-0437-0C99-739C-E7659372F97A}" dt="2020-04-13T14:43:12.160" v="260"/>
          <ac:spMkLst>
            <pc:docMk/>
            <pc:sldMk cId="1797421218" sldId="265"/>
            <ac:spMk id="7" creationId="{FFD48BC7-DC40-47DE-87EE-9F4B6ECB9ABB}"/>
          </ac:spMkLst>
        </pc:spChg>
        <pc:spChg chg="add del">
          <ac:chgData name="Jawla, Gaurav S" userId="S::gsjawla@uiowa.edu::c3fa7451-0a01-41bb-a711-9dc3e59fce66" providerId="AD" clId="Web-{B1110C75-0437-0C99-739C-E7659372F97A}" dt="2020-04-13T14:43:12.129" v="259"/>
          <ac:spMkLst>
            <pc:docMk/>
            <pc:sldMk cId="1797421218" sldId="265"/>
            <ac:spMk id="8" creationId="{8D06CE56-3881-4ADA-8CEF-D18B02C242A3}"/>
          </ac:spMkLst>
        </pc:spChg>
        <pc:spChg chg="add">
          <ac:chgData name="Jawla, Gaurav S" userId="S::gsjawla@uiowa.edu::c3fa7451-0a01-41bb-a711-9dc3e59fce66" providerId="AD" clId="Web-{B1110C75-0437-0C99-739C-E7659372F97A}" dt="2020-04-13T14:43:12.160" v="260"/>
          <ac:spMkLst>
            <pc:docMk/>
            <pc:sldMk cId="1797421218" sldId="265"/>
            <ac:spMk id="9" creationId="{E502BBC7-2C76-46F3-BC24-5985BC13DB88}"/>
          </ac:spMkLst>
        </pc:spChg>
        <pc:spChg chg="add del">
          <ac:chgData name="Jawla, Gaurav S" userId="S::gsjawla@uiowa.edu::c3fa7451-0a01-41bb-a711-9dc3e59fce66" providerId="AD" clId="Web-{B1110C75-0437-0C99-739C-E7659372F97A}" dt="2020-04-13T14:43:12.129" v="259"/>
          <ac:spMkLst>
            <pc:docMk/>
            <pc:sldMk cId="1797421218" sldId="265"/>
            <ac:spMk id="10" creationId="{79F3C543-62EC-4433-9C93-A2CD8764E9B4}"/>
          </ac:spMkLst>
        </pc:spChg>
        <pc:spChg chg="add">
          <ac:chgData name="Jawla, Gaurav S" userId="S::gsjawla@uiowa.edu::c3fa7451-0a01-41bb-a711-9dc3e59fce66" providerId="AD" clId="Web-{B1110C75-0437-0C99-739C-E7659372F97A}" dt="2020-04-13T14:43:12.160" v="260"/>
          <ac:spMkLst>
            <pc:docMk/>
            <pc:sldMk cId="1797421218" sldId="265"/>
            <ac:spMk id="11" creationId="{9C45F024-2468-4D8A-9E11-BB2B1E0A3B37}"/>
          </ac:spMkLst>
        </pc:spChg>
        <pc:spChg chg="add del">
          <ac:chgData name="Jawla, Gaurav S" userId="S::gsjawla@uiowa.edu::c3fa7451-0a01-41bb-a711-9dc3e59fce66" providerId="AD" clId="Web-{B1110C75-0437-0C99-739C-E7659372F97A}" dt="2020-04-13T14:43:12.129" v="259"/>
          <ac:spMkLst>
            <pc:docMk/>
            <pc:sldMk cId="1797421218" sldId="265"/>
            <ac:spMk id="12" creationId="{1ACA2EA0-FFD3-42EC-9406-B595015ED96E}"/>
          </ac:spMkLst>
        </pc:spChg>
        <pc:spChg chg="add del">
          <ac:chgData name="Jawla, Gaurav S" userId="S::gsjawla@uiowa.edu::c3fa7451-0a01-41bb-a711-9dc3e59fce66" providerId="AD" clId="Web-{B1110C75-0437-0C99-739C-E7659372F97A}" dt="2020-04-13T14:43:12.129" v="259"/>
          <ac:spMkLst>
            <pc:docMk/>
            <pc:sldMk cId="1797421218" sldId="265"/>
            <ac:spMk id="14" creationId="{D5288BCE-665C-472A-8C43-664BCFA31E43}"/>
          </ac:spMkLst>
        </pc:spChg>
        <pc:spChg chg="add del">
          <ac:chgData name="Jawla, Gaurav S" userId="S::gsjawla@uiowa.edu::c3fa7451-0a01-41bb-a711-9dc3e59fce66" providerId="AD" clId="Web-{B1110C75-0437-0C99-739C-E7659372F97A}" dt="2020-04-13T14:43:12.129" v="259"/>
          <ac:spMkLst>
            <pc:docMk/>
            <pc:sldMk cId="1797421218" sldId="265"/>
            <ac:spMk id="16" creationId="{46C57131-53A7-4C1A-BEA8-25F06A06AD29}"/>
          </ac:spMkLst>
        </pc:spChg>
        <pc:spChg chg="add">
          <ac:chgData name="Jawla, Gaurav S" userId="S::gsjawla@uiowa.edu::c3fa7451-0a01-41bb-a711-9dc3e59fce66" providerId="AD" clId="Web-{B1110C75-0437-0C99-739C-E7659372F97A}" dt="2020-04-13T14:43:12.160" v="260"/>
          <ac:spMkLst>
            <pc:docMk/>
            <pc:sldMk cId="1797421218" sldId="265"/>
            <ac:spMk id="18" creationId="{3629484E-3792-4B3D-89AD-7C8A1ED0E0D4}"/>
          </ac:spMkLst>
        </pc:spChg>
      </pc:sldChg>
      <pc:sldChg chg="addSp delSp modSp new">
        <pc:chgData name="Jawla, Gaurav S" userId="S::gsjawla@uiowa.edu::c3fa7451-0a01-41bb-a711-9dc3e59fce66" providerId="AD" clId="Web-{B1110C75-0437-0C99-739C-E7659372F97A}" dt="2020-04-13T14:34:20.111" v="167" actId="20577"/>
        <pc:sldMkLst>
          <pc:docMk/>
          <pc:sldMk cId="246048308" sldId="266"/>
        </pc:sldMkLst>
        <pc:spChg chg="mod">
          <ac:chgData name="Jawla, Gaurav S" userId="S::gsjawla@uiowa.edu::c3fa7451-0a01-41bb-a711-9dc3e59fce66" providerId="AD" clId="Web-{B1110C75-0437-0C99-739C-E7659372F97A}" dt="2020-04-13T14:34:20.111" v="167" actId="20577"/>
          <ac:spMkLst>
            <pc:docMk/>
            <pc:sldMk cId="246048308" sldId="266"/>
            <ac:spMk id="2" creationId="{6AAB8529-137F-44D2-8F38-B4A9A848068D}"/>
          </ac:spMkLst>
        </pc:spChg>
        <pc:spChg chg="del">
          <ac:chgData name="Jawla, Gaurav S" userId="S::gsjawla@uiowa.edu::c3fa7451-0a01-41bb-a711-9dc3e59fce66" providerId="AD" clId="Web-{B1110C75-0437-0C99-739C-E7659372F97A}" dt="2020-04-13T14:31:39.293" v="2"/>
          <ac:spMkLst>
            <pc:docMk/>
            <pc:sldMk cId="246048308" sldId="266"/>
            <ac:spMk id="3" creationId="{0E8422F1-1B62-41C3-B2D6-EF3276524E11}"/>
          </ac:spMkLst>
        </pc:spChg>
        <pc:picChg chg="add mod ord">
          <ac:chgData name="Jawla, Gaurav S" userId="S::gsjawla@uiowa.edu::c3fa7451-0a01-41bb-a711-9dc3e59fce66" providerId="AD" clId="Web-{B1110C75-0437-0C99-739C-E7659372F97A}" dt="2020-04-13T14:31:58.294" v="6" actId="1076"/>
          <ac:picMkLst>
            <pc:docMk/>
            <pc:sldMk cId="246048308" sldId="266"/>
            <ac:picMk id="4" creationId="{4E794713-A69A-4C05-8695-2D0A837DBDF4}"/>
          </ac:picMkLst>
        </pc:picChg>
      </pc:sldChg>
      <pc:sldChg chg="addSp delSp modSp new mod setBg">
        <pc:chgData name="Jawla, Gaurav S" userId="S::gsjawla@uiowa.edu::c3fa7451-0a01-41bb-a711-9dc3e59fce66" providerId="AD" clId="Web-{B1110C75-0437-0C99-739C-E7659372F97A}" dt="2020-04-13T14:34:46.159" v="201"/>
        <pc:sldMkLst>
          <pc:docMk/>
          <pc:sldMk cId="946905314" sldId="267"/>
        </pc:sldMkLst>
        <pc:spChg chg="mod">
          <ac:chgData name="Jawla, Gaurav S" userId="S::gsjawla@uiowa.edu::c3fa7451-0a01-41bb-a711-9dc3e59fce66" providerId="AD" clId="Web-{B1110C75-0437-0C99-739C-E7659372F97A}" dt="2020-04-13T14:34:46.128" v="200"/>
          <ac:spMkLst>
            <pc:docMk/>
            <pc:sldMk cId="946905314" sldId="267"/>
            <ac:spMk id="2" creationId="{A17866E7-A25E-4ED9-986E-90084B2FC29B}"/>
          </ac:spMkLst>
        </pc:spChg>
        <pc:spChg chg="del">
          <ac:chgData name="Jawla, Gaurav S" userId="S::gsjawla@uiowa.edu::c3fa7451-0a01-41bb-a711-9dc3e59fce66" providerId="AD" clId="Web-{B1110C75-0437-0C99-739C-E7659372F97A}" dt="2020-04-13T14:32:18.779" v="31"/>
          <ac:spMkLst>
            <pc:docMk/>
            <pc:sldMk cId="946905314" sldId="267"/>
            <ac:spMk id="3" creationId="{6F339A34-7042-4891-8BF0-08D5B3978EFF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9.376" v="120"/>
          <ac:spMkLst>
            <pc:docMk/>
            <pc:sldMk cId="946905314" sldId="267"/>
            <ac:spMk id="9" creationId="{8D06CE56-3881-4ADA-8CEF-D18B02C242A3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9.376" v="120"/>
          <ac:spMkLst>
            <pc:docMk/>
            <pc:sldMk cId="946905314" sldId="267"/>
            <ac:spMk id="11" creationId="{79F3C543-62EC-4433-9C93-A2CD8764E9B4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9.376" v="120"/>
          <ac:spMkLst>
            <pc:docMk/>
            <pc:sldMk cId="946905314" sldId="267"/>
            <ac:spMk id="13" creationId="{017517EF-BD4D-4055-BDB4-A322C53568AD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9.376" v="120"/>
          <ac:spMkLst>
            <pc:docMk/>
            <pc:sldMk cId="946905314" sldId="267"/>
            <ac:spMk id="15" creationId="{0ADDB668-2CA4-4D2B-9C34-3487CA330BA8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9.376" v="120"/>
          <ac:spMkLst>
            <pc:docMk/>
            <pc:sldMk cId="946905314" sldId="267"/>
            <ac:spMk id="17" creationId="{2568BC19-F052-4108-93E1-6A3D1DEC072F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9.376" v="120"/>
          <ac:spMkLst>
            <pc:docMk/>
            <pc:sldMk cId="946905314" sldId="267"/>
            <ac:spMk id="19" creationId="{D5FD337D-4D6B-4C8B-B6F5-121097E09881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9.345" v="119"/>
          <ac:spMkLst>
            <pc:docMk/>
            <pc:sldMk cId="946905314" sldId="267"/>
            <ac:spMk id="21" creationId="{2C9A9DA9-7DC8-488B-A882-123947B0F3D9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9.345" v="119"/>
          <ac:spMkLst>
            <pc:docMk/>
            <pc:sldMk cId="946905314" sldId="267"/>
            <ac:spMk id="22" creationId="{57F6BDD4-E066-4008-8011-6CC31AEB4556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0.657" v="117"/>
          <ac:spMkLst>
            <pc:docMk/>
            <pc:sldMk cId="946905314" sldId="267"/>
            <ac:spMk id="23" creationId="{F96EFDB8-96D5-4F55-A5F1-598D5A07EE27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9.345" v="119"/>
          <ac:spMkLst>
            <pc:docMk/>
            <pc:sldMk cId="946905314" sldId="267"/>
            <ac:spMk id="24" creationId="{2711A8FB-68FC-45FC-B01E-38F809E2D439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9.345" v="119"/>
          <ac:spMkLst>
            <pc:docMk/>
            <pc:sldMk cId="946905314" sldId="267"/>
            <ac:spMk id="25" creationId="{2A865FE3-5FC9-4049-87CF-30019C46C0F5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0.657" v="117"/>
          <ac:spMkLst>
            <pc:docMk/>
            <pc:sldMk cId="946905314" sldId="267"/>
            <ac:spMk id="26" creationId="{5C9B446A-6343-4E56-90BA-061E4DDF0FFB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9.345" v="119"/>
          <ac:spMkLst>
            <pc:docMk/>
            <pc:sldMk cId="946905314" sldId="267"/>
            <ac:spMk id="27" creationId="{F762DCA0-E825-4DD8-AE7D-BBE6F2FC5AE9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0.657" v="117"/>
          <ac:spMkLst>
            <pc:docMk/>
            <pc:sldMk cId="946905314" sldId="267"/>
            <ac:spMk id="28" creationId="{3EC72A1B-03D3-499C-B4BF-AC68EEC22B10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29" creationId="{8D06CE56-3881-4ADA-8CEF-D18B02C242A3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0.657" v="117"/>
          <ac:spMkLst>
            <pc:docMk/>
            <pc:sldMk cId="946905314" sldId="267"/>
            <ac:spMk id="30" creationId="{216322C2-3CF0-4D33-BF90-3F384CF6D232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31" creationId="{79F3C543-62EC-4433-9C93-A2CD8764E9B4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0.657" v="117"/>
          <ac:spMkLst>
            <pc:docMk/>
            <pc:sldMk cId="946905314" sldId="267"/>
            <ac:spMk id="32" creationId="{55D4142C-5077-457F-A6AD-3FECFDB39685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33" creationId="{017517EF-BD4D-4055-BDB4-A322C53568AD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3:40.657" v="117"/>
          <ac:spMkLst>
            <pc:docMk/>
            <pc:sldMk cId="946905314" sldId="267"/>
            <ac:spMk id="34" creationId="{7A5F0580-5EE9-419F-96EE-B6529EF6E7D0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35" creationId="{0ADDB668-2CA4-4D2B-9C34-3487CA330BA8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36" creationId="{2568BC19-F052-4108-93E1-6A3D1DEC072F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37" creationId="{D5FD337D-4D6B-4C8B-B6F5-121097E09881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6.128" v="200"/>
          <ac:spMkLst>
            <pc:docMk/>
            <pc:sldMk cId="946905314" sldId="267"/>
            <ac:spMk id="39" creationId="{8D06CE56-3881-4ADA-8CEF-D18B02C242A3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6.128" v="200"/>
          <ac:spMkLst>
            <pc:docMk/>
            <pc:sldMk cId="946905314" sldId="267"/>
            <ac:spMk id="40" creationId="{79F3C543-62EC-4433-9C93-A2CD8764E9B4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6.128" v="200"/>
          <ac:spMkLst>
            <pc:docMk/>
            <pc:sldMk cId="946905314" sldId="267"/>
            <ac:spMk id="41" creationId="{C1A1C5D3-C053-4EE9-BE1A-419B6E27CCAE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4.628" v="198"/>
          <ac:spMkLst>
            <pc:docMk/>
            <pc:sldMk cId="946905314" sldId="267"/>
            <ac:spMk id="42" creationId="{8D06CE56-3881-4ADA-8CEF-D18B02C242A3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6.128" v="200"/>
          <ac:spMkLst>
            <pc:docMk/>
            <pc:sldMk cId="946905314" sldId="267"/>
            <ac:spMk id="43" creationId="{A3473CF9-37EB-43E7-89EF-D2D1C53D1DAC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4.628" v="198"/>
          <ac:spMkLst>
            <pc:docMk/>
            <pc:sldMk cId="946905314" sldId="267"/>
            <ac:spMk id="44" creationId="{79F3C543-62EC-4433-9C93-A2CD8764E9B4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6.128" v="200"/>
          <ac:spMkLst>
            <pc:docMk/>
            <pc:sldMk cId="946905314" sldId="267"/>
            <ac:spMk id="45" creationId="{586B4EF9-43BA-4655-A6FF-1D8E21574C95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4.628" v="198"/>
          <ac:spMkLst>
            <pc:docMk/>
            <pc:sldMk cId="946905314" sldId="267"/>
            <ac:spMk id="46" creationId="{017517EF-BD4D-4055-BDB4-A322C53568AD}"/>
          </ac:spMkLst>
        </pc:spChg>
        <pc:spChg chg="add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47" creationId="{8D06CE56-3881-4ADA-8CEF-D18B02C242A3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4.628" v="198"/>
          <ac:spMkLst>
            <pc:docMk/>
            <pc:sldMk cId="946905314" sldId="267"/>
            <ac:spMk id="48" creationId="{0ADDB668-2CA4-4D2B-9C34-3487CA330BA8}"/>
          </ac:spMkLst>
        </pc:spChg>
        <pc:spChg chg="add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49" creationId="{79F3C543-62EC-4433-9C93-A2CD8764E9B4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4.628" v="198"/>
          <ac:spMkLst>
            <pc:docMk/>
            <pc:sldMk cId="946905314" sldId="267"/>
            <ac:spMk id="50" creationId="{2568BC19-F052-4108-93E1-6A3D1DEC072F}"/>
          </ac:spMkLst>
        </pc:spChg>
        <pc:spChg chg="add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51" creationId="{017517EF-BD4D-4055-BDB4-A322C53568AD}"/>
          </ac:spMkLst>
        </pc:spChg>
        <pc:spChg chg="add del">
          <ac:chgData name="Jawla, Gaurav S" userId="S::gsjawla@uiowa.edu::c3fa7451-0a01-41bb-a711-9dc3e59fce66" providerId="AD" clId="Web-{B1110C75-0437-0C99-739C-E7659372F97A}" dt="2020-04-13T14:34:44.628" v="198"/>
          <ac:spMkLst>
            <pc:docMk/>
            <pc:sldMk cId="946905314" sldId="267"/>
            <ac:spMk id="52" creationId="{D5FD337D-4D6B-4C8B-B6F5-121097E09881}"/>
          </ac:spMkLst>
        </pc:spChg>
        <pc:spChg chg="add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53" creationId="{0ADDB668-2CA4-4D2B-9C34-3487CA330BA8}"/>
          </ac:spMkLst>
        </pc:spChg>
        <pc:spChg chg="add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54" creationId="{2568BC19-F052-4108-93E1-6A3D1DEC072F}"/>
          </ac:spMkLst>
        </pc:spChg>
        <pc:spChg chg="add">
          <ac:chgData name="Jawla, Gaurav S" userId="S::gsjawla@uiowa.edu::c3fa7451-0a01-41bb-a711-9dc3e59fce66" providerId="AD" clId="Web-{B1110C75-0437-0C99-739C-E7659372F97A}" dt="2020-04-13T14:34:46.159" v="201"/>
          <ac:spMkLst>
            <pc:docMk/>
            <pc:sldMk cId="946905314" sldId="267"/>
            <ac:spMk id="55" creationId="{D5FD337D-4D6B-4C8B-B6F5-121097E09881}"/>
          </ac:spMkLst>
        </pc:spChg>
        <pc:picChg chg="add mod ord">
          <ac:chgData name="Jawla, Gaurav S" userId="S::gsjawla@uiowa.edu::c3fa7451-0a01-41bb-a711-9dc3e59fce66" providerId="AD" clId="Web-{B1110C75-0437-0C99-739C-E7659372F97A}" dt="2020-04-13T14:34:46.128" v="200"/>
          <ac:picMkLst>
            <pc:docMk/>
            <pc:sldMk cId="946905314" sldId="267"/>
            <ac:picMk id="4" creationId="{8B0E73DD-63AD-49A4-86FE-507CED625A1A}"/>
          </ac:picMkLst>
        </pc:picChg>
      </pc:sldChg>
      <pc:sldChg chg="addSp delSp modSp new del">
        <pc:chgData name="Jawla, Gaurav S" userId="S::gsjawla@uiowa.edu::c3fa7451-0a01-41bb-a711-9dc3e59fce66" providerId="AD" clId="Web-{B1110C75-0437-0C99-739C-E7659372F97A}" dt="2020-04-13T14:45:32.196" v="304"/>
        <pc:sldMkLst>
          <pc:docMk/>
          <pc:sldMk cId="3913405622" sldId="268"/>
        </pc:sldMkLst>
        <pc:spChg chg="mod">
          <ac:chgData name="Jawla, Gaurav S" userId="S::gsjawla@uiowa.edu::c3fa7451-0a01-41bb-a711-9dc3e59fce66" providerId="AD" clId="Web-{B1110C75-0437-0C99-739C-E7659372F97A}" dt="2020-04-13T14:42:50.706" v="252" actId="20577"/>
          <ac:spMkLst>
            <pc:docMk/>
            <pc:sldMk cId="3913405622" sldId="268"/>
            <ac:spMk id="2" creationId="{30031BD4-37F7-49A5-8E5A-DB8992795476}"/>
          </ac:spMkLst>
        </pc:spChg>
        <pc:spChg chg="del">
          <ac:chgData name="Jawla, Gaurav S" userId="S::gsjawla@uiowa.edu::c3fa7451-0a01-41bb-a711-9dc3e59fce66" providerId="AD" clId="Web-{B1110C75-0437-0C99-739C-E7659372F97A}" dt="2020-04-13T14:42:26.830" v="218"/>
          <ac:spMkLst>
            <pc:docMk/>
            <pc:sldMk cId="3913405622" sldId="268"/>
            <ac:spMk id="3" creationId="{C693866A-D7B0-47A3-A3A9-5004BBFC7ADB}"/>
          </ac:spMkLst>
        </pc:spChg>
        <pc:picChg chg="add mod ord">
          <ac:chgData name="Jawla, Gaurav S" userId="S::gsjawla@uiowa.edu::c3fa7451-0a01-41bb-a711-9dc3e59fce66" providerId="AD" clId="Web-{B1110C75-0437-0C99-739C-E7659372F97A}" dt="2020-04-13T14:42:34.190" v="221" actId="14100"/>
          <ac:picMkLst>
            <pc:docMk/>
            <pc:sldMk cId="3913405622" sldId="268"/>
            <ac:picMk id="4" creationId="{5869AEEE-B558-4CEF-A343-4DEF4BA1FF88}"/>
          </ac:picMkLst>
        </pc:picChg>
      </pc:sldChg>
      <pc:sldChg chg="add del replId">
        <pc:chgData name="Jawla, Gaurav S" userId="S::gsjawla@uiowa.edu::c3fa7451-0a01-41bb-a711-9dc3e59fce66" providerId="AD" clId="Web-{B1110C75-0437-0C99-739C-E7659372F97A}" dt="2020-04-13T14:44:17.678" v="263"/>
        <pc:sldMkLst>
          <pc:docMk/>
          <pc:sldMk cId="4249271609" sldId="269"/>
        </pc:sldMkLst>
      </pc:sldChg>
      <pc:sldChg chg="addSp delSp modSp add replId">
        <pc:chgData name="Jawla, Gaurav S" userId="S::gsjawla@uiowa.edu::c3fa7451-0a01-41bb-a711-9dc3e59fce66" providerId="AD" clId="Web-{B1110C75-0437-0C99-739C-E7659372F97A}" dt="2020-04-13T14:45:27.165" v="302" actId="20577"/>
        <pc:sldMkLst>
          <pc:docMk/>
          <pc:sldMk cId="2464450732" sldId="270"/>
        </pc:sldMkLst>
        <pc:spChg chg="add del mod">
          <ac:chgData name="Jawla, Gaurav S" userId="S::gsjawla@uiowa.edu::c3fa7451-0a01-41bb-a711-9dc3e59fce66" providerId="AD" clId="Web-{B1110C75-0437-0C99-739C-E7659372F97A}" dt="2020-04-13T14:44:31.366" v="265"/>
          <ac:spMkLst>
            <pc:docMk/>
            <pc:sldMk cId="2464450732" sldId="270"/>
            <ac:spMk id="5" creationId="{BDE45BBB-FC3B-4AFF-BE7A-F0F77E95BB12}"/>
          </ac:spMkLst>
        </pc:spChg>
        <pc:spChg chg="mod">
          <ac:chgData name="Jawla, Gaurav S" userId="S::gsjawla@uiowa.edu::c3fa7451-0a01-41bb-a711-9dc3e59fce66" providerId="AD" clId="Web-{B1110C75-0437-0C99-739C-E7659372F97A}" dt="2020-04-13T14:45:27.165" v="302" actId="20577"/>
          <ac:spMkLst>
            <pc:docMk/>
            <pc:sldMk cId="2464450732" sldId="270"/>
            <ac:spMk id="6" creationId="{98C14985-60D3-CE4C-8C02-28188D698450}"/>
          </ac:spMkLst>
        </pc:spChg>
        <pc:spChg chg="add del mod">
          <ac:chgData name="Jawla, Gaurav S" userId="S::gsjawla@uiowa.edu::c3fa7451-0a01-41bb-a711-9dc3e59fce66" providerId="AD" clId="Web-{B1110C75-0437-0C99-739C-E7659372F97A}" dt="2020-04-13T14:45:12.305" v="274"/>
          <ac:spMkLst>
            <pc:docMk/>
            <pc:sldMk cId="2464450732" sldId="270"/>
            <ac:spMk id="8" creationId="{C19F68BB-8419-424D-8657-D04FB8BB4B13}"/>
          </ac:spMkLst>
        </pc:spChg>
        <pc:picChg chg="add del">
          <ac:chgData name="Jawla, Gaurav S" userId="S::gsjawla@uiowa.edu::c3fa7451-0a01-41bb-a711-9dc3e59fce66" providerId="AD" clId="Web-{B1110C75-0437-0C99-739C-E7659372F97A}" dt="2020-04-13T14:44:35.413" v="266"/>
          <ac:picMkLst>
            <pc:docMk/>
            <pc:sldMk cId="2464450732" sldId="270"/>
            <ac:picMk id="4" creationId="{F7CF8C4C-C6E9-4B09-A451-C955A81DFE85}"/>
          </ac:picMkLst>
        </pc:picChg>
        <pc:picChg chg="add mod">
          <ac:chgData name="Jawla, Gaurav S" userId="S::gsjawla@uiowa.edu::c3fa7451-0a01-41bb-a711-9dc3e59fce66" providerId="AD" clId="Web-{B1110C75-0437-0C99-739C-E7659372F97A}" dt="2020-04-13T14:44:56.757" v="273" actId="14100"/>
          <ac:picMkLst>
            <pc:docMk/>
            <pc:sldMk cId="2464450732" sldId="270"/>
            <ac:picMk id="9" creationId="{5ADD1FD2-6805-4E33-8242-2A4D819645C7}"/>
          </ac:picMkLst>
        </pc:picChg>
      </pc:sldChg>
      <pc:sldChg chg="addSp delSp modSp new mod setBg">
        <pc:chgData name="Jawla, Gaurav S" userId="S::gsjawla@uiowa.edu::c3fa7451-0a01-41bb-a711-9dc3e59fce66" providerId="AD" clId="Web-{B1110C75-0437-0C99-739C-E7659372F97A}" dt="2020-04-13T14:46:08.025" v="353"/>
        <pc:sldMkLst>
          <pc:docMk/>
          <pc:sldMk cId="3416389150" sldId="271"/>
        </pc:sldMkLst>
        <pc:spChg chg="mod">
          <ac:chgData name="Jawla, Gaurav S" userId="S::gsjawla@uiowa.edu::c3fa7451-0a01-41bb-a711-9dc3e59fce66" providerId="AD" clId="Web-{B1110C75-0437-0C99-739C-E7659372F97A}" dt="2020-04-13T14:46:08.025" v="353"/>
          <ac:spMkLst>
            <pc:docMk/>
            <pc:sldMk cId="3416389150" sldId="271"/>
            <ac:spMk id="2" creationId="{2B0DCF82-A159-4CB4-9009-1FED9C197873}"/>
          </ac:spMkLst>
        </pc:spChg>
        <pc:spChg chg="del">
          <ac:chgData name="Jawla, Gaurav S" userId="S::gsjawla@uiowa.edu::c3fa7451-0a01-41bb-a711-9dc3e59fce66" providerId="AD" clId="Web-{B1110C75-0437-0C99-739C-E7659372F97A}" dt="2020-04-13T14:46:08.025" v="353"/>
          <ac:spMkLst>
            <pc:docMk/>
            <pc:sldMk cId="3416389150" sldId="271"/>
            <ac:spMk id="3" creationId="{3020F7E5-3682-4B79-B627-15DEBD109EDF}"/>
          </ac:spMkLst>
        </pc:spChg>
        <pc:spChg chg="add">
          <ac:chgData name="Jawla, Gaurav S" userId="S::gsjawla@uiowa.edu::c3fa7451-0a01-41bb-a711-9dc3e59fce66" providerId="AD" clId="Web-{B1110C75-0437-0C99-739C-E7659372F97A}" dt="2020-04-13T14:46:08.025" v="353"/>
          <ac:spMkLst>
            <pc:docMk/>
            <pc:sldMk cId="3416389150" sldId="271"/>
            <ac:spMk id="10" creationId="{8D06CE56-3881-4ADA-8CEF-D18B02C242A3}"/>
          </ac:spMkLst>
        </pc:spChg>
        <pc:spChg chg="add">
          <ac:chgData name="Jawla, Gaurav S" userId="S::gsjawla@uiowa.edu::c3fa7451-0a01-41bb-a711-9dc3e59fce66" providerId="AD" clId="Web-{B1110C75-0437-0C99-739C-E7659372F97A}" dt="2020-04-13T14:46:08.025" v="353"/>
          <ac:spMkLst>
            <pc:docMk/>
            <pc:sldMk cId="3416389150" sldId="271"/>
            <ac:spMk id="12" creationId="{79F3C543-62EC-4433-9C93-A2CD8764E9B4}"/>
          </ac:spMkLst>
        </pc:spChg>
        <pc:spChg chg="add">
          <ac:chgData name="Jawla, Gaurav S" userId="S::gsjawla@uiowa.edu::c3fa7451-0a01-41bb-a711-9dc3e59fce66" providerId="AD" clId="Web-{B1110C75-0437-0C99-739C-E7659372F97A}" dt="2020-04-13T14:46:08.025" v="353"/>
          <ac:spMkLst>
            <pc:docMk/>
            <pc:sldMk cId="3416389150" sldId="271"/>
            <ac:spMk id="14" creationId="{5DCB5928-DC7D-4612-9922-441966E15627}"/>
          </ac:spMkLst>
        </pc:spChg>
        <pc:spChg chg="add">
          <ac:chgData name="Jawla, Gaurav S" userId="S::gsjawla@uiowa.edu::c3fa7451-0a01-41bb-a711-9dc3e59fce66" providerId="AD" clId="Web-{B1110C75-0437-0C99-739C-E7659372F97A}" dt="2020-04-13T14:46:08.025" v="353"/>
          <ac:spMkLst>
            <pc:docMk/>
            <pc:sldMk cId="3416389150" sldId="271"/>
            <ac:spMk id="16" creationId="{682C1161-1736-45EC-99B7-33F3CAE9D517}"/>
          </ac:spMkLst>
        </pc:spChg>
        <pc:spChg chg="add">
          <ac:chgData name="Jawla, Gaurav S" userId="S::gsjawla@uiowa.edu::c3fa7451-0a01-41bb-a711-9dc3e59fce66" providerId="AD" clId="Web-{B1110C75-0437-0C99-739C-E7659372F97A}" dt="2020-04-13T14:46:08.025" v="353"/>
          <ac:spMkLst>
            <pc:docMk/>
            <pc:sldMk cId="3416389150" sldId="271"/>
            <ac:spMk id="18" creationId="{84D4DDB8-B68F-45B0-9F62-C4279996F672}"/>
          </ac:spMkLst>
        </pc:spChg>
        <pc:spChg chg="add">
          <ac:chgData name="Jawla, Gaurav S" userId="S::gsjawla@uiowa.edu::c3fa7451-0a01-41bb-a711-9dc3e59fce66" providerId="AD" clId="Web-{B1110C75-0437-0C99-739C-E7659372F97A}" dt="2020-04-13T14:46:08.025" v="353"/>
          <ac:spMkLst>
            <pc:docMk/>
            <pc:sldMk cId="3416389150" sldId="271"/>
            <ac:spMk id="20" creationId="{AF2F604E-43BE-4DC3-B983-E071523364F8}"/>
          </ac:spMkLst>
        </pc:spChg>
        <pc:spChg chg="add">
          <ac:chgData name="Jawla, Gaurav S" userId="S::gsjawla@uiowa.edu::c3fa7451-0a01-41bb-a711-9dc3e59fce66" providerId="AD" clId="Web-{B1110C75-0437-0C99-739C-E7659372F97A}" dt="2020-04-13T14:46:08.025" v="353"/>
          <ac:spMkLst>
            <pc:docMk/>
            <pc:sldMk cId="3416389150" sldId="271"/>
            <ac:spMk id="22" creationId="{08C9B587-E65E-4B52-B37C-ABEBB6E87928}"/>
          </ac:spMkLst>
        </pc:spChg>
        <pc:picChg chg="add">
          <ac:chgData name="Jawla, Gaurav S" userId="S::gsjawla@uiowa.edu::c3fa7451-0a01-41bb-a711-9dc3e59fce66" providerId="AD" clId="Web-{B1110C75-0437-0C99-739C-E7659372F97A}" dt="2020-04-13T14:46:08.025" v="353"/>
          <ac:picMkLst>
            <pc:docMk/>
            <pc:sldMk cId="3416389150" sldId="271"/>
            <ac:picMk id="7" creationId="{A4D41443-32E1-49A7-A245-E0026F0DF8E6}"/>
          </ac:picMkLst>
        </pc:picChg>
      </pc:sldChg>
    </pc:docChg>
  </pc:docChgLst>
  <pc:docChgLst>
    <pc:chgData name="Jawla, Gaurav S" userId="S::gsjawla@uiowa.edu::c3fa7451-0a01-41bb-a711-9dc3e59fce66" providerId="AD" clId="Web-{0C052F62-37F8-5317-86CC-43537A0B527B}"/>
    <pc:docChg chg="addSld modSld sldOrd">
      <pc:chgData name="Jawla, Gaurav S" userId="S::gsjawla@uiowa.edu::c3fa7451-0a01-41bb-a711-9dc3e59fce66" providerId="AD" clId="Web-{0C052F62-37F8-5317-86CC-43537A0B527B}" dt="2020-04-13T14:27:16.178" v="48" actId="20577"/>
      <pc:docMkLst>
        <pc:docMk/>
      </pc:docMkLst>
      <pc:sldChg chg="modSp">
        <pc:chgData name="Jawla, Gaurav S" userId="S::gsjawla@uiowa.edu::c3fa7451-0a01-41bb-a711-9dc3e59fce66" providerId="AD" clId="Web-{0C052F62-37F8-5317-86CC-43537A0B527B}" dt="2020-04-13T14:25:39.584" v="6" actId="20577"/>
        <pc:sldMkLst>
          <pc:docMk/>
          <pc:sldMk cId="720530676" sldId="256"/>
        </pc:sldMkLst>
        <pc:spChg chg="mod">
          <ac:chgData name="Jawla, Gaurav S" userId="S::gsjawla@uiowa.edu::c3fa7451-0a01-41bb-a711-9dc3e59fce66" providerId="AD" clId="Web-{0C052F62-37F8-5317-86CC-43537A0B527B}" dt="2020-04-13T14:25:39.584" v="6" actId="20577"/>
          <ac:spMkLst>
            <pc:docMk/>
            <pc:sldMk cId="720530676" sldId="256"/>
            <ac:spMk id="2" creationId="{7E89CC77-5634-1E4E-B93E-4657BB106591}"/>
          </ac:spMkLst>
        </pc:spChg>
      </pc:sldChg>
      <pc:sldChg chg="modSp">
        <pc:chgData name="Jawla, Gaurav S" userId="S::gsjawla@uiowa.edu::c3fa7451-0a01-41bb-a711-9dc3e59fce66" providerId="AD" clId="Web-{0C052F62-37F8-5317-86CC-43537A0B527B}" dt="2020-04-13T14:27:16.178" v="48" actId="20577"/>
        <pc:sldMkLst>
          <pc:docMk/>
          <pc:sldMk cId="1475358961" sldId="264"/>
        </pc:sldMkLst>
        <pc:spChg chg="mod">
          <ac:chgData name="Jawla, Gaurav S" userId="S::gsjawla@uiowa.edu::c3fa7451-0a01-41bb-a711-9dc3e59fce66" providerId="AD" clId="Web-{0C052F62-37F8-5317-86CC-43537A0B527B}" dt="2020-04-13T14:27:16.178" v="48" actId="20577"/>
          <ac:spMkLst>
            <pc:docMk/>
            <pc:sldMk cId="1475358961" sldId="264"/>
            <ac:spMk id="2" creationId="{0DC83A45-1F0D-487F-AE27-53E0DF0B8086}"/>
          </ac:spMkLst>
        </pc:spChg>
      </pc:sldChg>
      <pc:sldChg chg="modSp new ord">
        <pc:chgData name="Jawla, Gaurav S" userId="S::gsjawla@uiowa.edu::c3fa7451-0a01-41bb-a711-9dc3e59fce66" providerId="AD" clId="Web-{0C052F62-37F8-5317-86CC-43537A0B527B}" dt="2020-04-13T14:26:31.896" v="20" actId="20577"/>
        <pc:sldMkLst>
          <pc:docMk/>
          <pc:sldMk cId="1797421218" sldId="265"/>
        </pc:sldMkLst>
        <pc:spChg chg="mod">
          <ac:chgData name="Jawla, Gaurav S" userId="S::gsjawla@uiowa.edu::c3fa7451-0a01-41bb-a711-9dc3e59fce66" providerId="AD" clId="Web-{0C052F62-37F8-5317-86CC-43537A0B527B}" dt="2020-04-13T14:26:29.959" v="18" actId="20577"/>
          <ac:spMkLst>
            <pc:docMk/>
            <pc:sldMk cId="1797421218" sldId="265"/>
            <ac:spMk id="2" creationId="{82DB5C02-534F-4D00-8582-6E8D871FE1AB}"/>
          </ac:spMkLst>
        </pc:spChg>
        <pc:spChg chg="mod">
          <ac:chgData name="Jawla, Gaurav S" userId="S::gsjawla@uiowa.edu::c3fa7451-0a01-41bb-a711-9dc3e59fce66" providerId="AD" clId="Web-{0C052F62-37F8-5317-86CC-43537A0B527B}" dt="2020-04-13T14:26:31.896" v="20" actId="20577"/>
          <ac:spMkLst>
            <pc:docMk/>
            <pc:sldMk cId="1797421218" sldId="265"/>
            <ac:spMk id="3" creationId="{83243C84-14D0-4B58-B8DB-A22A63F688AF}"/>
          </ac:spMkLst>
        </pc:spChg>
      </pc:sldChg>
    </pc:docChg>
  </pc:docChgLst>
  <pc:docChgLst>
    <pc:chgData name="Ramachandran, Hemalatha" userId="S::hramachandran@uiowa.edu::8ecf1470-5815-4805-af33-590a5ecc9e01" providerId="AD" clId="Web-{5983AF2B-9B51-AF16-E541-431783A690F5}"/>
    <pc:docChg chg="addSld delSld">
      <pc:chgData name="Ramachandran, Hemalatha" userId="S::hramachandran@uiowa.edu::8ecf1470-5815-4805-af33-590a5ecc9e01" providerId="AD" clId="Web-{5983AF2B-9B51-AF16-E541-431783A690F5}" dt="2020-04-13T15:29:20.785" v="1"/>
      <pc:docMkLst>
        <pc:docMk/>
      </pc:docMkLst>
      <pc:sldChg chg="new del">
        <pc:chgData name="Ramachandran, Hemalatha" userId="S::hramachandran@uiowa.edu::8ecf1470-5815-4805-af33-590a5ecc9e01" providerId="AD" clId="Web-{5983AF2B-9B51-AF16-E541-431783A690F5}" dt="2020-04-13T15:29:20.785" v="1"/>
        <pc:sldMkLst>
          <pc:docMk/>
          <pc:sldMk cId="242376953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31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5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7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20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2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1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1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1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97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9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67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07B720A2-7F39-4003-BD51-C69103421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8" r="23010" b="12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9CC77-5634-1E4E-B93E-4657BB106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Progress Review and Testing</a:t>
            </a:r>
            <a:endParaRPr lang="en-US"/>
          </a:p>
          <a:p>
            <a:r>
              <a:rPr lang="en-US" sz="4800">
                <a:ea typeface="+mj-lt"/>
                <a:cs typeface="+mj-lt"/>
              </a:rPr>
              <a:t>Overview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2208C-AE01-0146-8B4D-23E8775F5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Group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3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E67E-3085-4DF6-992F-E1CA3A63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9EA0-88A5-4E7C-B920-7FF0D0BE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One of our team-mate is really sick for past one and half weeks and so cannot contribute much to our project right now.</a:t>
            </a:r>
          </a:p>
          <a:p>
            <a:r>
              <a:rPr lang="en-US"/>
              <a:t>Four team member is kind of reduced to three team member.</a:t>
            </a:r>
          </a:p>
        </p:txBody>
      </p:sp>
    </p:spTree>
    <p:extLst>
      <p:ext uri="{BB962C8B-B14F-4D97-AF65-F5344CB8AC3E}">
        <p14:creationId xmlns:p14="http://schemas.microsoft.com/office/powerpoint/2010/main" val="38710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DCF82-A159-4CB4-9009-1FED9C19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end. 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4D41443-32E1-49A7-A245-E0026F0D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B5C02-534F-4D00-8582-6E8D871F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8165285" cy="13099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16821-6DE5-470D-A3D5-6E7D7BC0DD8D}"/>
              </a:ext>
            </a:extLst>
          </p:cNvPr>
          <p:cNvSpPr txBox="1"/>
          <p:nvPr/>
        </p:nvSpPr>
        <p:spPr>
          <a:xfrm>
            <a:off x="3452070" y="3563923"/>
            <a:ext cx="51760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366D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974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2EC8B-4A8B-104D-8F98-04439F52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PROGRESS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CF8C4C-C6E9-4B09-A451-C955A81DF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4992" y="648927"/>
            <a:ext cx="6592740" cy="44678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14985-60D3-CE4C-8C02-28188D698450}"/>
              </a:ext>
            </a:extLst>
          </p:cNvPr>
          <p:cNvSpPr txBox="1"/>
          <p:nvPr/>
        </p:nvSpPr>
        <p:spPr>
          <a:xfrm>
            <a:off x="7626395" y="5417262"/>
            <a:ext cx="164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Velocity Chart</a:t>
            </a:r>
          </a:p>
        </p:txBody>
      </p:sp>
    </p:spTree>
    <p:extLst>
      <p:ext uri="{BB962C8B-B14F-4D97-AF65-F5344CB8AC3E}">
        <p14:creationId xmlns:p14="http://schemas.microsoft.com/office/powerpoint/2010/main" val="267993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2EC8B-4A8B-104D-8F98-04439F52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PROGRESS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14985-60D3-CE4C-8C02-28188D698450}"/>
              </a:ext>
            </a:extLst>
          </p:cNvPr>
          <p:cNvSpPr txBox="1"/>
          <p:nvPr/>
        </p:nvSpPr>
        <p:spPr>
          <a:xfrm>
            <a:off x="7626395" y="5417262"/>
            <a:ext cx="191629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/>
              <a:t>Burndown Chart</a:t>
            </a:r>
          </a:p>
        </p:txBody>
      </p:sp>
      <p:pic>
        <p:nvPicPr>
          <p:cNvPr id="9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ADD1FD2-6805-4E33-8242-2A4D8196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451" y="629610"/>
            <a:ext cx="5914850" cy="43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5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8529-137F-44D2-8F38-B4A9A848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Results (Cypress Coverage)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794713-A69A-4C05-8695-2D0A837DB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80" y="2397814"/>
            <a:ext cx="8416653" cy="3904728"/>
          </a:xfrm>
        </p:spPr>
      </p:pic>
    </p:spTree>
    <p:extLst>
      <p:ext uri="{BB962C8B-B14F-4D97-AF65-F5344CB8AC3E}">
        <p14:creationId xmlns:p14="http://schemas.microsoft.com/office/powerpoint/2010/main" val="24604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4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4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866E7-A25E-4ED9-986E-90084B2F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71" y="405575"/>
            <a:ext cx="894711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Testing Result (Jest Coverage)</a:t>
            </a: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B0E73DD-63AD-49A4-86FE-507CED625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020" y="2091095"/>
            <a:ext cx="9399424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0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05EB-873C-4DA3-8474-D14225B2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Completed features for this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6F3B-6BB5-4F98-82A6-72435249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Create, delete, view products on the frontend</a:t>
            </a:r>
          </a:p>
          <a:p>
            <a:r>
              <a:rPr lang="en-US">
                <a:ea typeface="+mn-lt"/>
                <a:cs typeface="+mn-lt"/>
              </a:rPr>
              <a:t>Frontend of CRUD operations of category</a:t>
            </a:r>
          </a:p>
          <a:p>
            <a:r>
              <a:rPr lang="en-US">
                <a:ea typeface="+mn-lt"/>
                <a:cs typeface="+mn-lt"/>
              </a:rPr>
              <a:t>Enhanced landing page with pictures displayed from our Database</a:t>
            </a:r>
          </a:p>
          <a:p>
            <a:r>
              <a:rPr lang="en-US">
                <a:ea typeface="+mn-lt"/>
                <a:cs typeface="+mn-lt"/>
              </a:rPr>
              <a:t>Alert on login and register pages for invalid credentials and if username and email already exists</a:t>
            </a:r>
          </a:p>
          <a:p>
            <a:r>
              <a:rPr lang="en-US">
                <a:ea typeface="+mn-lt"/>
                <a:cs typeface="+mn-lt"/>
              </a:rPr>
              <a:t>CRUD operations on subcategory API</a:t>
            </a:r>
          </a:p>
          <a:p>
            <a:r>
              <a:rPr lang="en-US">
                <a:ea typeface="+mn-lt"/>
                <a:cs typeface="+mn-lt"/>
              </a:rPr>
              <a:t>Frontend for Create and view subcategories</a:t>
            </a:r>
          </a:p>
          <a:p>
            <a:r>
              <a:rPr lang="en-US">
                <a:ea typeface="+mn-lt"/>
                <a:cs typeface="+mn-lt"/>
              </a:rPr>
              <a:t>Frontend on Admin dashboard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2D7E-67C9-46DC-846D-6A7D484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part of this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42C5-4607-4C80-AD83-477EEBFC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Better solving and sharing problems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Mutual decision to delay sprint.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Even after roadblocks like interviews, midterms and others we completed our story points.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Team effort and coordination improved a lot comparatively with previous sprints.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No conflicts with master.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09B-A53F-4C89-BE39-8F51373C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ADA8-C0D3-4CF4-B449-7FDD64C5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Even though we are doing a lot, we feel like still there are many other features to be implemented.</a:t>
            </a:r>
          </a:p>
          <a:p>
            <a:r>
              <a:rPr lang="en-US">
                <a:ea typeface="+mn-lt"/>
                <a:cs typeface="+mn-lt"/>
              </a:rPr>
              <a:t>Focus on issues in such a manner that we get a lot done.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Continue the best things like team coordination and others.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2E6E8"/>
      </a:lt2>
      <a:accent1>
        <a:srgbClr val="BB5C31"/>
      </a:accent1>
      <a:accent2>
        <a:srgbClr val="CD4352"/>
      </a:accent2>
      <a:accent3>
        <a:srgbClr val="C09D3F"/>
      </a:accent3>
      <a:accent4>
        <a:srgbClr val="2FB3AB"/>
      </a:accent4>
      <a:accent5>
        <a:srgbClr val="439CCD"/>
      </a:accent5>
      <a:accent6>
        <a:srgbClr val="3D5ABF"/>
      </a:accent6>
      <a:hlink>
        <a:srgbClr val="3A8BA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AccentBoxVTI</vt:lpstr>
      <vt:lpstr>BrushVTI</vt:lpstr>
      <vt:lpstr>Progress Review and Testing Overview</vt:lpstr>
      <vt:lpstr>Demo</vt:lpstr>
      <vt:lpstr>PROGRESS</vt:lpstr>
      <vt:lpstr>PROGRESS</vt:lpstr>
      <vt:lpstr>Testing Results (Cypress Coverage)</vt:lpstr>
      <vt:lpstr>Testing Result (Jest Coverage)</vt:lpstr>
      <vt:lpstr>Completed features for this Sprint</vt:lpstr>
      <vt:lpstr>Best part of this Sprint</vt:lpstr>
      <vt:lpstr>To be improved</vt:lpstr>
      <vt:lpstr>Roadblocks</vt:lpstr>
      <vt:lpstr>The end.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Jawla, Gaurav S</dc:creator>
  <cp:revision>1</cp:revision>
  <dcterms:created xsi:type="dcterms:W3CDTF">2020-02-24T03:08:30Z</dcterms:created>
  <dcterms:modified xsi:type="dcterms:W3CDTF">2020-04-20T16:26:13Z</dcterms:modified>
</cp:coreProperties>
</file>