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68CFD-8C0B-4219-A169-5D3C9E6C41B3}" v="143" dt="2020-02-03T04:42:08.756"/>
    <p1510:client id="{66FD8AB7-86C0-668F-49A6-13EB3F6A4B93}" v="1674" dt="2020-02-03T17:25:37.314"/>
    <p1510:client id="{6937E20E-2079-9B8B-D581-DDE897C98EB2}" v="123" dt="2020-02-03T17:18:53.379"/>
    <p1510:client id="{6D2B8A7C-24D4-4B6C-B043-262ADF223D95}" v="208" dt="2020-02-03T16:22:19.229"/>
    <p1510:client id="{798981D9-7C4F-60B0-E75D-E5F87F3A8EF2}" v="376" dt="2020-02-03T17:15:28.997"/>
    <p1510:client id="{E7CC3605-D85C-BB2D-2115-013D16D39DB7}" v="155" dt="2020-02-03T17:24:03.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ishwarya" userId="S::asharma6@uiowa.edu::73c9fe2c-48d4-4984-8433-5bd3c78bce9e" providerId="AD" clId="Web-{6D2B8A7C-24D4-4B6C-B043-262ADF223D95}"/>
    <pc:docChg chg="modSld">
      <pc:chgData name="Sharma, Aishwarya" userId="S::asharma6@uiowa.edu::73c9fe2c-48d4-4984-8433-5bd3c78bce9e" providerId="AD" clId="Web-{6D2B8A7C-24D4-4B6C-B043-262ADF223D95}" dt="2020-02-03T16:22:19.229" v="205" actId="20577"/>
      <pc:docMkLst>
        <pc:docMk/>
      </pc:docMkLst>
      <pc:sldChg chg="modSp">
        <pc:chgData name="Sharma, Aishwarya" userId="S::asharma6@uiowa.edu::73c9fe2c-48d4-4984-8433-5bd3c78bce9e" providerId="AD" clId="Web-{6D2B8A7C-24D4-4B6C-B043-262ADF223D95}" dt="2020-02-03T16:16:01.867" v="80" actId="20577"/>
        <pc:sldMkLst>
          <pc:docMk/>
          <pc:sldMk cId="3791523866" sldId="257"/>
        </pc:sldMkLst>
        <pc:spChg chg="mod">
          <ac:chgData name="Sharma, Aishwarya" userId="S::asharma6@uiowa.edu::73c9fe2c-48d4-4984-8433-5bd3c78bce9e" providerId="AD" clId="Web-{6D2B8A7C-24D4-4B6C-B043-262ADF223D95}" dt="2020-02-03T16:16:01.867" v="80" actId="20577"/>
          <ac:spMkLst>
            <pc:docMk/>
            <pc:sldMk cId="3791523866" sldId="257"/>
            <ac:spMk id="3" creationId="{8C2029D9-6AC2-4E22-B28C-CEBA30AE96E2}"/>
          </ac:spMkLst>
        </pc:spChg>
      </pc:sldChg>
      <pc:sldChg chg="modSp">
        <pc:chgData name="Sharma, Aishwarya" userId="S::asharma6@uiowa.edu::73c9fe2c-48d4-4984-8433-5bd3c78bce9e" providerId="AD" clId="Web-{6D2B8A7C-24D4-4B6C-B043-262ADF223D95}" dt="2020-02-03T16:20:23.493" v="204" actId="20577"/>
        <pc:sldMkLst>
          <pc:docMk/>
          <pc:sldMk cId="4132848859" sldId="258"/>
        </pc:sldMkLst>
        <pc:spChg chg="mod">
          <ac:chgData name="Sharma, Aishwarya" userId="S::asharma6@uiowa.edu::73c9fe2c-48d4-4984-8433-5bd3c78bce9e" providerId="AD" clId="Web-{6D2B8A7C-24D4-4B6C-B043-262ADF223D95}" dt="2020-02-03T16:20:23.493" v="204" actId="20577"/>
          <ac:spMkLst>
            <pc:docMk/>
            <pc:sldMk cId="4132848859" sldId="258"/>
            <ac:spMk id="3" creationId="{5212028F-88A0-4E0F-9138-922932AF2BCB}"/>
          </ac:spMkLst>
        </pc:spChg>
      </pc:sldChg>
      <pc:sldChg chg="modSp">
        <pc:chgData name="Sharma, Aishwarya" userId="S::asharma6@uiowa.edu::73c9fe2c-48d4-4984-8433-5bd3c78bce9e" providerId="AD" clId="Web-{6D2B8A7C-24D4-4B6C-B043-262ADF223D95}" dt="2020-02-03T16:16:34.851" v="198" actId="20577"/>
        <pc:sldMkLst>
          <pc:docMk/>
          <pc:sldMk cId="3530457720" sldId="259"/>
        </pc:sldMkLst>
        <pc:spChg chg="mod">
          <ac:chgData name="Sharma, Aishwarya" userId="S::asharma6@uiowa.edu::73c9fe2c-48d4-4984-8433-5bd3c78bce9e" providerId="AD" clId="Web-{6D2B8A7C-24D4-4B6C-B043-262ADF223D95}" dt="2020-02-03T16:16:34.851" v="198" actId="20577"/>
          <ac:spMkLst>
            <pc:docMk/>
            <pc:sldMk cId="3530457720" sldId="259"/>
            <ac:spMk id="3" creationId="{BCD082E9-04DA-4536-A850-9BAC472F0793}"/>
          </ac:spMkLst>
        </pc:spChg>
      </pc:sldChg>
    </pc:docChg>
  </pc:docChgLst>
  <pc:docChgLst>
    <pc:chgData name="Jawla, Gaurav S" userId="S::gsjawla@uiowa.edu::c3fa7451-0a01-41bb-a711-9dc3e59fce66" providerId="AD" clId="Web-{66FD8AB7-86C0-668F-49A6-13EB3F6A4B93}"/>
    <pc:docChg chg="addSld modSld">
      <pc:chgData name="Jawla, Gaurav S" userId="S::gsjawla@uiowa.edu::c3fa7451-0a01-41bb-a711-9dc3e59fce66" providerId="AD" clId="Web-{66FD8AB7-86C0-668F-49A6-13EB3F6A4B93}" dt="2020-02-03T17:25:37.314" v="1660" actId="20577"/>
      <pc:docMkLst>
        <pc:docMk/>
      </pc:docMkLst>
      <pc:sldChg chg="addSp delSp modSp">
        <pc:chgData name="Jawla, Gaurav S" userId="S::gsjawla@uiowa.edu::c3fa7451-0a01-41bb-a711-9dc3e59fce66" providerId="AD" clId="Web-{66FD8AB7-86C0-668F-49A6-13EB3F6A4B93}" dt="2020-02-03T16:15:28.467" v="175"/>
        <pc:sldMkLst>
          <pc:docMk/>
          <pc:sldMk cId="1063221378" sldId="256"/>
        </pc:sldMkLst>
        <pc:spChg chg="mod">
          <ac:chgData name="Jawla, Gaurav S" userId="S::gsjawla@uiowa.edu::c3fa7451-0a01-41bb-a711-9dc3e59fce66" providerId="AD" clId="Web-{66FD8AB7-86C0-668F-49A6-13EB3F6A4B93}" dt="2020-02-03T16:15:28.467" v="175"/>
          <ac:spMkLst>
            <pc:docMk/>
            <pc:sldMk cId="1063221378" sldId="256"/>
            <ac:spMk id="2" creationId="{B8E569F4-F585-4417-891E-1AAC314EDFD2}"/>
          </ac:spMkLst>
        </pc:spChg>
        <pc:spChg chg="mod">
          <ac:chgData name="Jawla, Gaurav S" userId="S::gsjawla@uiowa.edu::c3fa7451-0a01-41bb-a711-9dc3e59fce66" providerId="AD" clId="Web-{66FD8AB7-86C0-668F-49A6-13EB3F6A4B93}" dt="2020-02-03T16:15:28.467" v="175"/>
          <ac:spMkLst>
            <pc:docMk/>
            <pc:sldMk cId="1063221378" sldId="256"/>
            <ac:spMk id="3" creationId="{3FC72A27-F22B-49E9-AA97-413D7D1CAC72}"/>
          </ac:spMkLst>
        </pc:spChg>
        <pc:spChg chg="del">
          <ac:chgData name="Jawla, Gaurav S" userId="S::gsjawla@uiowa.edu::c3fa7451-0a01-41bb-a711-9dc3e59fce66" providerId="AD" clId="Web-{66FD8AB7-86C0-668F-49A6-13EB3F6A4B93}" dt="2020-02-03T16:15:17.154" v="174"/>
          <ac:spMkLst>
            <pc:docMk/>
            <pc:sldMk cId="1063221378" sldId="256"/>
            <ac:spMk id="9" creationId="{E91DC736-0EF8-4F87-9146-EBF1D2EE4D3D}"/>
          </ac:spMkLst>
        </pc:spChg>
        <pc:spChg chg="del">
          <ac:chgData name="Jawla, Gaurav S" userId="S::gsjawla@uiowa.edu::c3fa7451-0a01-41bb-a711-9dc3e59fce66" providerId="AD" clId="Web-{66FD8AB7-86C0-668F-49A6-13EB3F6A4B93}" dt="2020-02-03T16:15:17.154" v="174"/>
          <ac:spMkLst>
            <pc:docMk/>
            <pc:sldMk cId="1063221378" sldId="256"/>
            <ac:spMk id="11" creationId="{097CD68E-23E3-4007-8847-CD0944C4F7BE}"/>
          </ac:spMkLst>
        </pc:spChg>
        <pc:spChg chg="del">
          <ac:chgData name="Jawla, Gaurav S" userId="S::gsjawla@uiowa.edu::c3fa7451-0a01-41bb-a711-9dc3e59fce66" providerId="AD" clId="Web-{66FD8AB7-86C0-668F-49A6-13EB3F6A4B93}" dt="2020-02-03T16:15:17.154" v="174"/>
          <ac:spMkLst>
            <pc:docMk/>
            <pc:sldMk cId="1063221378" sldId="256"/>
            <ac:spMk id="13" creationId="{AF2F604E-43BE-4DC3-B983-E071523364F8}"/>
          </ac:spMkLst>
        </pc:spChg>
        <pc:spChg chg="del">
          <ac:chgData name="Jawla, Gaurav S" userId="S::gsjawla@uiowa.edu::c3fa7451-0a01-41bb-a711-9dc3e59fce66" providerId="AD" clId="Web-{66FD8AB7-86C0-668F-49A6-13EB3F6A4B93}" dt="2020-02-03T16:15:17.154" v="174"/>
          <ac:spMkLst>
            <pc:docMk/>
            <pc:sldMk cId="1063221378" sldId="256"/>
            <ac:spMk id="15" creationId="{08C9B587-E65E-4B52-B37C-ABEBB6E87928}"/>
          </ac:spMkLst>
        </pc:spChg>
        <pc:spChg chg="add del">
          <ac:chgData name="Jawla, Gaurav S" userId="S::gsjawla@uiowa.edu::c3fa7451-0a01-41bb-a711-9dc3e59fce66" providerId="AD" clId="Web-{66FD8AB7-86C0-668F-49A6-13EB3F6A4B93}" dt="2020-02-03T16:15:28.467" v="175"/>
          <ac:spMkLst>
            <pc:docMk/>
            <pc:sldMk cId="1063221378" sldId="256"/>
            <ac:spMk id="20" creationId="{6CCA5F87-1D1E-45CB-8D83-FC7EEFAD9935}"/>
          </ac:spMkLst>
        </pc:spChg>
        <pc:spChg chg="add del">
          <ac:chgData name="Jawla, Gaurav S" userId="S::gsjawla@uiowa.edu::c3fa7451-0a01-41bb-a711-9dc3e59fce66" providerId="AD" clId="Web-{66FD8AB7-86C0-668F-49A6-13EB3F6A4B93}" dt="2020-02-03T16:15:28.467" v="175"/>
          <ac:spMkLst>
            <pc:docMk/>
            <pc:sldMk cId="1063221378" sldId="256"/>
            <ac:spMk id="22" creationId="{7CCFC2C6-6238-4A2F-93DE-2ADF74AF635E}"/>
          </ac:spMkLst>
        </pc:spChg>
        <pc:spChg chg="add del">
          <ac:chgData name="Jawla, Gaurav S" userId="S::gsjawla@uiowa.edu::c3fa7451-0a01-41bb-a711-9dc3e59fce66" providerId="AD" clId="Web-{66FD8AB7-86C0-668F-49A6-13EB3F6A4B93}" dt="2020-02-03T16:15:28.467" v="175"/>
          <ac:spMkLst>
            <pc:docMk/>
            <pc:sldMk cId="1063221378" sldId="256"/>
            <ac:spMk id="24" creationId="{AF2F604E-43BE-4DC3-B983-E071523364F8}"/>
          </ac:spMkLst>
        </pc:spChg>
        <pc:spChg chg="add del">
          <ac:chgData name="Jawla, Gaurav S" userId="S::gsjawla@uiowa.edu::c3fa7451-0a01-41bb-a711-9dc3e59fce66" providerId="AD" clId="Web-{66FD8AB7-86C0-668F-49A6-13EB3F6A4B93}" dt="2020-02-03T16:15:28.467" v="175"/>
          <ac:spMkLst>
            <pc:docMk/>
            <pc:sldMk cId="1063221378" sldId="256"/>
            <ac:spMk id="26" creationId="{08C9B587-E65E-4B52-B37C-ABEBB6E87928}"/>
          </ac:spMkLst>
        </pc:spChg>
        <pc:spChg chg="add">
          <ac:chgData name="Jawla, Gaurav S" userId="S::gsjawla@uiowa.edu::c3fa7451-0a01-41bb-a711-9dc3e59fce66" providerId="AD" clId="Web-{66FD8AB7-86C0-668F-49A6-13EB3F6A4B93}" dt="2020-02-03T16:15:28.467" v="175"/>
          <ac:spMkLst>
            <pc:docMk/>
            <pc:sldMk cId="1063221378" sldId="256"/>
            <ac:spMk id="31" creationId="{E91DC736-0EF8-4F87-9146-EBF1D2EE4D3D}"/>
          </ac:spMkLst>
        </pc:spChg>
        <pc:spChg chg="add">
          <ac:chgData name="Jawla, Gaurav S" userId="S::gsjawla@uiowa.edu::c3fa7451-0a01-41bb-a711-9dc3e59fce66" providerId="AD" clId="Web-{66FD8AB7-86C0-668F-49A6-13EB3F6A4B93}" dt="2020-02-03T16:15:28.467" v="175"/>
          <ac:spMkLst>
            <pc:docMk/>
            <pc:sldMk cId="1063221378" sldId="256"/>
            <ac:spMk id="33" creationId="{097CD68E-23E3-4007-8847-CD0944C4F7BE}"/>
          </ac:spMkLst>
        </pc:spChg>
        <pc:spChg chg="add">
          <ac:chgData name="Jawla, Gaurav S" userId="S::gsjawla@uiowa.edu::c3fa7451-0a01-41bb-a711-9dc3e59fce66" providerId="AD" clId="Web-{66FD8AB7-86C0-668F-49A6-13EB3F6A4B93}" dt="2020-02-03T16:15:28.467" v="175"/>
          <ac:spMkLst>
            <pc:docMk/>
            <pc:sldMk cId="1063221378" sldId="256"/>
            <ac:spMk id="35" creationId="{AF2F604E-43BE-4DC3-B983-E071523364F8}"/>
          </ac:spMkLst>
        </pc:spChg>
        <pc:spChg chg="add">
          <ac:chgData name="Jawla, Gaurav S" userId="S::gsjawla@uiowa.edu::c3fa7451-0a01-41bb-a711-9dc3e59fce66" providerId="AD" clId="Web-{66FD8AB7-86C0-668F-49A6-13EB3F6A4B93}" dt="2020-02-03T16:15:28.467" v="175"/>
          <ac:spMkLst>
            <pc:docMk/>
            <pc:sldMk cId="1063221378" sldId="256"/>
            <ac:spMk id="37" creationId="{08C9B587-E65E-4B52-B37C-ABEBB6E87928}"/>
          </ac:spMkLst>
        </pc:spChg>
        <pc:picChg chg="mod">
          <ac:chgData name="Jawla, Gaurav S" userId="S::gsjawla@uiowa.edu::c3fa7451-0a01-41bb-a711-9dc3e59fce66" providerId="AD" clId="Web-{66FD8AB7-86C0-668F-49A6-13EB3F6A4B93}" dt="2020-02-03T16:15:28.467" v="175"/>
          <ac:picMkLst>
            <pc:docMk/>
            <pc:sldMk cId="1063221378" sldId="256"/>
            <ac:picMk id="4" creationId="{387233F1-570A-4287-862F-B57B4C974458}"/>
          </ac:picMkLst>
        </pc:picChg>
      </pc:sldChg>
      <pc:sldChg chg="modSp new">
        <pc:chgData name="Jawla, Gaurav S" userId="S::gsjawla@uiowa.edu::c3fa7451-0a01-41bb-a711-9dc3e59fce66" providerId="AD" clId="Web-{66FD8AB7-86C0-668F-49A6-13EB3F6A4B93}" dt="2020-02-03T16:41:01.302" v="890" actId="20577"/>
        <pc:sldMkLst>
          <pc:docMk/>
          <pc:sldMk cId="3791523866" sldId="257"/>
        </pc:sldMkLst>
        <pc:spChg chg="mod">
          <ac:chgData name="Jawla, Gaurav S" userId="S::gsjawla@uiowa.edu::c3fa7451-0a01-41bb-a711-9dc3e59fce66" providerId="AD" clId="Web-{66FD8AB7-86C0-668F-49A6-13EB3F6A4B93}" dt="2020-02-03T16:05:05.246" v="19" actId="20577"/>
          <ac:spMkLst>
            <pc:docMk/>
            <pc:sldMk cId="3791523866" sldId="257"/>
            <ac:spMk id="2" creationId="{453383CD-3617-4D9C-949F-204A93A03726}"/>
          </ac:spMkLst>
        </pc:spChg>
        <pc:spChg chg="mod">
          <ac:chgData name="Jawla, Gaurav S" userId="S::gsjawla@uiowa.edu::c3fa7451-0a01-41bb-a711-9dc3e59fce66" providerId="AD" clId="Web-{66FD8AB7-86C0-668F-49A6-13EB3F6A4B93}" dt="2020-02-03T16:41:01.302" v="890" actId="20577"/>
          <ac:spMkLst>
            <pc:docMk/>
            <pc:sldMk cId="3791523866" sldId="257"/>
            <ac:spMk id="3" creationId="{8C2029D9-6AC2-4E22-B28C-CEBA30AE96E2}"/>
          </ac:spMkLst>
        </pc:spChg>
      </pc:sldChg>
      <pc:sldChg chg="modSp new">
        <pc:chgData name="Jawla, Gaurav S" userId="S::gsjawla@uiowa.edu::c3fa7451-0a01-41bb-a711-9dc3e59fce66" providerId="AD" clId="Web-{66FD8AB7-86C0-668F-49A6-13EB3F6A4B93}" dt="2020-02-03T17:25:37.314" v="1659" actId="20577"/>
        <pc:sldMkLst>
          <pc:docMk/>
          <pc:sldMk cId="4132848859" sldId="258"/>
        </pc:sldMkLst>
        <pc:spChg chg="mod">
          <ac:chgData name="Jawla, Gaurav S" userId="S::gsjawla@uiowa.edu::c3fa7451-0a01-41bb-a711-9dc3e59fce66" providerId="AD" clId="Web-{66FD8AB7-86C0-668F-49A6-13EB3F6A4B93}" dt="2020-02-03T16:45:42.413" v="933" actId="20577"/>
          <ac:spMkLst>
            <pc:docMk/>
            <pc:sldMk cId="4132848859" sldId="258"/>
            <ac:spMk id="2" creationId="{30E0C249-7B65-4BAE-BA58-43E1B4EEDDBD}"/>
          </ac:spMkLst>
        </pc:spChg>
        <pc:spChg chg="mod">
          <ac:chgData name="Jawla, Gaurav S" userId="S::gsjawla@uiowa.edu::c3fa7451-0a01-41bb-a711-9dc3e59fce66" providerId="AD" clId="Web-{66FD8AB7-86C0-668F-49A6-13EB3F6A4B93}" dt="2020-02-03T17:25:37.314" v="1659" actId="20577"/>
          <ac:spMkLst>
            <pc:docMk/>
            <pc:sldMk cId="4132848859" sldId="258"/>
            <ac:spMk id="3" creationId="{5212028F-88A0-4E0F-9138-922932AF2BCB}"/>
          </ac:spMkLst>
        </pc:spChg>
      </pc:sldChg>
      <pc:sldChg chg="addSp modSp new mod setBg">
        <pc:chgData name="Jawla, Gaurav S" userId="S::gsjawla@uiowa.edu::c3fa7451-0a01-41bb-a711-9dc3e59fce66" providerId="AD" clId="Web-{66FD8AB7-86C0-668F-49A6-13EB3F6A4B93}" dt="2020-02-03T16:28:28.861" v="521" actId="20577"/>
        <pc:sldMkLst>
          <pc:docMk/>
          <pc:sldMk cId="3530457720" sldId="259"/>
        </pc:sldMkLst>
        <pc:spChg chg="mod">
          <ac:chgData name="Jawla, Gaurav S" userId="S::gsjawla@uiowa.edu::c3fa7451-0a01-41bb-a711-9dc3e59fce66" providerId="AD" clId="Web-{66FD8AB7-86C0-668F-49A6-13EB3F6A4B93}" dt="2020-02-03T16:08:39.075" v="172"/>
          <ac:spMkLst>
            <pc:docMk/>
            <pc:sldMk cId="3530457720" sldId="259"/>
            <ac:spMk id="2" creationId="{ABE11F18-D72E-42FF-954E-F975B47247B1}"/>
          </ac:spMkLst>
        </pc:spChg>
        <pc:spChg chg="mod">
          <ac:chgData name="Jawla, Gaurav S" userId="S::gsjawla@uiowa.edu::c3fa7451-0a01-41bb-a711-9dc3e59fce66" providerId="AD" clId="Web-{66FD8AB7-86C0-668F-49A6-13EB3F6A4B93}" dt="2020-02-03T16:28:28.861" v="521" actId="20577"/>
          <ac:spMkLst>
            <pc:docMk/>
            <pc:sldMk cId="3530457720" sldId="259"/>
            <ac:spMk id="3" creationId="{BCD082E9-04DA-4536-A850-9BAC472F0793}"/>
          </ac:spMkLst>
        </pc:spChg>
        <pc:spChg chg="add">
          <ac:chgData name="Jawla, Gaurav S" userId="S::gsjawla@uiowa.edu::c3fa7451-0a01-41bb-a711-9dc3e59fce66" providerId="AD" clId="Web-{66FD8AB7-86C0-668F-49A6-13EB3F6A4B93}" dt="2020-02-03T16:08:39.075" v="172"/>
          <ac:spMkLst>
            <pc:docMk/>
            <pc:sldMk cId="3530457720" sldId="259"/>
            <ac:spMk id="8" creationId="{1C799903-48D5-4A31-A1A2-541072D9771E}"/>
          </ac:spMkLst>
        </pc:spChg>
        <pc:spChg chg="add">
          <ac:chgData name="Jawla, Gaurav S" userId="S::gsjawla@uiowa.edu::c3fa7451-0a01-41bb-a711-9dc3e59fce66" providerId="AD" clId="Web-{66FD8AB7-86C0-668F-49A6-13EB3F6A4B93}" dt="2020-02-03T16:08:39.075" v="172"/>
          <ac:spMkLst>
            <pc:docMk/>
            <pc:sldMk cId="3530457720" sldId="259"/>
            <ac:spMk id="10" creationId="{8EFFF109-FC58-4FD3-BE05-9775A1310F55}"/>
          </ac:spMkLst>
        </pc:spChg>
        <pc:spChg chg="add">
          <ac:chgData name="Jawla, Gaurav S" userId="S::gsjawla@uiowa.edu::c3fa7451-0a01-41bb-a711-9dc3e59fce66" providerId="AD" clId="Web-{66FD8AB7-86C0-668F-49A6-13EB3F6A4B93}" dt="2020-02-03T16:08:39.075" v="172"/>
          <ac:spMkLst>
            <pc:docMk/>
            <pc:sldMk cId="3530457720" sldId="259"/>
            <ac:spMk id="12" creationId="{E1B96AD6-92A9-4273-A62B-96A1C3E0BA95}"/>
          </ac:spMkLst>
        </pc:spChg>
        <pc:spChg chg="add">
          <ac:chgData name="Jawla, Gaurav S" userId="S::gsjawla@uiowa.edu::c3fa7451-0a01-41bb-a711-9dc3e59fce66" providerId="AD" clId="Web-{66FD8AB7-86C0-668F-49A6-13EB3F6A4B93}" dt="2020-02-03T16:08:39.075" v="172"/>
          <ac:spMkLst>
            <pc:docMk/>
            <pc:sldMk cId="3530457720" sldId="259"/>
            <ac:spMk id="14" creationId="{463EEC44-1BA3-44ED-81FC-A644B04B2A44}"/>
          </ac:spMkLst>
        </pc:spChg>
      </pc:sldChg>
      <pc:sldChg chg="addSp delSp modSp new mod setBg modClrScheme chgLayout">
        <pc:chgData name="Jawla, Gaurav S" userId="S::gsjawla@uiowa.edu::c3fa7451-0a01-41bb-a711-9dc3e59fce66" providerId="AD" clId="Web-{66FD8AB7-86C0-668F-49A6-13EB3F6A4B93}" dt="2020-02-03T16:08:43.590" v="173"/>
        <pc:sldMkLst>
          <pc:docMk/>
          <pc:sldMk cId="921662787" sldId="260"/>
        </pc:sldMkLst>
        <pc:spChg chg="mod ord">
          <ac:chgData name="Jawla, Gaurav S" userId="S::gsjawla@uiowa.edu::c3fa7451-0a01-41bb-a711-9dc3e59fce66" providerId="AD" clId="Web-{66FD8AB7-86C0-668F-49A6-13EB3F6A4B93}" dt="2020-02-03T16:08:43.590" v="173"/>
          <ac:spMkLst>
            <pc:docMk/>
            <pc:sldMk cId="921662787" sldId="260"/>
            <ac:spMk id="2" creationId="{89753C7D-2BD3-4688-B8CF-D3C2021E474E}"/>
          </ac:spMkLst>
        </pc:spChg>
        <pc:spChg chg="del">
          <ac:chgData name="Jawla, Gaurav S" userId="S::gsjawla@uiowa.edu::c3fa7451-0a01-41bb-a711-9dc3e59fce66" providerId="AD" clId="Web-{66FD8AB7-86C0-668F-49A6-13EB3F6A4B93}" dt="2020-02-03T16:08:16.903" v="160"/>
          <ac:spMkLst>
            <pc:docMk/>
            <pc:sldMk cId="921662787" sldId="260"/>
            <ac:spMk id="3" creationId="{42076117-F012-42F1-A139-26EB9A00D4C6}"/>
          </ac:spMkLst>
        </pc:spChg>
        <pc:spChg chg="add">
          <ac:chgData name="Jawla, Gaurav S" userId="S::gsjawla@uiowa.edu::c3fa7451-0a01-41bb-a711-9dc3e59fce66" providerId="AD" clId="Web-{66FD8AB7-86C0-668F-49A6-13EB3F6A4B93}" dt="2020-02-03T16:08:43.590" v="173"/>
          <ac:spMkLst>
            <pc:docMk/>
            <pc:sldMk cId="921662787" sldId="260"/>
            <ac:spMk id="7" creationId="{8D06CE56-3881-4ADA-8CEF-D18B02C242A3}"/>
          </ac:spMkLst>
        </pc:spChg>
        <pc:spChg chg="add">
          <ac:chgData name="Jawla, Gaurav S" userId="S::gsjawla@uiowa.edu::c3fa7451-0a01-41bb-a711-9dc3e59fce66" providerId="AD" clId="Web-{66FD8AB7-86C0-668F-49A6-13EB3F6A4B93}" dt="2020-02-03T16:08:43.590" v="173"/>
          <ac:spMkLst>
            <pc:docMk/>
            <pc:sldMk cId="921662787" sldId="260"/>
            <ac:spMk id="9" creationId="{79F3C543-62EC-4433-9C93-A2CD8764E9B4}"/>
          </ac:spMkLst>
        </pc:spChg>
        <pc:spChg chg="add">
          <ac:chgData name="Jawla, Gaurav S" userId="S::gsjawla@uiowa.edu::c3fa7451-0a01-41bb-a711-9dc3e59fce66" providerId="AD" clId="Web-{66FD8AB7-86C0-668F-49A6-13EB3F6A4B93}" dt="2020-02-03T16:08:43.590" v="173"/>
          <ac:spMkLst>
            <pc:docMk/>
            <pc:sldMk cId="921662787" sldId="260"/>
            <ac:spMk id="11" creationId="{1ACA2EA0-FFD3-42EC-9406-B595015ED96E}"/>
          </ac:spMkLst>
        </pc:spChg>
        <pc:spChg chg="add">
          <ac:chgData name="Jawla, Gaurav S" userId="S::gsjawla@uiowa.edu::c3fa7451-0a01-41bb-a711-9dc3e59fce66" providerId="AD" clId="Web-{66FD8AB7-86C0-668F-49A6-13EB3F6A4B93}" dt="2020-02-03T16:08:43.590" v="173"/>
          <ac:spMkLst>
            <pc:docMk/>
            <pc:sldMk cId="921662787" sldId="260"/>
            <ac:spMk id="13" creationId="{D5288BCE-665C-472A-8C43-664BCFA31E43}"/>
          </ac:spMkLst>
        </pc:spChg>
        <pc:spChg chg="add">
          <ac:chgData name="Jawla, Gaurav S" userId="S::gsjawla@uiowa.edu::c3fa7451-0a01-41bb-a711-9dc3e59fce66" providerId="AD" clId="Web-{66FD8AB7-86C0-668F-49A6-13EB3F6A4B93}" dt="2020-02-03T16:08:43.590" v="173"/>
          <ac:spMkLst>
            <pc:docMk/>
            <pc:sldMk cId="921662787" sldId="260"/>
            <ac:spMk id="15" creationId="{46C57131-53A7-4C1A-BEA8-25F06A06AD29}"/>
          </ac:spMkLst>
        </pc:spChg>
      </pc:sldChg>
    </pc:docChg>
  </pc:docChgLst>
  <pc:docChgLst>
    <pc:chgData name="Sharma, Aishwarya" userId="S::asharma6@uiowa.edu::73c9fe2c-48d4-4984-8433-5bd3c78bce9e" providerId="AD" clId="Web-{798981D9-7C4F-60B0-E75D-E5F87F3A8EF2}"/>
    <pc:docChg chg="modSld">
      <pc:chgData name="Sharma, Aishwarya" userId="S::asharma6@uiowa.edu::73c9fe2c-48d4-4984-8433-5bd3c78bce9e" providerId="AD" clId="Web-{798981D9-7C4F-60B0-E75D-E5F87F3A8EF2}" dt="2020-02-03T17:15:28.997" v="375" actId="20577"/>
      <pc:docMkLst>
        <pc:docMk/>
      </pc:docMkLst>
      <pc:sldChg chg="modSp">
        <pc:chgData name="Sharma, Aishwarya" userId="S::asharma6@uiowa.edu::73c9fe2c-48d4-4984-8433-5bd3c78bce9e" providerId="AD" clId="Web-{798981D9-7C4F-60B0-E75D-E5F87F3A8EF2}" dt="2020-02-03T17:12:25.599" v="373" actId="20577"/>
        <pc:sldMkLst>
          <pc:docMk/>
          <pc:sldMk cId="4132848859" sldId="258"/>
        </pc:sldMkLst>
        <pc:spChg chg="mod">
          <ac:chgData name="Sharma, Aishwarya" userId="S::asharma6@uiowa.edu::73c9fe2c-48d4-4984-8433-5bd3c78bce9e" providerId="AD" clId="Web-{798981D9-7C4F-60B0-E75D-E5F87F3A8EF2}" dt="2020-02-03T17:12:25.599" v="373" actId="20577"/>
          <ac:spMkLst>
            <pc:docMk/>
            <pc:sldMk cId="4132848859" sldId="258"/>
            <ac:spMk id="3" creationId="{5212028F-88A0-4E0F-9138-922932AF2BCB}"/>
          </ac:spMkLst>
        </pc:spChg>
      </pc:sldChg>
      <pc:sldChg chg="modSp">
        <pc:chgData name="Sharma, Aishwarya" userId="S::asharma6@uiowa.edu::73c9fe2c-48d4-4984-8433-5bd3c78bce9e" providerId="AD" clId="Web-{798981D9-7C4F-60B0-E75D-E5F87F3A8EF2}" dt="2020-02-03T17:04:07.784" v="258" actId="20577"/>
        <pc:sldMkLst>
          <pc:docMk/>
          <pc:sldMk cId="3530457720" sldId="259"/>
        </pc:sldMkLst>
        <pc:spChg chg="mod">
          <ac:chgData name="Sharma, Aishwarya" userId="S::asharma6@uiowa.edu::73c9fe2c-48d4-4984-8433-5bd3c78bce9e" providerId="AD" clId="Web-{798981D9-7C4F-60B0-E75D-E5F87F3A8EF2}" dt="2020-02-03T17:04:07.784" v="258" actId="20577"/>
          <ac:spMkLst>
            <pc:docMk/>
            <pc:sldMk cId="3530457720" sldId="259"/>
            <ac:spMk id="3" creationId="{BCD082E9-04DA-4536-A850-9BAC472F0793}"/>
          </ac:spMkLst>
        </pc:spChg>
      </pc:sldChg>
    </pc:docChg>
  </pc:docChgLst>
  <pc:docChgLst>
    <pc:chgData name="Wang, Zixu" userId="S::wzx@uiowa.edu::c2504a2f-f27d-4d21-a8c3-30e128e8c592" providerId="AD" clId="Web-{6937E20E-2079-9B8B-D581-DDE897C98EB2}"/>
    <pc:docChg chg="modSld">
      <pc:chgData name="Wang, Zixu" userId="S::wzx@uiowa.edu::c2504a2f-f27d-4d21-a8c3-30e128e8c592" providerId="AD" clId="Web-{6937E20E-2079-9B8B-D581-DDE897C98EB2}" dt="2020-02-03T17:18:53.379" v="121" actId="20577"/>
      <pc:docMkLst>
        <pc:docMk/>
      </pc:docMkLst>
      <pc:sldChg chg="modSp">
        <pc:chgData name="Wang, Zixu" userId="S::wzx@uiowa.edu::c2504a2f-f27d-4d21-a8c3-30e128e8c592" providerId="AD" clId="Web-{6937E20E-2079-9B8B-D581-DDE897C98EB2}" dt="2020-02-03T17:18:53.379" v="121" actId="20577"/>
        <pc:sldMkLst>
          <pc:docMk/>
          <pc:sldMk cId="3791523866" sldId="257"/>
        </pc:sldMkLst>
        <pc:spChg chg="mod">
          <ac:chgData name="Wang, Zixu" userId="S::wzx@uiowa.edu::c2504a2f-f27d-4d21-a8c3-30e128e8c592" providerId="AD" clId="Web-{6937E20E-2079-9B8B-D581-DDE897C98EB2}" dt="2020-02-03T17:18:53.379" v="121" actId="20577"/>
          <ac:spMkLst>
            <pc:docMk/>
            <pc:sldMk cId="3791523866" sldId="257"/>
            <ac:spMk id="3" creationId="{8C2029D9-6AC2-4E22-B28C-CEBA30AE96E2}"/>
          </ac:spMkLst>
        </pc:spChg>
      </pc:sldChg>
      <pc:sldChg chg="modSp">
        <pc:chgData name="Wang, Zixu" userId="S::wzx@uiowa.edu::c2504a2f-f27d-4d21-a8c3-30e128e8c592" providerId="AD" clId="Web-{6937E20E-2079-9B8B-D581-DDE897C98EB2}" dt="2020-02-03T16:37:53.082" v="41" actId="20577"/>
        <pc:sldMkLst>
          <pc:docMk/>
          <pc:sldMk cId="921662787" sldId="260"/>
        </pc:sldMkLst>
        <pc:spChg chg="mod">
          <ac:chgData name="Wang, Zixu" userId="S::wzx@uiowa.edu::c2504a2f-f27d-4d21-a8c3-30e128e8c592" providerId="AD" clId="Web-{6937E20E-2079-9B8B-D581-DDE897C98EB2}" dt="2020-02-03T16:37:53.082" v="41" actId="20577"/>
          <ac:spMkLst>
            <pc:docMk/>
            <pc:sldMk cId="921662787" sldId="260"/>
            <ac:spMk id="2" creationId="{89753C7D-2BD3-4688-B8CF-D3C2021E474E}"/>
          </ac:spMkLst>
        </pc:spChg>
      </pc:sldChg>
    </pc:docChg>
  </pc:docChgLst>
  <pc:docChgLst>
    <pc:chgData name="Jawla, Gaurav S" userId="S::gsjawla@uiowa.edu::c3fa7451-0a01-41bb-a711-9dc3e59fce66" providerId="AD" clId="Web-{0B368CFD-8C0B-4219-A169-5D3C9E6C41B3}"/>
    <pc:docChg chg="addSld delSld modSld addMainMaster delMainMaster">
      <pc:chgData name="Jawla, Gaurav S" userId="S::gsjawla@uiowa.edu::c3fa7451-0a01-41bb-a711-9dc3e59fce66" providerId="AD" clId="Web-{0B368CFD-8C0B-4219-A169-5D3C9E6C41B3}" dt="2020-02-03T04:42:08.756" v="150" actId="20577"/>
      <pc:docMkLst>
        <pc:docMk/>
      </pc:docMkLst>
      <pc:sldChg chg="addSp delSp modSp del mod setBg modClrScheme setClrOvrMap delDesignElem chgLayout">
        <pc:chgData name="Jawla, Gaurav S" userId="S::gsjawla@uiowa.edu::c3fa7451-0a01-41bb-a711-9dc3e59fce66" providerId="AD" clId="Web-{0B368CFD-8C0B-4219-A169-5D3C9E6C41B3}" dt="2020-02-03T04:35:22.459" v="13"/>
        <pc:sldMkLst>
          <pc:docMk/>
          <pc:sldMk cId="109857222" sldId="256"/>
        </pc:sldMkLst>
        <pc:spChg chg="mod ord">
          <ac:chgData name="Jawla, Gaurav S" userId="S::gsjawla@uiowa.edu::c3fa7451-0a01-41bb-a711-9dc3e59fce66" providerId="AD" clId="Web-{0B368CFD-8C0B-4219-A169-5D3C9E6C41B3}" dt="2020-02-03T04:35:19.444" v="12"/>
          <ac:spMkLst>
            <pc:docMk/>
            <pc:sldMk cId="109857222" sldId="256"/>
            <ac:spMk id="2" creationId="{00000000-0000-0000-0000-000000000000}"/>
          </ac:spMkLst>
        </pc:spChg>
        <pc:spChg chg="mod ord">
          <ac:chgData name="Jawla, Gaurav S" userId="S::gsjawla@uiowa.edu::c3fa7451-0a01-41bb-a711-9dc3e59fce66" providerId="AD" clId="Web-{0B368CFD-8C0B-4219-A169-5D3C9E6C41B3}" dt="2020-02-03T04:35:19.444" v="12"/>
          <ac:spMkLst>
            <pc:docMk/>
            <pc:sldMk cId="109857222" sldId="256"/>
            <ac:spMk id="3" creationId="{00000000-0000-0000-0000-000000000000}"/>
          </ac:spMkLst>
        </pc:spChg>
        <pc:spChg chg="add del">
          <ac:chgData name="Jawla, Gaurav S" userId="S::gsjawla@uiowa.edu::c3fa7451-0a01-41bb-a711-9dc3e59fce66" providerId="AD" clId="Web-{0B368CFD-8C0B-4219-A169-5D3C9E6C41B3}" dt="2020-02-03T04:34:49.459" v="6"/>
          <ac:spMkLst>
            <pc:docMk/>
            <pc:sldMk cId="109857222" sldId="256"/>
            <ac:spMk id="6" creationId="{5EF08599-3FED-4288-A20D-E7BCAC3B8E26}"/>
          </ac:spMkLst>
        </pc:spChg>
        <pc:spChg chg="add del">
          <ac:chgData name="Jawla, Gaurav S" userId="S::gsjawla@uiowa.edu::c3fa7451-0a01-41bb-a711-9dc3e59fce66" providerId="AD" clId="Web-{0B368CFD-8C0B-4219-A169-5D3C9E6C41B3}" dt="2020-02-03T04:34:49.459" v="6"/>
          <ac:spMkLst>
            <pc:docMk/>
            <pc:sldMk cId="109857222" sldId="256"/>
            <ac:spMk id="7" creationId="{C884A6B2-90E9-4BDB-8503-71AC02D3956A}"/>
          </ac:spMkLst>
        </pc:spChg>
        <pc:spChg chg="add del">
          <ac:chgData name="Jawla, Gaurav S" userId="S::gsjawla@uiowa.edu::c3fa7451-0a01-41bb-a711-9dc3e59fce66" providerId="AD" clId="Web-{0B368CFD-8C0B-4219-A169-5D3C9E6C41B3}" dt="2020-02-03T04:34:13.879" v="2"/>
          <ac:spMkLst>
            <pc:docMk/>
            <pc:sldMk cId="109857222" sldId="256"/>
            <ac:spMk id="9" creationId="{6CCA5F87-1D1E-45CB-8D83-FC7EEFAD9935}"/>
          </ac:spMkLst>
        </pc:spChg>
        <pc:spChg chg="add del">
          <ac:chgData name="Jawla, Gaurav S" userId="S::gsjawla@uiowa.edu::c3fa7451-0a01-41bb-a711-9dc3e59fce66" providerId="AD" clId="Web-{0B368CFD-8C0B-4219-A169-5D3C9E6C41B3}" dt="2020-02-03T04:35:09.209" v="9"/>
          <ac:spMkLst>
            <pc:docMk/>
            <pc:sldMk cId="109857222" sldId="256"/>
            <ac:spMk id="10" creationId="{71B2258F-86CA-4D4D-8270-BC05FCDEBFB3}"/>
          </ac:spMkLst>
        </pc:spChg>
        <pc:spChg chg="add del">
          <ac:chgData name="Jawla, Gaurav S" userId="S::gsjawla@uiowa.edu::c3fa7451-0a01-41bb-a711-9dc3e59fce66" providerId="AD" clId="Web-{0B368CFD-8C0B-4219-A169-5D3C9E6C41B3}" dt="2020-02-03T04:34:13.879" v="2"/>
          <ac:spMkLst>
            <pc:docMk/>
            <pc:sldMk cId="109857222" sldId="256"/>
            <ac:spMk id="11" creationId="{7CCFC2C6-6238-4A2F-93DE-2ADF74AF635E}"/>
          </ac:spMkLst>
        </pc:spChg>
        <pc:spChg chg="add del">
          <ac:chgData name="Jawla, Gaurav S" userId="S::gsjawla@uiowa.edu::c3fa7451-0a01-41bb-a711-9dc3e59fce66" providerId="AD" clId="Web-{0B368CFD-8C0B-4219-A169-5D3C9E6C41B3}" dt="2020-02-03T04:35:16.772" v="11"/>
          <ac:spMkLst>
            <pc:docMk/>
            <pc:sldMk cId="109857222" sldId="256"/>
            <ac:spMk id="12" creationId="{87CC2527-562A-4F69-B487-4371E5B243E7}"/>
          </ac:spMkLst>
        </pc:spChg>
        <pc:spChg chg="add del">
          <ac:chgData name="Jawla, Gaurav S" userId="S::gsjawla@uiowa.edu::c3fa7451-0a01-41bb-a711-9dc3e59fce66" providerId="AD" clId="Web-{0B368CFD-8C0B-4219-A169-5D3C9E6C41B3}" dt="2020-02-03T04:34:13.879" v="2"/>
          <ac:spMkLst>
            <pc:docMk/>
            <pc:sldMk cId="109857222" sldId="256"/>
            <ac:spMk id="13" creationId="{AF2F604E-43BE-4DC3-B983-E071523364F8}"/>
          </ac:spMkLst>
        </pc:spChg>
        <pc:spChg chg="add del">
          <ac:chgData name="Jawla, Gaurav S" userId="S::gsjawla@uiowa.edu::c3fa7451-0a01-41bb-a711-9dc3e59fce66" providerId="AD" clId="Web-{0B368CFD-8C0B-4219-A169-5D3C9E6C41B3}" dt="2020-02-03T04:34:13.879" v="2"/>
          <ac:spMkLst>
            <pc:docMk/>
            <pc:sldMk cId="109857222" sldId="256"/>
            <ac:spMk id="15" creationId="{08C9B587-E65E-4B52-B37C-ABEBB6E87928}"/>
          </ac:spMkLst>
        </pc:spChg>
        <pc:grpChg chg="add del">
          <ac:chgData name="Jawla, Gaurav S" userId="S::gsjawla@uiowa.edu::c3fa7451-0a01-41bb-a711-9dc3e59fce66" providerId="AD" clId="Web-{0B368CFD-8C0B-4219-A169-5D3C9E6C41B3}" dt="2020-02-03T04:34:49.459" v="6"/>
          <ac:grpSpMkLst>
            <pc:docMk/>
            <pc:sldMk cId="109857222" sldId="256"/>
            <ac:grpSpMk id="8" creationId="{E9046BC8-D404-4E7D-9202-A07F3FDD3823}"/>
          </ac:grpSpMkLst>
        </pc:grpChg>
        <pc:picChg chg="add mod">
          <ac:chgData name="Jawla, Gaurav S" userId="S::gsjawla@uiowa.edu::c3fa7451-0a01-41bb-a711-9dc3e59fce66" providerId="AD" clId="Web-{0B368CFD-8C0B-4219-A169-5D3C9E6C41B3}" dt="2020-02-03T04:35:09.225" v="10"/>
          <ac:picMkLst>
            <pc:docMk/>
            <pc:sldMk cId="109857222" sldId="256"/>
            <ac:picMk id="4" creationId="{2A4A3677-CF93-487C-B6FC-CF2CA167DA9A}"/>
          </ac:picMkLst>
        </pc:picChg>
        <pc:cxnChg chg="add del">
          <ac:chgData name="Jawla, Gaurav S" userId="S::gsjawla@uiowa.edu::c3fa7451-0a01-41bb-a711-9dc3e59fce66" providerId="AD" clId="Web-{0B368CFD-8C0B-4219-A169-5D3C9E6C41B3}" dt="2020-02-03T04:35:16.772" v="11"/>
          <ac:cxnSpMkLst>
            <pc:docMk/>
            <pc:sldMk cId="109857222" sldId="256"/>
            <ac:cxnSpMk id="14" creationId="{BCDAEC91-5BCE-4B55-9CC0-43EF94CB734B}"/>
          </ac:cxnSpMkLst>
        </pc:cxnChg>
      </pc:sldChg>
      <pc:sldChg chg="addSp modSp new mod setBg modClrScheme chgLayout">
        <pc:chgData name="Jawla, Gaurav S" userId="S::gsjawla@uiowa.edu::c3fa7451-0a01-41bb-a711-9dc3e59fce66" providerId="AD" clId="Web-{0B368CFD-8C0B-4219-A169-5D3C9E6C41B3}" dt="2020-02-03T04:42:08.756" v="149" actId="20577"/>
        <pc:sldMkLst>
          <pc:docMk/>
          <pc:sldMk cId="1063221378" sldId="256"/>
        </pc:sldMkLst>
        <pc:spChg chg="mod ord">
          <ac:chgData name="Jawla, Gaurav S" userId="S::gsjawla@uiowa.edu::c3fa7451-0a01-41bb-a711-9dc3e59fce66" providerId="AD" clId="Web-{0B368CFD-8C0B-4219-A169-5D3C9E6C41B3}" dt="2020-02-03T04:41:09.035" v="60" actId="20577"/>
          <ac:spMkLst>
            <pc:docMk/>
            <pc:sldMk cId="1063221378" sldId="256"/>
            <ac:spMk id="2" creationId="{B8E569F4-F585-4417-891E-1AAC314EDFD2}"/>
          </ac:spMkLst>
        </pc:spChg>
        <pc:spChg chg="mod ord">
          <ac:chgData name="Jawla, Gaurav S" userId="S::gsjawla@uiowa.edu::c3fa7451-0a01-41bb-a711-9dc3e59fce66" providerId="AD" clId="Web-{0B368CFD-8C0B-4219-A169-5D3C9E6C41B3}" dt="2020-02-03T04:42:08.756" v="149" actId="20577"/>
          <ac:spMkLst>
            <pc:docMk/>
            <pc:sldMk cId="1063221378" sldId="256"/>
            <ac:spMk id="3" creationId="{3FC72A27-F22B-49E9-AA97-413D7D1CAC72}"/>
          </ac:spMkLst>
        </pc:spChg>
        <pc:spChg chg="add">
          <ac:chgData name="Jawla, Gaurav S" userId="S::gsjawla@uiowa.edu::c3fa7451-0a01-41bb-a711-9dc3e59fce66" providerId="AD" clId="Web-{0B368CFD-8C0B-4219-A169-5D3C9E6C41B3}" dt="2020-02-03T04:40:49.831" v="41"/>
          <ac:spMkLst>
            <pc:docMk/>
            <pc:sldMk cId="1063221378" sldId="256"/>
            <ac:spMk id="9" creationId="{E91DC736-0EF8-4F87-9146-EBF1D2EE4D3D}"/>
          </ac:spMkLst>
        </pc:spChg>
        <pc:spChg chg="add">
          <ac:chgData name="Jawla, Gaurav S" userId="S::gsjawla@uiowa.edu::c3fa7451-0a01-41bb-a711-9dc3e59fce66" providerId="AD" clId="Web-{0B368CFD-8C0B-4219-A169-5D3C9E6C41B3}" dt="2020-02-03T04:40:49.831" v="41"/>
          <ac:spMkLst>
            <pc:docMk/>
            <pc:sldMk cId="1063221378" sldId="256"/>
            <ac:spMk id="11" creationId="{097CD68E-23E3-4007-8847-CD0944C4F7BE}"/>
          </ac:spMkLst>
        </pc:spChg>
        <pc:spChg chg="add">
          <ac:chgData name="Jawla, Gaurav S" userId="S::gsjawla@uiowa.edu::c3fa7451-0a01-41bb-a711-9dc3e59fce66" providerId="AD" clId="Web-{0B368CFD-8C0B-4219-A169-5D3C9E6C41B3}" dt="2020-02-03T04:40:49.831" v="41"/>
          <ac:spMkLst>
            <pc:docMk/>
            <pc:sldMk cId="1063221378" sldId="256"/>
            <ac:spMk id="13" creationId="{AF2F604E-43BE-4DC3-B983-E071523364F8}"/>
          </ac:spMkLst>
        </pc:spChg>
        <pc:spChg chg="add">
          <ac:chgData name="Jawla, Gaurav S" userId="S::gsjawla@uiowa.edu::c3fa7451-0a01-41bb-a711-9dc3e59fce66" providerId="AD" clId="Web-{0B368CFD-8C0B-4219-A169-5D3C9E6C41B3}" dt="2020-02-03T04:40:49.831" v="41"/>
          <ac:spMkLst>
            <pc:docMk/>
            <pc:sldMk cId="1063221378" sldId="256"/>
            <ac:spMk id="15" creationId="{08C9B587-E65E-4B52-B37C-ABEBB6E87928}"/>
          </ac:spMkLst>
        </pc:spChg>
        <pc:picChg chg="add">
          <ac:chgData name="Jawla, Gaurav S" userId="S::gsjawla@uiowa.edu::c3fa7451-0a01-41bb-a711-9dc3e59fce66" providerId="AD" clId="Web-{0B368CFD-8C0B-4219-A169-5D3C9E6C41B3}" dt="2020-02-03T04:40:49.831" v="41"/>
          <ac:picMkLst>
            <pc:docMk/>
            <pc:sldMk cId="1063221378" sldId="256"/>
            <ac:picMk id="4" creationId="{387233F1-570A-4287-862F-B57B4C974458}"/>
          </ac:picMkLst>
        </pc:picChg>
      </pc:sldChg>
      <pc:sldChg chg="addSp delSp modSp new del mod setBg modClrScheme setClrOvrMap chgLayout">
        <pc:chgData name="Jawla, Gaurav S" userId="S::gsjawla@uiowa.edu::c3fa7451-0a01-41bb-a711-9dc3e59fce66" providerId="AD" clId="Web-{0B368CFD-8C0B-4219-A169-5D3C9E6C41B3}" dt="2020-02-03T04:39:45.423" v="32"/>
        <pc:sldMkLst>
          <pc:docMk/>
          <pc:sldMk cId="1279051517" sldId="256"/>
        </pc:sldMkLst>
        <pc:spChg chg="mod ord">
          <ac:chgData name="Jawla, Gaurav S" userId="S::gsjawla@uiowa.edu::c3fa7451-0a01-41bb-a711-9dc3e59fce66" providerId="AD" clId="Web-{0B368CFD-8C0B-4219-A169-5D3C9E6C41B3}" dt="2020-02-03T04:36:55.541" v="29" actId="20577"/>
          <ac:spMkLst>
            <pc:docMk/>
            <pc:sldMk cId="1279051517" sldId="256"/>
            <ac:spMk id="2" creationId="{9DBFFFA6-20CB-4911-98C8-9E0CCE49B1D7}"/>
          </ac:spMkLst>
        </pc:spChg>
        <pc:spChg chg="mod ord">
          <ac:chgData name="Jawla, Gaurav S" userId="S::gsjawla@uiowa.edu::c3fa7451-0a01-41bb-a711-9dc3e59fce66" providerId="AD" clId="Web-{0B368CFD-8C0B-4219-A169-5D3C9E6C41B3}" dt="2020-02-03T04:36:35.368" v="21"/>
          <ac:spMkLst>
            <pc:docMk/>
            <pc:sldMk cId="1279051517" sldId="256"/>
            <ac:spMk id="3" creationId="{85E43A92-59EE-445D-BCB5-C2AAD5268755}"/>
          </ac:spMkLst>
        </pc:spChg>
        <pc:spChg chg="add del">
          <ac:chgData name="Jawla, Gaurav S" userId="S::gsjawla@uiowa.edu::c3fa7451-0a01-41bb-a711-9dc3e59fce66" providerId="AD" clId="Web-{0B368CFD-8C0B-4219-A169-5D3C9E6C41B3}" dt="2020-02-03T04:36:35.275" v="20"/>
          <ac:spMkLst>
            <pc:docMk/>
            <pc:sldMk cId="1279051517" sldId="256"/>
            <ac:spMk id="5" creationId="{155D7866-985D-4D23-BF0E-72CA30F5C7E9}"/>
          </ac:spMkLst>
        </pc:spChg>
        <pc:spChg chg="add del">
          <ac:chgData name="Jawla, Gaurav S" userId="S::gsjawla@uiowa.edu::c3fa7451-0a01-41bb-a711-9dc3e59fce66" providerId="AD" clId="Web-{0B368CFD-8C0B-4219-A169-5D3C9E6C41B3}" dt="2020-02-03T04:36:35.275" v="20"/>
          <ac:spMkLst>
            <pc:docMk/>
            <pc:sldMk cId="1279051517" sldId="256"/>
            <ac:spMk id="7" creationId="{0ADDB668-2CA4-4D2B-9C34-3487CA330BA8}"/>
          </ac:spMkLst>
        </pc:spChg>
        <pc:spChg chg="add del">
          <ac:chgData name="Jawla, Gaurav S" userId="S::gsjawla@uiowa.edu::c3fa7451-0a01-41bb-a711-9dc3e59fce66" providerId="AD" clId="Web-{0B368CFD-8C0B-4219-A169-5D3C9E6C41B3}" dt="2020-02-03T04:36:35.275" v="20"/>
          <ac:spMkLst>
            <pc:docMk/>
            <pc:sldMk cId="1279051517" sldId="256"/>
            <ac:spMk id="8" creationId="{2568BC19-F052-4108-93E1-6A3D1DEC072F}"/>
          </ac:spMkLst>
        </pc:spChg>
        <pc:spChg chg="add del">
          <ac:chgData name="Jawla, Gaurav S" userId="S::gsjawla@uiowa.edu::c3fa7451-0a01-41bb-a711-9dc3e59fce66" providerId="AD" clId="Web-{0B368CFD-8C0B-4219-A169-5D3C9E6C41B3}" dt="2020-02-03T04:36:28.946" v="18"/>
          <ac:spMkLst>
            <pc:docMk/>
            <pc:sldMk cId="1279051517" sldId="256"/>
            <ac:spMk id="9" creationId="{2FDF0794-1B86-42B2-B8C7-F60123E638ED}"/>
          </ac:spMkLst>
        </pc:spChg>
        <pc:spChg chg="add del">
          <ac:chgData name="Jawla, Gaurav S" userId="S::gsjawla@uiowa.edu::c3fa7451-0a01-41bb-a711-9dc3e59fce66" providerId="AD" clId="Web-{0B368CFD-8C0B-4219-A169-5D3C9E6C41B3}" dt="2020-02-03T04:36:35.275" v="20"/>
          <ac:spMkLst>
            <pc:docMk/>
            <pc:sldMk cId="1279051517" sldId="256"/>
            <ac:spMk id="10" creationId="{D5FD337D-4D6B-4C8B-B6F5-121097E09881}"/>
          </ac:spMkLst>
        </pc:spChg>
        <pc:spChg chg="add del">
          <ac:chgData name="Jawla, Gaurav S" userId="S::gsjawla@uiowa.edu::c3fa7451-0a01-41bb-a711-9dc3e59fce66" providerId="AD" clId="Web-{0B368CFD-8C0B-4219-A169-5D3C9E6C41B3}" dt="2020-02-03T04:36:28.946" v="18"/>
          <ac:spMkLst>
            <pc:docMk/>
            <pc:sldMk cId="1279051517" sldId="256"/>
            <ac:spMk id="11" creationId="{C5373426-E26E-431D-959C-5DB96C0B6208}"/>
          </ac:spMkLst>
        </pc:spChg>
        <pc:spChg chg="add">
          <ac:chgData name="Jawla, Gaurav S" userId="S::gsjawla@uiowa.edu::c3fa7451-0a01-41bb-a711-9dc3e59fce66" providerId="AD" clId="Web-{0B368CFD-8C0B-4219-A169-5D3C9E6C41B3}" dt="2020-02-03T04:36:35.368" v="21"/>
          <ac:spMkLst>
            <pc:docMk/>
            <pc:sldMk cId="1279051517" sldId="256"/>
            <ac:spMk id="12" creationId="{875485B9-8EE1-447A-9C08-F7D6B532A8CF}"/>
          </ac:spMkLst>
        </pc:spChg>
        <pc:spChg chg="add del">
          <ac:chgData name="Jawla, Gaurav S" userId="S::gsjawla@uiowa.edu::c3fa7451-0a01-41bb-a711-9dc3e59fce66" providerId="AD" clId="Web-{0B368CFD-8C0B-4219-A169-5D3C9E6C41B3}" dt="2020-02-03T04:36:28.946" v="18"/>
          <ac:spMkLst>
            <pc:docMk/>
            <pc:sldMk cId="1279051517" sldId="256"/>
            <ac:spMk id="15" creationId="{E239D8CC-16F4-4B2B-80F0-203C56D0D2DE}"/>
          </ac:spMkLst>
        </pc:spChg>
        <pc:spChg chg="add">
          <ac:chgData name="Jawla, Gaurav S" userId="S::gsjawla@uiowa.edu::c3fa7451-0a01-41bb-a711-9dc3e59fce66" providerId="AD" clId="Web-{0B368CFD-8C0B-4219-A169-5D3C9E6C41B3}" dt="2020-02-03T04:36:35.368" v="21"/>
          <ac:spMkLst>
            <pc:docMk/>
            <pc:sldMk cId="1279051517" sldId="256"/>
            <ac:spMk id="16" creationId="{B963707F-B98C-4143-AFCF-D6B56C975C5A}"/>
          </ac:spMkLst>
        </pc:spChg>
        <pc:spChg chg="add">
          <ac:chgData name="Jawla, Gaurav S" userId="S::gsjawla@uiowa.edu::c3fa7451-0a01-41bb-a711-9dc3e59fce66" providerId="AD" clId="Web-{0B368CFD-8C0B-4219-A169-5D3C9E6C41B3}" dt="2020-02-03T04:36:35.368" v="21"/>
          <ac:spMkLst>
            <pc:docMk/>
            <pc:sldMk cId="1279051517" sldId="256"/>
            <ac:spMk id="17" creationId="{88D2DFBB-460D-4ECB-BD76-509C99DAD65A}"/>
          </ac:spMkLst>
        </pc:spChg>
        <pc:picChg chg="add del">
          <ac:chgData name="Jawla, Gaurav S" userId="S::gsjawla@uiowa.edu::c3fa7451-0a01-41bb-a711-9dc3e59fce66" providerId="AD" clId="Web-{0B368CFD-8C0B-4219-A169-5D3C9E6C41B3}" dt="2020-02-03T04:36:28.946" v="18"/>
          <ac:picMkLst>
            <pc:docMk/>
            <pc:sldMk cId="1279051517" sldId="256"/>
            <ac:picMk id="4" creationId="{2C8E5B67-BBEC-4BAC-9063-BCE88ED8386A}"/>
          </ac:picMkLst>
        </pc:picChg>
        <pc:picChg chg="add del">
          <ac:chgData name="Jawla, Gaurav S" userId="S::gsjawla@uiowa.edu::c3fa7451-0a01-41bb-a711-9dc3e59fce66" providerId="AD" clId="Web-{0B368CFD-8C0B-4219-A169-5D3C9E6C41B3}" dt="2020-02-03T04:36:35.275" v="20"/>
          <ac:picMkLst>
            <pc:docMk/>
            <pc:sldMk cId="1279051517" sldId="256"/>
            <ac:picMk id="6" creationId="{A0BC002E-1777-4B4A-8D92-A579B44DAD8C}"/>
          </ac:picMkLst>
        </pc:picChg>
        <pc:picChg chg="add">
          <ac:chgData name="Jawla, Gaurav S" userId="S::gsjawla@uiowa.edu::c3fa7451-0a01-41bb-a711-9dc3e59fce66" providerId="AD" clId="Web-{0B368CFD-8C0B-4219-A169-5D3C9E6C41B3}" dt="2020-02-03T04:36:35.368" v="21"/>
          <ac:picMkLst>
            <pc:docMk/>
            <pc:sldMk cId="1279051517" sldId="256"/>
            <ac:picMk id="14" creationId="{A732B519-5EF2-4874-A02F-05F8418D9492}"/>
          </ac:picMkLst>
        </pc:picChg>
        <pc:cxnChg chg="add del">
          <ac:chgData name="Jawla, Gaurav S" userId="S::gsjawla@uiowa.edu::c3fa7451-0a01-41bb-a711-9dc3e59fce66" providerId="AD" clId="Web-{0B368CFD-8C0B-4219-A169-5D3C9E6C41B3}" dt="2020-02-03T04:36:28.946" v="18"/>
          <ac:cxnSpMkLst>
            <pc:docMk/>
            <pc:sldMk cId="1279051517" sldId="256"/>
            <ac:cxnSpMk id="13" creationId="{96D07482-83A3-4451-943C-B46961082957}"/>
          </ac:cxnSpMkLst>
        </pc:cxnChg>
      </pc:sldChg>
      <pc:sldMasterChg chg="del delSldLayout">
        <pc:chgData name="Jawla, Gaurav S" userId="S::gsjawla@uiowa.edu::c3fa7451-0a01-41bb-a711-9dc3e59fce66" providerId="AD" clId="Web-{0B368CFD-8C0B-4219-A169-5D3C9E6C41B3}" dt="2020-02-03T04:34:00.082" v="0"/>
        <pc:sldMasterMkLst>
          <pc:docMk/>
          <pc:sldMasterMk cId="2460954070" sldId="2147483660"/>
        </pc:sldMasterMkLst>
        <pc:sldLayoutChg chg="del">
          <pc:chgData name="Jawla, Gaurav S" userId="S::gsjawla@uiowa.edu::c3fa7451-0a01-41bb-a711-9dc3e59fce66" providerId="AD" clId="Web-{0B368CFD-8C0B-4219-A169-5D3C9E6C41B3}" dt="2020-02-03T04:34:00.082" v="0"/>
          <pc:sldLayoutMkLst>
            <pc:docMk/>
            <pc:sldMasterMk cId="2460954070" sldId="2147483660"/>
            <pc:sldLayoutMk cId="2385387890" sldId="2147483661"/>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949138452" sldId="2147483662"/>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2591524520" sldId="2147483663"/>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1203092039" sldId="2147483664"/>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3733172339" sldId="2147483665"/>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3210312558" sldId="2147483666"/>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3146388984" sldId="2147483667"/>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3171841454" sldId="2147483668"/>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1718958274" sldId="2147483669"/>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2202905451" sldId="2147483670"/>
          </pc:sldLayoutMkLst>
        </pc:sldLayoutChg>
        <pc:sldLayoutChg chg="del">
          <pc:chgData name="Jawla, Gaurav S" userId="S::gsjawla@uiowa.edu::c3fa7451-0a01-41bb-a711-9dc3e59fce66" providerId="AD" clId="Web-{0B368CFD-8C0B-4219-A169-5D3C9E6C41B3}" dt="2020-02-03T04:34:00.082" v="0"/>
          <pc:sldLayoutMkLst>
            <pc:docMk/>
            <pc:sldMasterMk cId="2460954070" sldId="2147483660"/>
            <pc:sldLayoutMk cId="3479445657" sldId="2147483671"/>
          </pc:sldLayoutMkLst>
        </pc:sldLayoutChg>
      </pc:sldMasterChg>
      <pc:sldMasterChg chg="add del addSldLayout delSldLayout modSldLayout">
        <pc:chgData name="Jawla, Gaurav S" userId="S::gsjawla@uiowa.edu::c3fa7451-0a01-41bb-a711-9dc3e59fce66" providerId="AD" clId="Web-{0B368CFD-8C0B-4219-A169-5D3C9E6C41B3}" dt="2020-02-03T04:34:08.300" v="1"/>
        <pc:sldMasterMkLst>
          <pc:docMk/>
          <pc:sldMasterMk cId="134859166" sldId="2147483672"/>
        </pc:sldMasterMkLst>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4242654140" sldId="2147483673"/>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3959518780" sldId="2147483674"/>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1573774292" sldId="2147483675"/>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2539957646" sldId="2147483676"/>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3236245106" sldId="2147483677"/>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3971510334" sldId="2147483678"/>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2020691137" sldId="2147483679"/>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3102744750" sldId="2147483680"/>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1736395005" sldId="2147483681"/>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2588454805" sldId="2147483682"/>
          </pc:sldLayoutMkLst>
        </pc:sldLayoutChg>
        <pc:sldLayoutChg chg="add del mod replId">
          <pc:chgData name="Jawla, Gaurav S" userId="S::gsjawla@uiowa.edu::c3fa7451-0a01-41bb-a711-9dc3e59fce66" providerId="AD" clId="Web-{0B368CFD-8C0B-4219-A169-5D3C9E6C41B3}" dt="2020-02-03T04:34:08.300" v="1"/>
          <pc:sldLayoutMkLst>
            <pc:docMk/>
            <pc:sldMasterMk cId="134859166" sldId="2147483672"/>
            <pc:sldLayoutMk cId="4283373932" sldId="2147483683"/>
          </pc:sldLayoutMkLst>
        </pc:sldLayoutChg>
      </pc:sldMasterChg>
      <pc:sldMasterChg chg="add del addSldLayout delSldLayout">
        <pc:chgData name="Jawla, Gaurav S" userId="S::gsjawla@uiowa.edu::c3fa7451-0a01-41bb-a711-9dc3e59fce66" providerId="AD" clId="Web-{0B368CFD-8C0B-4219-A169-5D3C9E6C41B3}" dt="2020-02-03T04:34:13.879" v="2"/>
        <pc:sldMasterMkLst>
          <pc:docMk/>
          <pc:sldMasterMk cId="3560977879" sldId="2147483781"/>
        </pc:sldMasterMkLst>
        <pc:sldLayoutChg chg="add del">
          <pc:chgData name="Jawla, Gaurav S" userId="S::gsjawla@uiowa.edu::c3fa7451-0a01-41bb-a711-9dc3e59fce66" providerId="AD" clId="Web-{0B368CFD-8C0B-4219-A169-5D3C9E6C41B3}" dt="2020-02-03T04:34:13.879" v="2"/>
          <pc:sldLayoutMkLst>
            <pc:docMk/>
            <pc:sldMasterMk cId="3560977879" sldId="2147483781"/>
            <pc:sldLayoutMk cId="78519120" sldId="2147483770"/>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3176351424" sldId="2147483771"/>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4145314742" sldId="2147483772"/>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3878366018" sldId="2147483773"/>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328813697" sldId="2147483774"/>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865228232" sldId="2147483775"/>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1005044648" sldId="2147483776"/>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3035161226" sldId="2147483777"/>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1115483217" sldId="2147483778"/>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1630745069" sldId="2147483779"/>
          </pc:sldLayoutMkLst>
        </pc:sldLayoutChg>
        <pc:sldLayoutChg chg="add del">
          <pc:chgData name="Jawla, Gaurav S" userId="S::gsjawla@uiowa.edu::c3fa7451-0a01-41bb-a711-9dc3e59fce66" providerId="AD" clId="Web-{0B368CFD-8C0B-4219-A169-5D3C9E6C41B3}" dt="2020-02-03T04:34:13.879" v="2"/>
          <pc:sldLayoutMkLst>
            <pc:docMk/>
            <pc:sldMasterMk cId="3560977879" sldId="2147483781"/>
            <pc:sldLayoutMk cId="903666796" sldId="2147483780"/>
          </pc:sldLayoutMkLst>
        </pc:sldLayoutChg>
      </pc:sldMasterChg>
      <pc:sldMasterChg chg="add del addSldLayout delSldLayout modSldLayout">
        <pc:chgData name="Jawla, Gaurav S" userId="S::gsjawla@uiowa.edu::c3fa7451-0a01-41bb-a711-9dc3e59fce66" providerId="AD" clId="Web-{0B368CFD-8C0B-4219-A169-5D3C9E6C41B3}" dt="2020-02-03T04:34:25.129" v="3"/>
        <pc:sldMasterMkLst>
          <pc:docMk/>
          <pc:sldMasterMk cId="3463249572" sldId="2147483782"/>
        </pc:sldMasterMkLst>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3991606363" sldId="2147483783"/>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1896646349" sldId="2147483784"/>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252309332" sldId="2147483785"/>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2771361644" sldId="2147483786"/>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3555393888" sldId="2147483787"/>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3491890844" sldId="2147483788"/>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2835569565" sldId="2147483789"/>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1643850555" sldId="2147483790"/>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3385520133" sldId="2147483791"/>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653997105" sldId="2147483792"/>
          </pc:sldLayoutMkLst>
        </pc:sldLayoutChg>
        <pc:sldLayoutChg chg="add del mod replId">
          <pc:chgData name="Jawla, Gaurav S" userId="S::gsjawla@uiowa.edu::c3fa7451-0a01-41bb-a711-9dc3e59fce66" providerId="AD" clId="Web-{0B368CFD-8C0B-4219-A169-5D3C9E6C41B3}" dt="2020-02-03T04:34:25.129" v="3"/>
          <pc:sldLayoutMkLst>
            <pc:docMk/>
            <pc:sldMasterMk cId="3463249572" sldId="2147483782"/>
            <pc:sldLayoutMk cId="3638883334" sldId="2147483793"/>
          </pc:sldLayoutMkLst>
        </pc:sldLayoutChg>
      </pc:sldMasterChg>
      <pc:sldMasterChg chg="add del addSldLayout delSldLayout modSldLayout">
        <pc:chgData name="Jawla, Gaurav S" userId="S::gsjawla@uiowa.edu::c3fa7451-0a01-41bb-a711-9dc3e59fce66" providerId="AD" clId="Web-{0B368CFD-8C0B-4219-A169-5D3C9E6C41B3}" dt="2020-02-03T04:34:32.364" v="4"/>
        <pc:sldMasterMkLst>
          <pc:docMk/>
          <pc:sldMasterMk cId="1297824777" sldId="2147483794"/>
        </pc:sldMasterMkLst>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975465620" sldId="2147483795"/>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100767665" sldId="2147483796"/>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889542098" sldId="2147483797"/>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663303124" sldId="2147483798"/>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027382142" sldId="2147483799"/>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903287850" sldId="2147483800"/>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868838210" sldId="2147483801"/>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652028773" sldId="2147483802"/>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400102700" sldId="2147483803"/>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1276012025" sldId="2147483804"/>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157292345" sldId="2147483805"/>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132420452" sldId="2147483806"/>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1850382514" sldId="2147483807"/>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560905163" sldId="2147483808"/>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2068750762" sldId="2147483809"/>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4069088182" sldId="2147483810"/>
          </pc:sldLayoutMkLst>
        </pc:sldLayoutChg>
        <pc:sldLayoutChg chg="add del mod replId">
          <pc:chgData name="Jawla, Gaurav S" userId="S::gsjawla@uiowa.edu::c3fa7451-0a01-41bb-a711-9dc3e59fce66" providerId="AD" clId="Web-{0B368CFD-8C0B-4219-A169-5D3C9E6C41B3}" dt="2020-02-03T04:34:32.364" v="4"/>
          <pc:sldLayoutMkLst>
            <pc:docMk/>
            <pc:sldMasterMk cId="1297824777" sldId="2147483794"/>
            <pc:sldLayoutMk cId="3977612373" sldId="2147483811"/>
          </pc:sldLayoutMkLst>
        </pc:sldLayoutChg>
      </pc:sldMasterChg>
      <pc:sldMasterChg chg="add del addSldLayout delSldLayout modSldLayout">
        <pc:chgData name="Jawla, Gaurav S" userId="S::gsjawla@uiowa.edu::c3fa7451-0a01-41bb-a711-9dc3e59fce66" providerId="AD" clId="Web-{0B368CFD-8C0B-4219-A169-5D3C9E6C41B3}" dt="2020-02-03T04:34:49.459" v="6"/>
        <pc:sldMasterMkLst>
          <pc:docMk/>
          <pc:sldMasterMk cId="614221730" sldId="2147483812"/>
        </pc:sldMasterMkLst>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1147900937" sldId="2147483813"/>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784816745" sldId="2147483814"/>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2475150932" sldId="2147483815"/>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534306364" sldId="2147483816"/>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1366397039" sldId="2147483817"/>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3007929556" sldId="2147483818"/>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2389423543" sldId="2147483819"/>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1856408905" sldId="2147483820"/>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752940654" sldId="2147483821"/>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3093013857" sldId="2147483822"/>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3040142694" sldId="2147483823"/>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102996113" sldId="2147483824"/>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2804955041" sldId="2147483825"/>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590157003" sldId="2147483826"/>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294602402" sldId="2147483827"/>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1290515930" sldId="2147483828"/>
          </pc:sldLayoutMkLst>
        </pc:sldLayoutChg>
        <pc:sldLayoutChg chg="add del mod replId">
          <pc:chgData name="Jawla, Gaurav S" userId="S::gsjawla@uiowa.edu::c3fa7451-0a01-41bb-a711-9dc3e59fce66" providerId="AD" clId="Web-{0B368CFD-8C0B-4219-A169-5D3C9E6C41B3}" dt="2020-02-03T04:34:49.459" v="6"/>
          <pc:sldLayoutMkLst>
            <pc:docMk/>
            <pc:sldMasterMk cId="614221730" sldId="2147483812"/>
            <pc:sldLayoutMk cId="3533353573" sldId="2147483829"/>
          </pc:sldLayoutMkLst>
        </pc:sldLayoutChg>
      </pc:sldMasterChg>
      <pc:sldMasterChg chg="add del addSldLayout delSldLayout modSldLayout">
        <pc:chgData name="Jawla, Gaurav S" userId="S::gsjawla@uiowa.edu::c3fa7451-0a01-41bb-a711-9dc3e59fce66" providerId="AD" clId="Web-{0B368CFD-8C0B-4219-A169-5D3C9E6C41B3}" dt="2020-02-03T04:34:59.380" v="7"/>
        <pc:sldMasterMkLst>
          <pc:docMk/>
          <pc:sldMasterMk cId="3526910979" sldId="2147483830"/>
        </pc:sldMasterMkLst>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241727192" sldId="2147483831"/>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960008391" sldId="2147483832"/>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411736703" sldId="2147483833"/>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1403999907" sldId="2147483834"/>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1086151869" sldId="2147483835"/>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4097953478" sldId="2147483836"/>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722923806" sldId="2147483837"/>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542268425" sldId="2147483838"/>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4000519016" sldId="2147483839"/>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824044762" sldId="2147483840"/>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2285365251" sldId="2147483841"/>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119118771" sldId="2147483842"/>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284497515" sldId="2147483843"/>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3538014585" sldId="2147483844"/>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126589819" sldId="2147483845"/>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24390146" sldId="2147483846"/>
          </pc:sldLayoutMkLst>
        </pc:sldLayoutChg>
        <pc:sldLayoutChg chg="add del mod replId">
          <pc:chgData name="Jawla, Gaurav S" userId="S::gsjawla@uiowa.edu::c3fa7451-0a01-41bb-a711-9dc3e59fce66" providerId="AD" clId="Web-{0B368CFD-8C0B-4219-A169-5D3C9E6C41B3}" dt="2020-02-03T04:34:59.380" v="7"/>
          <pc:sldLayoutMkLst>
            <pc:docMk/>
            <pc:sldMasterMk cId="3526910979" sldId="2147483830"/>
            <pc:sldLayoutMk cId="4031723870" sldId="2147483847"/>
          </pc:sldLayoutMkLst>
        </pc:sldLayoutChg>
      </pc:sldMasterChg>
      <pc:sldMasterChg chg="add del addSldLayout delSldLayout modSldLayout">
        <pc:chgData name="Jawla, Gaurav S" userId="S::gsjawla@uiowa.edu::c3fa7451-0a01-41bb-a711-9dc3e59fce66" providerId="AD" clId="Web-{0B368CFD-8C0B-4219-A169-5D3C9E6C41B3}" dt="2020-02-03T04:35:16.772" v="11"/>
        <pc:sldMasterMkLst>
          <pc:docMk/>
          <pc:sldMasterMk cId="366519357" sldId="2147483848"/>
        </pc:sldMasterMkLst>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1869513073" sldId="2147483849"/>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371007506" sldId="2147483850"/>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023309794" sldId="2147483851"/>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948090207" sldId="2147483852"/>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2118717758" sldId="2147483853"/>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2508083016" sldId="2147483854"/>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167274084" sldId="2147483855"/>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795173267" sldId="2147483856"/>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261687153" sldId="2147483857"/>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868968533" sldId="2147483858"/>
          </pc:sldLayoutMkLst>
        </pc:sldLayoutChg>
        <pc:sldLayoutChg chg="add del mod replId">
          <pc:chgData name="Jawla, Gaurav S" userId="S::gsjawla@uiowa.edu::c3fa7451-0a01-41bb-a711-9dc3e59fce66" providerId="AD" clId="Web-{0B368CFD-8C0B-4219-A169-5D3C9E6C41B3}" dt="2020-02-03T04:35:16.772" v="11"/>
          <pc:sldLayoutMkLst>
            <pc:docMk/>
            <pc:sldMasterMk cId="366519357" sldId="2147483848"/>
            <pc:sldLayoutMk cId="3006472689" sldId="2147483859"/>
          </pc:sldLayoutMkLst>
        </pc:sldLayoutChg>
      </pc:sldMasterChg>
      <pc:sldMasterChg chg="add del addSldLayout delSldLayout modSldLayout">
        <pc:chgData name="Jawla, Gaurav S" userId="S::gsjawla@uiowa.edu::c3fa7451-0a01-41bb-a711-9dc3e59fce66" providerId="AD" clId="Web-{0B368CFD-8C0B-4219-A169-5D3C9E6C41B3}" dt="2020-02-03T04:35:19.444" v="12"/>
        <pc:sldMasterMkLst>
          <pc:docMk/>
          <pc:sldMasterMk cId="3571095488" sldId="2147483860"/>
        </pc:sldMasterMkLst>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4003218353" sldId="2147483861"/>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1278524755" sldId="2147483862"/>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3387577508" sldId="2147483863"/>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2546898272" sldId="2147483864"/>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930378478" sldId="2147483865"/>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3663547193" sldId="2147483866"/>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650318423" sldId="2147483867"/>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498035045" sldId="2147483868"/>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2816085895" sldId="2147483869"/>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1460710008" sldId="2147483870"/>
          </pc:sldLayoutMkLst>
        </pc:sldLayoutChg>
        <pc:sldLayoutChg chg="add del mod replId">
          <pc:chgData name="Jawla, Gaurav S" userId="S::gsjawla@uiowa.edu::c3fa7451-0a01-41bb-a711-9dc3e59fce66" providerId="AD" clId="Web-{0B368CFD-8C0B-4219-A169-5D3C9E6C41B3}" dt="2020-02-03T04:35:19.444" v="12"/>
          <pc:sldLayoutMkLst>
            <pc:docMk/>
            <pc:sldMasterMk cId="3571095488" sldId="2147483860"/>
            <pc:sldLayoutMk cId="64296248" sldId="2147483871"/>
          </pc:sldLayoutMkLst>
        </pc:sldLayoutChg>
      </pc:sldMasterChg>
      <pc:sldMasterChg chg="add del addSldLayout delSldLayout modSldLayout">
        <pc:chgData name="Jawla, Gaurav S" userId="S::gsjawla@uiowa.edu::c3fa7451-0a01-41bb-a711-9dc3e59fce66" providerId="AD" clId="Web-{0B368CFD-8C0B-4219-A169-5D3C9E6C41B3}" dt="2020-02-03T04:35:29.241" v="15"/>
        <pc:sldMasterMkLst>
          <pc:docMk/>
          <pc:sldMasterMk cId="3231073657" sldId="2147483872"/>
        </pc:sldMasterMkLst>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2607984476" sldId="2147483873"/>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3522349916" sldId="2147483874"/>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116893338" sldId="2147483875"/>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1088475199" sldId="2147483876"/>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1650614771" sldId="2147483877"/>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3990070823" sldId="2147483878"/>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950604904" sldId="2147483879"/>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1317707302" sldId="2147483880"/>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3559319950" sldId="2147483881"/>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3479905786" sldId="2147483882"/>
          </pc:sldLayoutMkLst>
        </pc:sldLayoutChg>
        <pc:sldLayoutChg chg="add del mod replId">
          <pc:chgData name="Jawla, Gaurav S" userId="S::gsjawla@uiowa.edu::c3fa7451-0a01-41bb-a711-9dc3e59fce66" providerId="AD" clId="Web-{0B368CFD-8C0B-4219-A169-5D3C9E6C41B3}" dt="2020-02-03T04:35:29.241" v="15"/>
          <pc:sldLayoutMkLst>
            <pc:docMk/>
            <pc:sldMasterMk cId="3231073657" sldId="2147483872"/>
            <pc:sldLayoutMk cId="1438185702" sldId="2147483883"/>
          </pc:sldLayoutMkLst>
        </pc:sldLayoutChg>
      </pc:sldMasterChg>
      <pc:sldMasterChg chg="add del addSldLayout delSldLayout modSldLayout">
        <pc:chgData name="Jawla, Gaurav S" userId="S::gsjawla@uiowa.edu::c3fa7451-0a01-41bb-a711-9dc3e59fce66" providerId="AD" clId="Web-{0B368CFD-8C0B-4219-A169-5D3C9E6C41B3}" dt="2020-02-03T04:35:48.242" v="16"/>
        <pc:sldMasterMkLst>
          <pc:docMk/>
          <pc:sldMasterMk cId="4214018491" sldId="2147483884"/>
        </pc:sldMasterMkLst>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3132944111" sldId="2147483885"/>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399994680" sldId="2147483886"/>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2589669877" sldId="2147483887"/>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3146307808" sldId="2147483888"/>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810417318" sldId="2147483889"/>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3371404063" sldId="2147483890"/>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3042952267" sldId="2147483891"/>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969301505" sldId="2147483892"/>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457439233" sldId="2147483893"/>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2082137603" sldId="2147483894"/>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242092766" sldId="2147483895"/>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678085217" sldId="2147483896"/>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238358210" sldId="2147483897"/>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1880010266" sldId="2147483898"/>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2837173433" sldId="2147483899"/>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3038623199" sldId="2147483900"/>
          </pc:sldLayoutMkLst>
        </pc:sldLayoutChg>
        <pc:sldLayoutChg chg="add del mod replId">
          <pc:chgData name="Jawla, Gaurav S" userId="S::gsjawla@uiowa.edu::c3fa7451-0a01-41bb-a711-9dc3e59fce66" providerId="AD" clId="Web-{0B368CFD-8C0B-4219-A169-5D3C9E6C41B3}" dt="2020-02-03T04:35:48.242" v="16"/>
          <pc:sldLayoutMkLst>
            <pc:docMk/>
            <pc:sldMasterMk cId="4214018491" sldId="2147483884"/>
            <pc:sldLayoutMk cId="92832962" sldId="2147483901"/>
          </pc:sldLayoutMkLst>
        </pc:sldLayoutChg>
      </pc:sldMasterChg>
      <pc:sldMasterChg chg="add del addSldLayout delSldLayout modSldLayout">
        <pc:chgData name="Jawla, Gaurav S" userId="S::gsjawla@uiowa.edu::c3fa7451-0a01-41bb-a711-9dc3e59fce66" providerId="AD" clId="Web-{0B368CFD-8C0B-4219-A169-5D3C9E6C41B3}" dt="2020-02-03T04:36:35.368" v="21"/>
        <pc:sldMasterMkLst>
          <pc:docMk/>
          <pc:sldMasterMk cId="1481283539" sldId="2147483902"/>
        </pc:sldMasterMkLst>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962205800" sldId="2147483903"/>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2161004214" sldId="2147483904"/>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2220276800" sldId="2147483905"/>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82530334" sldId="2147483906"/>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2515050694" sldId="2147483907"/>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2761692889" sldId="2147483908"/>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3319819198" sldId="2147483909"/>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159478103" sldId="2147483910"/>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1794923359" sldId="2147483911"/>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3682504823" sldId="2147483912"/>
          </pc:sldLayoutMkLst>
        </pc:sldLayoutChg>
        <pc:sldLayoutChg chg="add del mod replId">
          <pc:chgData name="Jawla, Gaurav S" userId="S::gsjawla@uiowa.edu::c3fa7451-0a01-41bb-a711-9dc3e59fce66" providerId="AD" clId="Web-{0B368CFD-8C0B-4219-A169-5D3C9E6C41B3}" dt="2020-02-03T04:36:35.368" v="21"/>
          <pc:sldLayoutMkLst>
            <pc:docMk/>
            <pc:sldMasterMk cId="1481283539" sldId="2147483902"/>
            <pc:sldLayoutMk cId="1283780091" sldId="2147483913"/>
          </pc:sldLayoutMkLst>
        </pc:sldLayoutChg>
      </pc:sldMasterChg>
      <pc:sldMasterChg chg="add del addSldLayout delSldLayout">
        <pc:chgData name="Jawla, Gaurav S" userId="S::gsjawla@uiowa.edu::c3fa7451-0a01-41bb-a711-9dc3e59fce66" providerId="AD" clId="Web-{0B368CFD-8C0B-4219-A169-5D3C9E6C41B3}" dt="2020-02-03T04:36:28.946" v="18"/>
        <pc:sldMasterMkLst>
          <pc:docMk/>
          <pc:sldMasterMk cId="3879150355" sldId="2147483946"/>
        </pc:sldMasterMkLst>
        <pc:sldLayoutChg chg="add del">
          <pc:chgData name="Jawla, Gaurav S" userId="S::gsjawla@uiowa.edu::c3fa7451-0a01-41bb-a711-9dc3e59fce66" providerId="AD" clId="Web-{0B368CFD-8C0B-4219-A169-5D3C9E6C41B3}" dt="2020-02-03T04:36:28.946" v="18"/>
          <pc:sldLayoutMkLst>
            <pc:docMk/>
            <pc:sldMasterMk cId="3879150355" sldId="2147483946"/>
            <pc:sldLayoutMk cId="2568962233" sldId="2147483935"/>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2352063051" sldId="2147483936"/>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1067569205" sldId="2147483937"/>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4178405964" sldId="2147483938"/>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1087691896" sldId="2147483939"/>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63823991" sldId="2147483940"/>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898380985" sldId="2147483941"/>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2416575763" sldId="2147483942"/>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952988759" sldId="2147483943"/>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3553728372" sldId="2147483944"/>
          </pc:sldLayoutMkLst>
        </pc:sldLayoutChg>
        <pc:sldLayoutChg chg="add del">
          <pc:chgData name="Jawla, Gaurav S" userId="S::gsjawla@uiowa.edu::c3fa7451-0a01-41bb-a711-9dc3e59fce66" providerId="AD" clId="Web-{0B368CFD-8C0B-4219-A169-5D3C9E6C41B3}" dt="2020-02-03T04:36:28.946" v="18"/>
          <pc:sldLayoutMkLst>
            <pc:docMk/>
            <pc:sldMasterMk cId="3879150355" sldId="2147483946"/>
            <pc:sldLayoutMk cId="3398969729" sldId="2147483945"/>
          </pc:sldLayoutMkLst>
        </pc:sldLayoutChg>
      </pc:sldMasterChg>
      <pc:sldMasterChg chg="add del addSldLayout delSldLayout">
        <pc:chgData name="Jawla, Gaurav S" userId="S::gsjawla@uiowa.edu::c3fa7451-0a01-41bb-a711-9dc3e59fce66" providerId="AD" clId="Web-{0B368CFD-8C0B-4219-A169-5D3C9E6C41B3}" dt="2020-02-03T04:39:56.721" v="34"/>
        <pc:sldMasterMkLst>
          <pc:docMk/>
          <pc:sldMasterMk cId="2319982820" sldId="2147483972"/>
        </pc:sldMasterMkLst>
        <pc:sldLayoutChg chg="add del">
          <pc:chgData name="Jawla, Gaurav S" userId="S::gsjawla@uiowa.edu::c3fa7451-0a01-41bb-a711-9dc3e59fce66" providerId="AD" clId="Web-{0B368CFD-8C0B-4219-A169-5D3C9E6C41B3}" dt="2020-02-03T04:39:56.721" v="34"/>
          <pc:sldLayoutMkLst>
            <pc:docMk/>
            <pc:sldMasterMk cId="2319982820" sldId="2147483972"/>
            <pc:sldLayoutMk cId="2666355894" sldId="2147483961"/>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1615098742" sldId="2147483962"/>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2624680661" sldId="2147483963"/>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647086009" sldId="2147483964"/>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1913955561" sldId="2147483965"/>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2471794969" sldId="2147483966"/>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2892882841" sldId="2147483967"/>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571525668" sldId="2147483968"/>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2325878321" sldId="2147483969"/>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3634095940" sldId="2147483970"/>
          </pc:sldLayoutMkLst>
        </pc:sldLayoutChg>
        <pc:sldLayoutChg chg="add del">
          <pc:chgData name="Jawla, Gaurav S" userId="S::gsjawla@uiowa.edu::c3fa7451-0a01-41bb-a711-9dc3e59fce66" providerId="AD" clId="Web-{0B368CFD-8C0B-4219-A169-5D3C9E6C41B3}" dt="2020-02-03T04:39:56.721" v="34"/>
          <pc:sldLayoutMkLst>
            <pc:docMk/>
            <pc:sldMasterMk cId="2319982820" sldId="2147483972"/>
            <pc:sldLayoutMk cId="1972020083" sldId="2147483971"/>
          </pc:sldLayoutMkLst>
        </pc:sldLayoutChg>
      </pc:sldMasterChg>
      <pc:sldMasterChg chg="add del addSldLayout delSldLayout modSldLayout">
        <pc:chgData name="Jawla, Gaurav S" userId="S::gsjawla@uiowa.edu::c3fa7451-0a01-41bb-a711-9dc3e59fce66" providerId="AD" clId="Web-{0B368CFD-8C0B-4219-A169-5D3C9E6C41B3}" dt="2020-02-03T04:40:05.923" v="35"/>
        <pc:sldMasterMkLst>
          <pc:docMk/>
          <pc:sldMasterMk cId="3691465971" sldId="2147483973"/>
        </pc:sldMasterMkLst>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2506363410" sldId="2147483974"/>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3333263365" sldId="2147483975"/>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3742351032" sldId="2147483976"/>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1261148620" sldId="2147483977"/>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2692935609" sldId="2147483978"/>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1115915436" sldId="2147483979"/>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1454267399" sldId="2147483980"/>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2737334647" sldId="2147483981"/>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2257320745" sldId="2147483982"/>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811758409" sldId="2147483983"/>
          </pc:sldLayoutMkLst>
        </pc:sldLayoutChg>
        <pc:sldLayoutChg chg="add del mod replId">
          <pc:chgData name="Jawla, Gaurav S" userId="S::gsjawla@uiowa.edu::c3fa7451-0a01-41bb-a711-9dc3e59fce66" providerId="AD" clId="Web-{0B368CFD-8C0B-4219-A169-5D3C9E6C41B3}" dt="2020-02-03T04:40:05.923" v="35"/>
          <pc:sldLayoutMkLst>
            <pc:docMk/>
            <pc:sldMasterMk cId="3691465971" sldId="2147483973"/>
            <pc:sldLayoutMk cId="3984110554" sldId="2147483984"/>
          </pc:sldLayoutMkLst>
        </pc:sldLayoutChg>
      </pc:sldMasterChg>
      <pc:sldMasterChg chg="add del addSldLayout delSldLayout modSldLayout">
        <pc:chgData name="Jawla, Gaurav S" userId="S::gsjawla@uiowa.edu::c3fa7451-0a01-41bb-a711-9dc3e59fce66" providerId="AD" clId="Web-{0B368CFD-8C0B-4219-A169-5D3C9E6C41B3}" dt="2020-02-03T04:40:11.095" v="36"/>
        <pc:sldMasterMkLst>
          <pc:docMk/>
          <pc:sldMasterMk cId="766416299" sldId="2147483985"/>
        </pc:sldMasterMkLst>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2930385211" sldId="2147483986"/>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4185204100" sldId="2147483987"/>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669362177" sldId="2147483988"/>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4001182017" sldId="2147483989"/>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913513307" sldId="2147483990"/>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3658886155" sldId="2147483991"/>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2119068790" sldId="2147483992"/>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694425355" sldId="2147483993"/>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4248610139" sldId="2147483994"/>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2958439838" sldId="2147483995"/>
          </pc:sldLayoutMkLst>
        </pc:sldLayoutChg>
        <pc:sldLayoutChg chg="add del mod replId">
          <pc:chgData name="Jawla, Gaurav S" userId="S::gsjawla@uiowa.edu::c3fa7451-0a01-41bb-a711-9dc3e59fce66" providerId="AD" clId="Web-{0B368CFD-8C0B-4219-A169-5D3C9E6C41B3}" dt="2020-02-03T04:40:11.095" v="36"/>
          <pc:sldLayoutMkLst>
            <pc:docMk/>
            <pc:sldMasterMk cId="766416299" sldId="2147483985"/>
            <pc:sldLayoutMk cId="3070886764" sldId="2147483996"/>
          </pc:sldLayoutMkLst>
        </pc:sldLayoutChg>
      </pc:sldMasterChg>
      <pc:sldMasterChg chg="add del addSldLayout delSldLayout">
        <pc:chgData name="Jawla, Gaurav S" userId="S::gsjawla@uiowa.edu::c3fa7451-0a01-41bb-a711-9dc3e59fce66" providerId="AD" clId="Web-{0B368CFD-8C0B-4219-A169-5D3C9E6C41B3}" dt="2020-02-03T04:36:35.275" v="20"/>
        <pc:sldMasterMkLst>
          <pc:docMk/>
          <pc:sldMasterMk cId="4238013849" sldId="2147483985"/>
        </pc:sldMasterMkLst>
        <pc:sldLayoutChg chg="add del">
          <pc:chgData name="Jawla, Gaurav S" userId="S::gsjawla@uiowa.edu::c3fa7451-0a01-41bb-a711-9dc3e59fce66" providerId="AD" clId="Web-{0B368CFD-8C0B-4219-A169-5D3C9E6C41B3}" dt="2020-02-03T04:36:35.275" v="20"/>
          <pc:sldLayoutMkLst>
            <pc:docMk/>
            <pc:sldMasterMk cId="4238013849" sldId="2147483985"/>
            <pc:sldLayoutMk cId="4188913632" sldId="2147483974"/>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2880660122" sldId="2147483975"/>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4197842885" sldId="2147483976"/>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1943438558" sldId="2147483977"/>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645154382" sldId="2147483978"/>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3644252200" sldId="2147483979"/>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1302258043" sldId="2147483980"/>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3381803993" sldId="2147483981"/>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3386205961" sldId="2147483982"/>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695326735" sldId="2147483983"/>
          </pc:sldLayoutMkLst>
        </pc:sldLayoutChg>
        <pc:sldLayoutChg chg="add del">
          <pc:chgData name="Jawla, Gaurav S" userId="S::gsjawla@uiowa.edu::c3fa7451-0a01-41bb-a711-9dc3e59fce66" providerId="AD" clId="Web-{0B368CFD-8C0B-4219-A169-5D3C9E6C41B3}" dt="2020-02-03T04:36:35.275" v="20"/>
          <pc:sldLayoutMkLst>
            <pc:docMk/>
            <pc:sldMasterMk cId="4238013849" sldId="2147483985"/>
            <pc:sldLayoutMk cId="462728086" sldId="2147483984"/>
          </pc:sldLayoutMkLst>
        </pc:sldLayoutChg>
      </pc:sldMasterChg>
      <pc:sldMasterChg chg="add del addSldLayout delSldLayout modSldLayout">
        <pc:chgData name="Jawla, Gaurav S" userId="S::gsjawla@uiowa.edu::c3fa7451-0a01-41bb-a711-9dc3e59fce66" providerId="AD" clId="Web-{0B368CFD-8C0B-4219-A169-5D3C9E6C41B3}" dt="2020-02-03T04:40:18.174" v="37"/>
        <pc:sldMasterMkLst>
          <pc:docMk/>
          <pc:sldMasterMk cId="3904294729" sldId="2147483997"/>
        </pc:sldMasterMkLst>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1457798868" sldId="2147483998"/>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454623532" sldId="2147483999"/>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443370948" sldId="2147484000"/>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4110151012" sldId="2147484001"/>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983139176" sldId="2147484002"/>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933860389" sldId="2147484003"/>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1350410568" sldId="2147484004"/>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4137925313" sldId="2147484005"/>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1790974583" sldId="2147484006"/>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1465670623" sldId="2147484007"/>
          </pc:sldLayoutMkLst>
        </pc:sldLayoutChg>
        <pc:sldLayoutChg chg="add del mod replId">
          <pc:chgData name="Jawla, Gaurav S" userId="S::gsjawla@uiowa.edu::c3fa7451-0a01-41bb-a711-9dc3e59fce66" providerId="AD" clId="Web-{0B368CFD-8C0B-4219-A169-5D3C9E6C41B3}" dt="2020-02-03T04:40:18.174" v="37"/>
          <pc:sldLayoutMkLst>
            <pc:docMk/>
            <pc:sldMasterMk cId="3904294729" sldId="2147483997"/>
            <pc:sldLayoutMk cId="1003609145" sldId="2147484008"/>
          </pc:sldLayoutMkLst>
        </pc:sldLayoutChg>
      </pc:sldMasterChg>
      <pc:sldMasterChg chg="add del addSldLayout delSldLayout modSldLayout">
        <pc:chgData name="Jawla, Gaurav S" userId="S::gsjawla@uiowa.edu::c3fa7451-0a01-41bb-a711-9dc3e59fce66" providerId="AD" clId="Web-{0B368CFD-8C0B-4219-A169-5D3C9E6C41B3}" dt="2020-02-03T04:40:27.065" v="38"/>
        <pc:sldMasterMkLst>
          <pc:docMk/>
          <pc:sldMasterMk cId="2316727872" sldId="2147484009"/>
        </pc:sldMasterMkLst>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562627449" sldId="2147484010"/>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4104960206" sldId="2147484011"/>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3243268507" sldId="2147484012"/>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1589591791" sldId="2147484013"/>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3510040648" sldId="2147484014"/>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2000854274" sldId="2147484015"/>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2259952989" sldId="2147484016"/>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3007809995" sldId="2147484017"/>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1043352768" sldId="2147484018"/>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1974556689" sldId="2147484019"/>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279232207" sldId="2147484020"/>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3409288803" sldId="2147484021"/>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1824056442" sldId="2147484022"/>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3596193942" sldId="2147484023"/>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2948341605" sldId="2147484024"/>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4066918840" sldId="2147484025"/>
          </pc:sldLayoutMkLst>
        </pc:sldLayoutChg>
        <pc:sldLayoutChg chg="add del mod replId">
          <pc:chgData name="Jawla, Gaurav S" userId="S::gsjawla@uiowa.edu::c3fa7451-0a01-41bb-a711-9dc3e59fce66" providerId="AD" clId="Web-{0B368CFD-8C0B-4219-A169-5D3C9E6C41B3}" dt="2020-02-03T04:40:27.065" v="38"/>
          <pc:sldLayoutMkLst>
            <pc:docMk/>
            <pc:sldMasterMk cId="2316727872" sldId="2147484009"/>
            <pc:sldLayoutMk cId="2187889415" sldId="2147484026"/>
          </pc:sldLayoutMkLst>
        </pc:sldLayoutChg>
      </pc:sldMasterChg>
      <pc:sldMasterChg chg="add del addSldLayout delSldLayout modSldLayout">
        <pc:chgData name="Jawla, Gaurav S" userId="S::gsjawla@uiowa.edu::c3fa7451-0a01-41bb-a711-9dc3e59fce66" providerId="AD" clId="Web-{0B368CFD-8C0B-4219-A169-5D3C9E6C41B3}" dt="2020-02-03T04:40:30.503" v="39"/>
        <pc:sldMasterMkLst>
          <pc:docMk/>
          <pc:sldMasterMk cId="1739926513" sldId="2147484027"/>
        </pc:sldMasterMkLst>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051893971" sldId="2147484028"/>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336689772" sldId="2147484029"/>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669171646" sldId="2147484030"/>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100691721" sldId="2147484031"/>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519501833" sldId="2147484032"/>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1273754046" sldId="2147484033"/>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561110693" sldId="2147484034"/>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076413905" sldId="2147484035"/>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211214275" sldId="2147484036"/>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116844769" sldId="2147484037"/>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1531194584" sldId="2147484038"/>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847702767" sldId="2147484039"/>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363594361" sldId="2147484040"/>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687381097" sldId="2147484041"/>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2056114108" sldId="2147484042"/>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1739604629" sldId="2147484043"/>
          </pc:sldLayoutMkLst>
        </pc:sldLayoutChg>
        <pc:sldLayoutChg chg="add del mod replId">
          <pc:chgData name="Jawla, Gaurav S" userId="S::gsjawla@uiowa.edu::c3fa7451-0a01-41bb-a711-9dc3e59fce66" providerId="AD" clId="Web-{0B368CFD-8C0B-4219-A169-5D3C9E6C41B3}" dt="2020-02-03T04:40:30.503" v="39"/>
          <pc:sldLayoutMkLst>
            <pc:docMk/>
            <pc:sldMasterMk cId="1739926513" sldId="2147484027"/>
            <pc:sldLayoutMk cId="3235100020" sldId="2147484044"/>
          </pc:sldLayoutMkLst>
        </pc:sldLayoutChg>
      </pc:sldMasterChg>
      <pc:sldMasterChg chg="add del addSldLayout delSldLayout modSldLayout">
        <pc:chgData name="Jawla, Gaurav S" userId="S::gsjawla@uiowa.edu::c3fa7451-0a01-41bb-a711-9dc3e59fce66" providerId="AD" clId="Web-{0B368CFD-8C0B-4219-A169-5D3C9E6C41B3}" dt="2020-02-03T04:40:37.128" v="40"/>
        <pc:sldMasterMkLst>
          <pc:docMk/>
          <pc:sldMasterMk cId="2581553605" sldId="2147484045"/>
        </pc:sldMasterMkLst>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1603751183" sldId="2147484046"/>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3094806171" sldId="2147484047"/>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2425379447" sldId="2147484048"/>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2502268309" sldId="2147484049"/>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1325738733" sldId="2147484050"/>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486656496" sldId="2147484051"/>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3632282284" sldId="2147484052"/>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1634905072" sldId="2147484053"/>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3274990834" sldId="2147484054"/>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1825015124" sldId="2147484055"/>
          </pc:sldLayoutMkLst>
        </pc:sldLayoutChg>
        <pc:sldLayoutChg chg="add del mod replId">
          <pc:chgData name="Jawla, Gaurav S" userId="S::gsjawla@uiowa.edu::c3fa7451-0a01-41bb-a711-9dc3e59fce66" providerId="AD" clId="Web-{0B368CFD-8C0B-4219-A169-5D3C9E6C41B3}" dt="2020-02-03T04:40:37.128" v="40"/>
          <pc:sldLayoutMkLst>
            <pc:docMk/>
            <pc:sldMasterMk cId="2581553605" sldId="2147484045"/>
            <pc:sldLayoutMk cId="2957396724" sldId="2147484056"/>
          </pc:sldLayoutMkLst>
        </pc:sldLayoutChg>
      </pc:sldMasterChg>
      <pc:sldMasterChg chg="add del addSldLayout delSldLayout modSldLayout">
        <pc:chgData name="Jawla, Gaurav S" userId="S::gsjawla@uiowa.edu::c3fa7451-0a01-41bb-a711-9dc3e59fce66" providerId="AD" clId="Web-{0B368CFD-8C0B-4219-A169-5D3C9E6C41B3}" dt="2020-02-03T04:40:49.831" v="41"/>
        <pc:sldMasterMkLst>
          <pc:docMk/>
          <pc:sldMasterMk cId="3194511715" sldId="2147484057"/>
        </pc:sldMasterMkLst>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1269814817" sldId="2147484058"/>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2158046817" sldId="2147484059"/>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2863629857" sldId="2147484060"/>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1020864002" sldId="2147484061"/>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3115537062" sldId="2147484062"/>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3284407416" sldId="2147484063"/>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3344595503" sldId="2147484064"/>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1714003362" sldId="2147484065"/>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4015966795" sldId="2147484066"/>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1508536055" sldId="2147484067"/>
          </pc:sldLayoutMkLst>
        </pc:sldLayoutChg>
        <pc:sldLayoutChg chg="add del mod replId">
          <pc:chgData name="Jawla, Gaurav S" userId="S::gsjawla@uiowa.edu::c3fa7451-0a01-41bb-a711-9dc3e59fce66" providerId="AD" clId="Web-{0B368CFD-8C0B-4219-A169-5D3C9E6C41B3}" dt="2020-02-03T04:40:49.831" v="41"/>
          <pc:sldLayoutMkLst>
            <pc:docMk/>
            <pc:sldMasterMk cId="3194511715" sldId="2147484057"/>
            <pc:sldLayoutMk cId="1978279835" sldId="2147484068"/>
          </pc:sldLayoutMkLst>
        </pc:sldLayoutChg>
      </pc:sldMasterChg>
      <pc:sldMasterChg chg="add replId addSldLayout">
        <pc:chgData name="Jawla, Gaurav S" userId="S::gsjawla@uiowa.edu::c3fa7451-0a01-41bb-a711-9dc3e59fce66" providerId="AD" clId="Web-{0B368CFD-8C0B-4219-A169-5D3C9E6C41B3}" dt="2020-02-03T04:40:49.831" v="41"/>
        <pc:sldMasterMkLst>
          <pc:docMk/>
          <pc:sldMasterMk cId="924178431" sldId="2147484069"/>
        </pc:sldMasterMkLst>
        <pc:sldLayoutChg chg="add">
          <pc:chgData name="Jawla, Gaurav S" userId="S::gsjawla@uiowa.edu::c3fa7451-0a01-41bb-a711-9dc3e59fce66" providerId="AD" clId="Web-{0B368CFD-8C0B-4219-A169-5D3C9E6C41B3}" dt="2020-02-03T04:40:49.831" v="41"/>
          <pc:sldLayoutMkLst>
            <pc:docMk/>
            <pc:sldMasterMk cId="924178431" sldId="2147484069"/>
            <pc:sldLayoutMk cId="1187040910" sldId="2147484070"/>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3029219644" sldId="2147484071"/>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2239334871" sldId="2147484072"/>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3884005935" sldId="2147484073"/>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1405982799" sldId="2147484074"/>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2685823883" sldId="2147484075"/>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1301232295" sldId="2147484076"/>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3623527718" sldId="2147484077"/>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3822907933" sldId="2147484078"/>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84160585" sldId="2147484079"/>
          </pc:sldLayoutMkLst>
        </pc:sldLayoutChg>
        <pc:sldLayoutChg chg="add replId">
          <pc:chgData name="Jawla, Gaurav S" userId="S::gsjawla@uiowa.edu::c3fa7451-0a01-41bb-a711-9dc3e59fce66" providerId="AD" clId="Web-{0B368CFD-8C0B-4219-A169-5D3C9E6C41B3}" dt="2020-02-03T04:40:49.831" v="41"/>
          <pc:sldLayoutMkLst>
            <pc:docMk/>
            <pc:sldMasterMk cId="924178431" sldId="2147484069"/>
            <pc:sldLayoutMk cId="1430548217" sldId="2147484080"/>
          </pc:sldLayoutMkLst>
        </pc:sldLayoutChg>
      </pc:sldMasterChg>
    </pc:docChg>
  </pc:docChgLst>
  <pc:docChgLst>
    <pc:chgData name="Ramachandran, Hemalatha" userId="S::hramachandran@uiowa.edu::8ecf1470-5815-4805-af33-590a5ecc9e01" providerId="AD" clId="Web-{E7CC3605-D85C-BB2D-2115-013D16D39DB7}"/>
    <pc:docChg chg="modSld">
      <pc:chgData name="Ramachandran, Hemalatha" userId="S::hramachandran@uiowa.edu::8ecf1470-5815-4805-af33-590a5ecc9e01" providerId="AD" clId="Web-{E7CC3605-D85C-BB2D-2115-013D16D39DB7}" dt="2020-02-03T17:11:44.239" v="152" actId="20577"/>
      <pc:docMkLst>
        <pc:docMk/>
      </pc:docMkLst>
      <pc:sldChg chg="modSp">
        <pc:chgData name="Ramachandran, Hemalatha" userId="S::hramachandran@uiowa.edu::8ecf1470-5815-4805-af33-590a5ecc9e01" providerId="AD" clId="Web-{E7CC3605-D85C-BB2D-2115-013D16D39DB7}" dt="2020-02-03T15:36:12.506" v="14" actId="20577"/>
        <pc:sldMkLst>
          <pc:docMk/>
          <pc:sldMk cId="1063221378" sldId="256"/>
        </pc:sldMkLst>
        <pc:spChg chg="mod">
          <ac:chgData name="Ramachandran, Hemalatha" userId="S::hramachandran@uiowa.edu::8ecf1470-5815-4805-af33-590a5ecc9e01" providerId="AD" clId="Web-{E7CC3605-D85C-BB2D-2115-013D16D39DB7}" dt="2020-02-03T15:36:12.506" v="14" actId="20577"/>
          <ac:spMkLst>
            <pc:docMk/>
            <pc:sldMk cId="1063221378" sldId="256"/>
            <ac:spMk id="3" creationId="{3FC72A27-F22B-49E9-AA97-413D7D1CAC72}"/>
          </ac:spMkLst>
        </pc:spChg>
      </pc:sldChg>
      <pc:sldChg chg="modSp">
        <pc:chgData name="Ramachandran, Hemalatha" userId="S::hramachandran@uiowa.edu::8ecf1470-5815-4805-af33-590a5ecc9e01" providerId="AD" clId="Web-{E7CC3605-D85C-BB2D-2115-013D16D39DB7}" dt="2020-02-03T16:44:08.911" v="147" actId="20577"/>
        <pc:sldMkLst>
          <pc:docMk/>
          <pc:sldMk cId="3791523866" sldId="257"/>
        </pc:sldMkLst>
        <pc:spChg chg="mod">
          <ac:chgData name="Ramachandran, Hemalatha" userId="S::hramachandran@uiowa.edu::8ecf1470-5815-4805-af33-590a5ecc9e01" providerId="AD" clId="Web-{E7CC3605-D85C-BB2D-2115-013D16D39DB7}" dt="2020-02-03T16:44:08.911" v="147" actId="20577"/>
          <ac:spMkLst>
            <pc:docMk/>
            <pc:sldMk cId="3791523866" sldId="257"/>
            <ac:spMk id="3" creationId="{8C2029D9-6AC2-4E22-B28C-CEBA30AE96E2}"/>
          </ac:spMkLst>
        </pc:spChg>
      </pc:sldChg>
      <pc:sldChg chg="modSp">
        <pc:chgData name="Ramachandran, Hemalatha" userId="S::hramachandran@uiowa.edu::8ecf1470-5815-4805-af33-590a5ecc9e01" providerId="AD" clId="Web-{E7CC3605-D85C-BB2D-2115-013D16D39DB7}" dt="2020-02-03T17:11:33.177" v="150" actId="20577"/>
        <pc:sldMkLst>
          <pc:docMk/>
          <pc:sldMk cId="4132848859" sldId="258"/>
        </pc:sldMkLst>
        <pc:spChg chg="mod">
          <ac:chgData name="Ramachandran, Hemalatha" userId="S::hramachandran@uiowa.edu::8ecf1470-5815-4805-af33-590a5ecc9e01" providerId="AD" clId="Web-{E7CC3605-D85C-BB2D-2115-013D16D39DB7}" dt="2020-02-03T17:11:33.177" v="150" actId="20577"/>
          <ac:spMkLst>
            <pc:docMk/>
            <pc:sldMk cId="4132848859" sldId="258"/>
            <ac:spMk id="3" creationId="{5212028F-88A0-4E0F-9138-922932AF2B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5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921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8704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16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290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352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123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582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598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400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933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24178431"/>
      </p:ext>
    </p:extLst>
  </p:cSld>
  <p:clrMap bg1="lt1" tx1="dk1" bg2="lt2" tx2="dk2" accent1="accent1" accent2="accent2" accent3="accent3" accent4="accent4" accent5="accent5" accent6="accent6" hlink="hlink" folHlink="folHlink"/>
  <p:sldLayoutIdLst>
    <p:sldLayoutId id="2147484080" r:id="rId1"/>
    <p:sldLayoutId id="2147484079" r:id="rId2"/>
    <p:sldLayoutId id="2147484078" r:id="rId3"/>
    <p:sldLayoutId id="2147484077" r:id="rId4"/>
    <p:sldLayoutId id="2147484076" r:id="rId5"/>
    <p:sldLayoutId id="2147484075" r:id="rId6"/>
    <p:sldLayoutId id="2147484074" r:id="rId7"/>
    <p:sldLayoutId id="2147484073" r:id="rId8"/>
    <p:sldLayoutId id="2147484072" r:id="rId9"/>
    <p:sldLayoutId id="2147484071" r:id="rId10"/>
    <p:sldLayoutId id="21474840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7233F1-570A-4287-862F-B57B4C974458}"/>
              </a:ext>
            </a:extLst>
          </p:cNvPr>
          <p:cNvPicPr>
            <a:picLocks noChangeAspect="1"/>
          </p:cNvPicPr>
          <p:nvPr/>
        </p:nvPicPr>
        <p:blipFill rotWithShape="1">
          <a:blip r:embed="rId2"/>
          <a:srcRect t="7692" r="15830" b="1400"/>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569F4-F585-4417-891E-1AAC314EDFD2}"/>
              </a:ext>
            </a:extLst>
          </p:cNvPr>
          <p:cNvSpPr>
            <a:spLocks noGrp="1"/>
          </p:cNvSpPr>
          <p:nvPr>
            <p:ph type="ctrTitle"/>
          </p:nvPr>
        </p:nvSpPr>
        <p:spPr>
          <a:xfrm>
            <a:off x="477981" y="1122363"/>
            <a:ext cx="4023360" cy="3204134"/>
          </a:xfrm>
        </p:spPr>
        <p:txBody>
          <a:bodyPr anchor="b">
            <a:normAutofit/>
          </a:bodyPr>
          <a:lstStyle/>
          <a:p>
            <a:r>
              <a:rPr lang="en-US" sz="4800"/>
              <a:t>Rent It Mate!</a:t>
            </a:r>
          </a:p>
        </p:txBody>
      </p:sp>
      <p:sp>
        <p:nvSpPr>
          <p:cNvPr id="3" name="Subtitle 2">
            <a:extLst>
              <a:ext uri="{FF2B5EF4-FFF2-40B4-BE49-F238E27FC236}">
                <a16:creationId xmlns:a16="http://schemas.microsoft.com/office/drawing/2014/main" id="{3FC72A27-F22B-49E9-AA97-413D7D1CAC72}"/>
              </a:ext>
            </a:extLst>
          </p:cNvPr>
          <p:cNvSpPr>
            <a:spLocks noGrp="1"/>
          </p:cNvSpPr>
          <p:nvPr>
            <p:ph type="subTitle" idx="1"/>
          </p:nvPr>
        </p:nvSpPr>
        <p:spPr>
          <a:xfrm>
            <a:off x="477980" y="4872922"/>
            <a:ext cx="4023359" cy="1208141"/>
          </a:xfrm>
        </p:spPr>
        <p:txBody>
          <a:bodyPr vert="horz" lIns="91440" tIns="45720" rIns="91440" bIns="45720" rtlCol="0">
            <a:normAutofit/>
          </a:bodyPr>
          <a:lstStyle/>
          <a:p>
            <a:r>
              <a:rPr lang="en-US" sz="2000"/>
              <a:t>By Aishwarya Sharma, Gaurav Singh Jawla, Hemalatha Ramchandran, Zixu Wang</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22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E11F18-D72E-42FF-954E-F975B47247B1}"/>
              </a:ext>
            </a:extLst>
          </p:cNvPr>
          <p:cNvSpPr>
            <a:spLocks noGrp="1"/>
          </p:cNvSpPr>
          <p:nvPr>
            <p:ph type="title"/>
          </p:nvPr>
        </p:nvSpPr>
        <p:spPr>
          <a:xfrm>
            <a:off x="621792" y="1161288"/>
            <a:ext cx="3602736" cy="4526280"/>
          </a:xfrm>
        </p:spPr>
        <p:txBody>
          <a:bodyPr>
            <a:normAutofit/>
          </a:bodyPr>
          <a:lstStyle/>
          <a:p>
            <a:r>
              <a:rPr lang="en-US"/>
              <a:t>Project Vision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D082E9-04DA-4536-A850-9BAC472F0793}"/>
              </a:ext>
            </a:extLst>
          </p:cNvPr>
          <p:cNvSpPr>
            <a:spLocks noGrp="1"/>
          </p:cNvSpPr>
          <p:nvPr>
            <p:ph idx="1"/>
          </p:nvPr>
        </p:nvSpPr>
        <p:spPr>
          <a:xfrm>
            <a:off x="5434149" y="932688"/>
            <a:ext cx="5916603" cy="4992624"/>
          </a:xfrm>
        </p:spPr>
        <p:txBody>
          <a:bodyPr anchor="ctr">
            <a:normAutofit/>
          </a:bodyPr>
          <a:lstStyle/>
          <a:p>
            <a:pPr marL="0" indent="0">
              <a:buNone/>
            </a:pPr>
            <a:r>
              <a:rPr lang="en-US" sz="2000">
                <a:ea typeface="+mn-lt"/>
                <a:cs typeface="+mn-lt"/>
              </a:rPr>
              <a:t>This is a web-based application that will serve as one place for the users who would like to rent products for themselves or rent products out at any point in time without the hassle of buying a product for limited use.</a:t>
            </a:r>
            <a:endParaRPr lang="en-US" sz="2000"/>
          </a:p>
        </p:txBody>
      </p:sp>
    </p:spTree>
    <p:extLst>
      <p:ext uri="{BB962C8B-B14F-4D97-AF65-F5344CB8AC3E}">
        <p14:creationId xmlns:p14="http://schemas.microsoft.com/office/powerpoint/2010/main" val="353045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83CD-3617-4D9C-949F-204A93A03726}"/>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8C2029D9-6AC2-4E22-B28C-CEBA30AE96E2}"/>
              </a:ext>
            </a:extLst>
          </p:cNvPr>
          <p:cNvSpPr>
            <a:spLocks noGrp="1"/>
          </p:cNvSpPr>
          <p:nvPr>
            <p:ph idx="1"/>
          </p:nvPr>
        </p:nvSpPr>
        <p:spPr/>
        <p:txBody>
          <a:bodyPr vert="horz" lIns="91440" tIns="45720" rIns="91440" bIns="45720" rtlCol="0" anchor="t">
            <a:normAutofit fontScale="55000" lnSpcReduction="20000"/>
          </a:bodyPr>
          <a:lstStyle/>
          <a:p>
            <a:r>
              <a:rPr lang="en-US">
                <a:ea typeface="+mn-lt"/>
                <a:cs typeface="+mn-lt"/>
              </a:rPr>
              <a:t>Two entities User/Admin</a:t>
            </a:r>
            <a:endParaRPr lang="en-US"/>
          </a:p>
          <a:p>
            <a:r>
              <a:rPr lang="en-US">
                <a:ea typeface="+mn-lt"/>
                <a:cs typeface="+mn-lt"/>
              </a:rPr>
              <a:t>Registration/Login pages to add/update/read/delete user/admin</a:t>
            </a:r>
            <a:endParaRPr lang="en-US"/>
          </a:p>
          <a:p>
            <a:r>
              <a:rPr lang="en-US">
                <a:ea typeface="+mn-lt"/>
                <a:cs typeface="+mn-lt"/>
              </a:rPr>
              <a:t>Authentication and Authorization: OAuth(third party login)</a:t>
            </a:r>
          </a:p>
          <a:p>
            <a:r>
              <a:rPr lang="en-US">
                <a:ea typeface="+mn-lt"/>
                <a:cs typeface="+mn-lt"/>
              </a:rPr>
              <a:t>Users can add/delete/update/read the products</a:t>
            </a:r>
          </a:p>
          <a:p>
            <a:r>
              <a:rPr lang="en-US">
                <a:ea typeface="+mn-lt"/>
                <a:cs typeface="+mn-lt"/>
              </a:rPr>
              <a:t>Admin to manage the user(s)/product(s)</a:t>
            </a:r>
            <a:endParaRPr lang="en-US"/>
          </a:p>
          <a:p>
            <a:r>
              <a:rPr lang="en-US">
                <a:ea typeface="+mn-lt"/>
                <a:cs typeface="+mn-lt"/>
              </a:rPr>
              <a:t>User profile will contain their order/payment history</a:t>
            </a:r>
          </a:p>
          <a:p>
            <a:r>
              <a:rPr lang="en-US">
                <a:ea typeface="+mn-lt"/>
                <a:cs typeface="+mn-lt"/>
              </a:rPr>
              <a:t>Users should be able to rent a product in their profile</a:t>
            </a:r>
          </a:p>
          <a:p>
            <a:r>
              <a:rPr lang="en-US">
                <a:ea typeface="+mn-lt"/>
                <a:cs typeface="+mn-lt"/>
              </a:rPr>
              <a:t>Payment and billing for different products</a:t>
            </a:r>
          </a:p>
          <a:p>
            <a:r>
              <a:rPr lang="en-US">
                <a:ea typeface="+mn-lt"/>
                <a:cs typeface="+mn-lt"/>
              </a:rPr>
              <a:t>Penalties for late returns/damaged products</a:t>
            </a:r>
          </a:p>
          <a:p>
            <a:r>
              <a:rPr lang="en-US">
                <a:ea typeface="+mn-lt"/>
                <a:cs typeface="+mn-lt"/>
              </a:rPr>
              <a:t>User Ratings on different products/Users</a:t>
            </a:r>
            <a:endParaRPr lang="en-US"/>
          </a:p>
          <a:p>
            <a:r>
              <a:rPr lang="en-US">
                <a:ea typeface="+mn-lt"/>
                <a:cs typeface="+mn-lt"/>
              </a:rPr>
              <a:t>Recommender Systems: It will show items related to what the user has searched/rented online</a:t>
            </a:r>
            <a:endParaRPr lang="en-US"/>
          </a:p>
          <a:p>
            <a:endParaRPr lang="en-US"/>
          </a:p>
        </p:txBody>
      </p:sp>
    </p:spTree>
    <p:extLst>
      <p:ext uri="{BB962C8B-B14F-4D97-AF65-F5344CB8AC3E}">
        <p14:creationId xmlns:p14="http://schemas.microsoft.com/office/powerpoint/2010/main" val="379152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C249-7B65-4BAE-BA58-43E1B4EEDDBD}"/>
              </a:ext>
            </a:extLst>
          </p:cNvPr>
          <p:cNvSpPr>
            <a:spLocks noGrp="1"/>
          </p:cNvSpPr>
          <p:nvPr>
            <p:ph type="title"/>
          </p:nvPr>
        </p:nvSpPr>
        <p:spPr/>
        <p:txBody>
          <a:bodyPr/>
          <a:lstStyle/>
          <a:p>
            <a:r>
              <a:rPr lang="en-US"/>
              <a:t>Specifications of Project</a:t>
            </a:r>
          </a:p>
        </p:txBody>
      </p:sp>
      <p:sp>
        <p:nvSpPr>
          <p:cNvPr id="3" name="Content Placeholder 2">
            <a:extLst>
              <a:ext uri="{FF2B5EF4-FFF2-40B4-BE49-F238E27FC236}">
                <a16:creationId xmlns:a16="http://schemas.microsoft.com/office/drawing/2014/main" id="{5212028F-88A0-4E0F-9138-922932AF2BCB}"/>
              </a:ext>
            </a:extLst>
          </p:cNvPr>
          <p:cNvSpPr>
            <a:spLocks noGrp="1"/>
          </p:cNvSpPr>
          <p:nvPr>
            <p:ph idx="1"/>
          </p:nvPr>
        </p:nvSpPr>
        <p:spPr/>
        <p:txBody>
          <a:bodyPr vert="horz" lIns="91440" tIns="45720" rIns="91440" bIns="45720" rtlCol="0" anchor="t">
            <a:normAutofit fontScale="55000" lnSpcReduction="20000"/>
          </a:bodyPr>
          <a:lstStyle/>
          <a:p>
            <a:r>
              <a:rPr lang="en-US">
                <a:ea typeface="+mn-lt"/>
                <a:cs typeface="+mn-lt"/>
              </a:rPr>
              <a:t>Revenue for the company (profit margin in each transaction depending on the category of the product)</a:t>
            </a:r>
          </a:p>
          <a:p>
            <a:r>
              <a:rPr lang="en-US">
                <a:ea typeface="+mn-lt"/>
                <a:cs typeface="+mn-lt"/>
              </a:rPr>
              <a:t>Broad categories of goods (for example :- books, vehicles, home appliances, furniture,) </a:t>
            </a:r>
          </a:p>
          <a:p>
            <a:r>
              <a:rPr lang="en-US">
                <a:ea typeface="+mn-lt"/>
                <a:cs typeface="+mn-lt"/>
              </a:rPr>
              <a:t>Minimum/maximum rent period</a:t>
            </a:r>
          </a:p>
          <a:p>
            <a:r>
              <a:rPr lang="en-US"/>
              <a:t>No concurrent transactions on same product (online transactions only no cash transaction) (half payment at booking and rest of the payment at the return)</a:t>
            </a:r>
          </a:p>
          <a:p>
            <a:r>
              <a:rPr lang="en-US" err="1">
                <a:ea typeface="+mn-lt"/>
                <a:cs typeface="+mn-lt"/>
              </a:rPr>
              <a:t>Rentee</a:t>
            </a:r>
            <a:r>
              <a:rPr lang="en-US">
                <a:ea typeface="+mn-lt"/>
                <a:cs typeface="+mn-lt"/>
              </a:rPr>
              <a:t> will return confirmation on website and renter will get confirmation of the return</a:t>
            </a:r>
          </a:p>
          <a:p>
            <a:r>
              <a:rPr lang="en-US">
                <a:ea typeface="+mn-lt"/>
                <a:cs typeface="+mn-lt"/>
              </a:rPr>
              <a:t>Communication between the renter and the </a:t>
            </a:r>
            <a:r>
              <a:rPr lang="en-US" err="1">
                <a:ea typeface="+mn-lt"/>
                <a:cs typeface="+mn-lt"/>
              </a:rPr>
              <a:t>rentee</a:t>
            </a:r>
            <a:r>
              <a:rPr lang="en-US">
                <a:ea typeface="+mn-lt"/>
                <a:cs typeface="+mn-lt"/>
              </a:rPr>
              <a:t> on the website itself</a:t>
            </a:r>
          </a:p>
          <a:p>
            <a:r>
              <a:rPr lang="en-US">
                <a:ea typeface="+mn-lt"/>
                <a:cs typeface="+mn-lt"/>
              </a:rPr>
              <a:t>Stack: ReactJS, NodeJS &amp; MongoDB</a:t>
            </a:r>
            <a:endParaRPr lang="en-US"/>
          </a:p>
          <a:p>
            <a:r>
              <a:rPr lang="en-US"/>
              <a:t>Testing: Jest (Front End), Jasmine(Back End)</a:t>
            </a:r>
          </a:p>
          <a:p>
            <a:pPr marL="0" indent="0">
              <a:buNone/>
            </a:pPr>
            <a:endParaRPr lang="en-US">
              <a:ea typeface="+mn-lt"/>
              <a:cs typeface="+mn-lt"/>
            </a:endParaRPr>
          </a:p>
          <a:p>
            <a:pPr marL="0" indent="0">
              <a:buNone/>
            </a:pPr>
            <a:r>
              <a:rPr lang="en-US">
                <a:ea typeface="+mn-lt"/>
                <a:cs typeface="+mn-lt"/>
              </a:rPr>
              <a:t>#Looking into AWS as well but would want suggestions#</a:t>
            </a:r>
          </a:p>
        </p:txBody>
      </p:sp>
    </p:spTree>
    <p:extLst>
      <p:ext uri="{BB962C8B-B14F-4D97-AF65-F5344CB8AC3E}">
        <p14:creationId xmlns:p14="http://schemas.microsoft.com/office/powerpoint/2010/main" val="413284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753C7D-2BD3-4688-B8CF-D3C2021E474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a:t>Questions?</a:t>
            </a:r>
            <a:br>
              <a:rPr lang="en-US" sz="7200"/>
            </a:br>
            <a:r>
              <a:rPr lang="en-US" sz="7200"/>
              <a:t>Suggestions?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662787"/>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352441"/>
      </a:dk2>
      <a:lt2>
        <a:srgbClr val="E2E8E7"/>
      </a:lt2>
      <a:accent1>
        <a:srgbClr val="C34D60"/>
      </a:accent1>
      <a:accent2>
        <a:srgbClr val="B13B80"/>
      </a:accent2>
      <a:accent3>
        <a:srgbClr val="C34DC3"/>
      </a:accent3>
      <a:accent4>
        <a:srgbClr val="803BB1"/>
      </a:accent4>
      <a:accent5>
        <a:srgbClr val="614DC3"/>
      </a:accent5>
      <a:accent6>
        <a:srgbClr val="3B58B1"/>
      </a:accent6>
      <a:hlink>
        <a:srgbClr val="309282"/>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AccentBoxVTI</vt:lpstr>
      <vt:lpstr>Rent It Mate!</vt:lpstr>
      <vt:lpstr>Project Vision</vt:lpstr>
      <vt:lpstr>Goals</vt:lpstr>
      <vt:lpstr>Specifications of Project</vt:lpstr>
      <vt:lpstr>Questions?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2020-02-03T04:31:34Z</dcterms:created>
  <dcterms:modified xsi:type="dcterms:W3CDTF">2020-02-03T17:26:07Z</dcterms:modified>
</cp:coreProperties>
</file>