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  <p:sldMasterId id="2147483674" r:id="rId2"/>
  </p:sldMasterIdLst>
  <p:sldIdLst>
    <p:sldId id="256" r:id="rId3"/>
    <p:sldId id="264" r:id="rId4"/>
    <p:sldId id="257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15400-5EED-D385-DF07-E7042E2E2394}" v="2799" dt="2020-02-24T04:32:21"/>
    <p1510:client id="{F31819F1-ABC4-1CDE-B22C-7B783DFD20AB}" v="1477" dt="2020-02-24T04:23:4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208"/>
  </p:normalViewPr>
  <p:slideViewPr>
    <p:cSldViewPr snapToGrid="0" snapToObjects="1">
      <p:cViewPr>
        <p:scale>
          <a:sx n="79" d="100"/>
          <a:sy n="79" d="100"/>
        </p:scale>
        <p:origin x="48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3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7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1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1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9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67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07B720A2-7F39-4003-BD51-C69103421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8" r="23010" b="12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9CC77-5634-1E4E-B93E-4657BB10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Sprint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2208C-AE01-0146-8B4D-23E8775F5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Group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3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3A45-1F0D-487F-AE27-53E0DF0B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D1333A-2997-4364-9CBC-90CEA7ED9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53654"/>
              </p:ext>
            </p:extLst>
          </p:nvPr>
        </p:nvGraphicFramePr>
        <p:xfrm>
          <a:off x="603021" y="2642331"/>
          <a:ext cx="11144145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15">
                  <a:extLst>
                    <a:ext uri="{9D8B030D-6E8A-4147-A177-3AD203B41FA5}">
                      <a16:colId xmlns:a16="http://schemas.microsoft.com/office/drawing/2014/main" val="2741681112"/>
                    </a:ext>
                  </a:extLst>
                </a:gridCol>
                <a:gridCol w="3714715">
                  <a:extLst>
                    <a:ext uri="{9D8B030D-6E8A-4147-A177-3AD203B41FA5}">
                      <a16:colId xmlns:a16="http://schemas.microsoft.com/office/drawing/2014/main" val="521349698"/>
                    </a:ext>
                  </a:extLst>
                </a:gridCol>
                <a:gridCol w="3714715">
                  <a:extLst>
                    <a:ext uri="{9D8B030D-6E8A-4147-A177-3AD203B41FA5}">
                      <a16:colId xmlns:a16="http://schemas.microsoft.com/office/drawing/2014/main" val="181174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went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didn't work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new things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0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&amp; thorough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Proactively communicating issues as soon as they arrive or in sprint meetings every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6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 during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Frequent merge conflicts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Effectively using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issue tracking to keep track of status of issues in progress.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5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Completed 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Overestimating user stories for the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issues to correct pipelines in timely 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635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Testing on Back-end was good with 87%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Lack of front-end testing due to time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 promote more TDD from next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9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5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5F34F-17F6-724B-B80F-BF245E74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OBSERVATIONS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3E5435-A582-494F-9B2C-71B6ED59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Completed 29 story points</a:t>
            </a:r>
          </a:p>
          <a:p>
            <a:r>
              <a:rPr lang="en-US" sz="1800" dirty="0"/>
              <a:t>Story Point estimate for Sprint 1: 50.</a:t>
            </a:r>
          </a:p>
          <a:p>
            <a:r>
              <a:rPr lang="en-US" sz="1800" dirty="0"/>
              <a:t>Some stories are pushed to backlog(21 story points).</a:t>
            </a:r>
          </a:p>
          <a:p>
            <a:endParaRPr lang="en-US" sz="18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417DB-CB4C-EA47-8D28-194EB093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 r="3" b="700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9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2E0C4-8390-FC47-B6F1-20A674E9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INITIAL SCREENS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1C1C0F8B-097F-7542-9209-A423EB42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831"/>
          <a:stretch/>
        </p:blipFill>
        <p:spPr>
          <a:xfrm>
            <a:off x="5546903" y="646387"/>
            <a:ext cx="5989326" cy="29006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DEF0D-322F-A941-AE4E-A5C7FE7F0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5" b="-3"/>
          <a:stretch/>
        </p:blipFill>
        <p:spPr>
          <a:xfrm>
            <a:off x="5567986" y="3827750"/>
            <a:ext cx="2833952" cy="234086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C74335-C20E-7E4D-B596-BFAF6438C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974" b="1"/>
          <a:stretch/>
        </p:blipFill>
        <p:spPr>
          <a:xfrm>
            <a:off x="8840336" y="3827750"/>
            <a:ext cx="2520569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424F-1AF7-D44B-AD06-7083D4E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C406-E297-904C-95D4-08E08077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Expectations from this sprint were:</a:t>
            </a:r>
          </a:p>
          <a:p>
            <a:pPr lvl="1"/>
            <a:r>
              <a:rPr lang="en-US" dirty="0"/>
              <a:t>Completing the landing page(layout).</a:t>
            </a:r>
          </a:p>
          <a:p>
            <a:pPr lvl="1"/>
            <a:r>
              <a:rPr lang="en-US" dirty="0"/>
              <a:t>Give layouts for login and registration(layout).</a:t>
            </a:r>
          </a:p>
          <a:p>
            <a:pPr lvl="1"/>
            <a:r>
              <a:rPr lang="en-US" dirty="0"/>
              <a:t>Functionally complete login and registration.</a:t>
            </a:r>
          </a:p>
          <a:p>
            <a:pPr lvl="1"/>
            <a:r>
              <a:rPr lang="en-US" dirty="0"/>
              <a:t>Implement JWT authentication.</a:t>
            </a:r>
          </a:p>
          <a:p>
            <a:pPr lvl="1"/>
            <a:r>
              <a:rPr lang="en-US" dirty="0"/>
              <a:t>Testing for end to end.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0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2EC8B-4A8B-104D-8F98-04439F52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E5F7-C49A-C54C-8870-1795A340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 lot of expectations were met, and the rest were pushed in backlog.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2B73EA-5D53-164A-A114-21C1245D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72895"/>
            <a:ext cx="6656832" cy="3411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14985-60D3-CE4C-8C02-28188D698450}"/>
              </a:ext>
            </a:extLst>
          </p:cNvPr>
          <p:cNvSpPr txBox="1"/>
          <p:nvPr/>
        </p:nvSpPr>
        <p:spPr>
          <a:xfrm>
            <a:off x="7626395" y="5417262"/>
            <a:ext cx="164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Chart</a:t>
            </a:r>
          </a:p>
        </p:txBody>
      </p:sp>
    </p:spTree>
    <p:extLst>
      <p:ext uri="{BB962C8B-B14F-4D97-AF65-F5344CB8AC3E}">
        <p14:creationId xmlns:p14="http://schemas.microsoft.com/office/powerpoint/2010/main" val="26799384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2E6E8"/>
      </a:lt2>
      <a:accent1>
        <a:srgbClr val="BB5C31"/>
      </a:accent1>
      <a:accent2>
        <a:srgbClr val="CD4352"/>
      </a:accent2>
      <a:accent3>
        <a:srgbClr val="C09D3F"/>
      </a:accent3>
      <a:accent4>
        <a:srgbClr val="2FB3AB"/>
      </a:accent4>
      <a:accent5>
        <a:srgbClr val="439CCD"/>
      </a:accent5>
      <a:accent6>
        <a:srgbClr val="3D5ABF"/>
      </a:accent6>
      <a:hlink>
        <a:srgbClr val="3A8BA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AccentBoxVTI</vt:lpstr>
      <vt:lpstr>BrushVTI</vt:lpstr>
      <vt:lpstr>Sprint Retrospective</vt:lpstr>
      <vt:lpstr>Important Questions</vt:lpstr>
      <vt:lpstr>OBSERVATIONS</vt:lpstr>
      <vt:lpstr>INITIAL SCREENS</vt:lpstr>
      <vt:lpstr>EXPECTATIONS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Jawla, Gaurav S</dc:creator>
  <cp:lastModifiedBy>Jawla, Gaurav S</cp:lastModifiedBy>
  <cp:revision>940</cp:revision>
  <dcterms:created xsi:type="dcterms:W3CDTF">2020-02-24T03:08:30Z</dcterms:created>
  <dcterms:modified xsi:type="dcterms:W3CDTF">2020-02-24T04:32:23Z</dcterms:modified>
</cp:coreProperties>
</file>