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6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6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B1861B-B8FA-445F-3058-FA14E81987BC}"/>
              </a:ext>
            </a:extLst>
          </p:cNvPr>
          <p:cNvSpPr txBox="1"/>
          <p:nvPr/>
        </p:nvSpPr>
        <p:spPr>
          <a:xfrm>
            <a:off x="4363571" y="3516406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, Results page, Product Details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 Modi</cp:lastModifiedBy>
  <cp:revision>1</cp:revision>
  <dcterms:modified xsi:type="dcterms:W3CDTF">2022-08-09T06:58:57Z</dcterms:modified>
</cp:coreProperties>
</file>