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E5FF1F-62E5-416F-BDA3-8573F9FD1AB3}"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AE92FF-25D2-45FF-92A9-299BD5BB2C61}" type="slidenum">
              <a:rPr lang="en-IN" smtClean="0"/>
              <a:t>‹#›</a:t>
            </a:fld>
            <a:endParaRPr lang="en-IN"/>
          </a:p>
        </p:txBody>
      </p:sp>
    </p:spTree>
    <p:extLst>
      <p:ext uri="{BB962C8B-B14F-4D97-AF65-F5344CB8AC3E}">
        <p14:creationId xmlns:p14="http://schemas.microsoft.com/office/powerpoint/2010/main" val="317677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E5FF1F-62E5-416F-BDA3-8573F9FD1AB3}"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AE92FF-25D2-45FF-92A9-299BD5BB2C61}" type="slidenum">
              <a:rPr lang="en-IN" smtClean="0"/>
              <a:t>‹#›</a:t>
            </a:fld>
            <a:endParaRPr lang="en-IN"/>
          </a:p>
        </p:txBody>
      </p:sp>
    </p:spTree>
    <p:extLst>
      <p:ext uri="{BB962C8B-B14F-4D97-AF65-F5344CB8AC3E}">
        <p14:creationId xmlns:p14="http://schemas.microsoft.com/office/powerpoint/2010/main" val="2086576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E5FF1F-62E5-416F-BDA3-8573F9FD1AB3}"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AE92FF-25D2-45FF-92A9-299BD5BB2C6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3810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E5FF1F-62E5-416F-BDA3-8573F9FD1AB3}"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E92FF-25D2-45FF-92A9-299BD5BB2C61}" type="slidenum">
              <a:rPr lang="en-IN" smtClean="0"/>
              <a:t>‹#›</a:t>
            </a:fld>
            <a:endParaRPr lang="en-IN"/>
          </a:p>
        </p:txBody>
      </p:sp>
    </p:spTree>
    <p:extLst>
      <p:ext uri="{BB962C8B-B14F-4D97-AF65-F5344CB8AC3E}">
        <p14:creationId xmlns:p14="http://schemas.microsoft.com/office/powerpoint/2010/main" val="883761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E5FF1F-62E5-416F-BDA3-8573F9FD1AB3}"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E92FF-25D2-45FF-92A9-299BD5BB2C6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3570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E5FF1F-62E5-416F-BDA3-8573F9FD1AB3}"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E92FF-25D2-45FF-92A9-299BD5BB2C61}" type="slidenum">
              <a:rPr lang="en-IN" smtClean="0"/>
              <a:t>‹#›</a:t>
            </a:fld>
            <a:endParaRPr lang="en-IN"/>
          </a:p>
        </p:txBody>
      </p:sp>
    </p:spTree>
    <p:extLst>
      <p:ext uri="{BB962C8B-B14F-4D97-AF65-F5344CB8AC3E}">
        <p14:creationId xmlns:p14="http://schemas.microsoft.com/office/powerpoint/2010/main" val="124852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E5FF1F-62E5-416F-BDA3-8573F9FD1AB3}"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AE92FF-25D2-45FF-92A9-299BD5BB2C61}" type="slidenum">
              <a:rPr lang="en-IN" smtClean="0"/>
              <a:t>‹#›</a:t>
            </a:fld>
            <a:endParaRPr lang="en-IN"/>
          </a:p>
        </p:txBody>
      </p:sp>
    </p:spTree>
    <p:extLst>
      <p:ext uri="{BB962C8B-B14F-4D97-AF65-F5344CB8AC3E}">
        <p14:creationId xmlns:p14="http://schemas.microsoft.com/office/powerpoint/2010/main" val="4181010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E5FF1F-62E5-416F-BDA3-8573F9FD1AB3}"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AE92FF-25D2-45FF-92A9-299BD5BB2C61}" type="slidenum">
              <a:rPr lang="en-IN" smtClean="0"/>
              <a:t>‹#›</a:t>
            </a:fld>
            <a:endParaRPr lang="en-IN"/>
          </a:p>
        </p:txBody>
      </p:sp>
    </p:spTree>
    <p:extLst>
      <p:ext uri="{BB962C8B-B14F-4D97-AF65-F5344CB8AC3E}">
        <p14:creationId xmlns:p14="http://schemas.microsoft.com/office/powerpoint/2010/main" val="3819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E5FF1F-62E5-416F-BDA3-8573F9FD1AB3}"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AE92FF-25D2-45FF-92A9-299BD5BB2C61}" type="slidenum">
              <a:rPr lang="en-IN" smtClean="0"/>
              <a:t>‹#›</a:t>
            </a:fld>
            <a:endParaRPr lang="en-IN"/>
          </a:p>
        </p:txBody>
      </p:sp>
    </p:spTree>
    <p:extLst>
      <p:ext uri="{BB962C8B-B14F-4D97-AF65-F5344CB8AC3E}">
        <p14:creationId xmlns:p14="http://schemas.microsoft.com/office/powerpoint/2010/main" val="269543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E5FF1F-62E5-416F-BDA3-8573F9FD1AB3}"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AE92FF-25D2-45FF-92A9-299BD5BB2C61}" type="slidenum">
              <a:rPr lang="en-IN" smtClean="0"/>
              <a:t>‹#›</a:t>
            </a:fld>
            <a:endParaRPr lang="en-IN"/>
          </a:p>
        </p:txBody>
      </p:sp>
    </p:spTree>
    <p:extLst>
      <p:ext uri="{BB962C8B-B14F-4D97-AF65-F5344CB8AC3E}">
        <p14:creationId xmlns:p14="http://schemas.microsoft.com/office/powerpoint/2010/main" val="181418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E5FF1F-62E5-416F-BDA3-8573F9FD1AB3}"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AE92FF-25D2-45FF-92A9-299BD5BB2C61}" type="slidenum">
              <a:rPr lang="en-IN" smtClean="0"/>
              <a:t>‹#›</a:t>
            </a:fld>
            <a:endParaRPr lang="en-IN"/>
          </a:p>
        </p:txBody>
      </p:sp>
    </p:spTree>
    <p:extLst>
      <p:ext uri="{BB962C8B-B14F-4D97-AF65-F5344CB8AC3E}">
        <p14:creationId xmlns:p14="http://schemas.microsoft.com/office/powerpoint/2010/main" val="287825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E5FF1F-62E5-416F-BDA3-8573F9FD1AB3}" type="datetimeFigureOut">
              <a:rPr lang="en-IN" smtClean="0"/>
              <a:t>12-02-2019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AE92FF-25D2-45FF-92A9-299BD5BB2C61}" type="slidenum">
              <a:rPr lang="en-IN" smtClean="0"/>
              <a:t>‹#›</a:t>
            </a:fld>
            <a:endParaRPr lang="en-IN"/>
          </a:p>
        </p:txBody>
      </p:sp>
    </p:spTree>
    <p:extLst>
      <p:ext uri="{BB962C8B-B14F-4D97-AF65-F5344CB8AC3E}">
        <p14:creationId xmlns:p14="http://schemas.microsoft.com/office/powerpoint/2010/main" val="307572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E5FF1F-62E5-416F-BDA3-8573F9FD1AB3}" type="datetimeFigureOut">
              <a:rPr lang="en-IN" smtClean="0"/>
              <a:t>12-02-2019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AE92FF-25D2-45FF-92A9-299BD5BB2C61}" type="slidenum">
              <a:rPr lang="en-IN" smtClean="0"/>
              <a:t>‹#›</a:t>
            </a:fld>
            <a:endParaRPr lang="en-IN"/>
          </a:p>
        </p:txBody>
      </p:sp>
    </p:spTree>
    <p:extLst>
      <p:ext uri="{BB962C8B-B14F-4D97-AF65-F5344CB8AC3E}">
        <p14:creationId xmlns:p14="http://schemas.microsoft.com/office/powerpoint/2010/main" val="290058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5FF1F-62E5-416F-BDA3-8573F9FD1AB3}" type="datetimeFigureOut">
              <a:rPr lang="en-IN" smtClean="0"/>
              <a:t>12-02-2019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AE92FF-25D2-45FF-92A9-299BD5BB2C61}" type="slidenum">
              <a:rPr lang="en-IN" smtClean="0"/>
              <a:t>‹#›</a:t>
            </a:fld>
            <a:endParaRPr lang="en-IN"/>
          </a:p>
        </p:txBody>
      </p:sp>
    </p:spTree>
    <p:extLst>
      <p:ext uri="{BB962C8B-B14F-4D97-AF65-F5344CB8AC3E}">
        <p14:creationId xmlns:p14="http://schemas.microsoft.com/office/powerpoint/2010/main" val="388797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E5FF1F-62E5-416F-BDA3-8573F9FD1AB3}"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AE92FF-25D2-45FF-92A9-299BD5BB2C61}" type="slidenum">
              <a:rPr lang="en-IN" smtClean="0"/>
              <a:t>‹#›</a:t>
            </a:fld>
            <a:endParaRPr lang="en-IN"/>
          </a:p>
        </p:txBody>
      </p:sp>
    </p:spTree>
    <p:extLst>
      <p:ext uri="{BB962C8B-B14F-4D97-AF65-F5344CB8AC3E}">
        <p14:creationId xmlns:p14="http://schemas.microsoft.com/office/powerpoint/2010/main" val="352635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E5FF1F-62E5-416F-BDA3-8573F9FD1AB3}"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E92FF-25D2-45FF-92A9-299BD5BB2C61}" type="slidenum">
              <a:rPr lang="en-IN" smtClean="0"/>
              <a:t>‹#›</a:t>
            </a:fld>
            <a:endParaRPr lang="en-IN"/>
          </a:p>
        </p:txBody>
      </p:sp>
    </p:spTree>
    <p:extLst>
      <p:ext uri="{BB962C8B-B14F-4D97-AF65-F5344CB8AC3E}">
        <p14:creationId xmlns:p14="http://schemas.microsoft.com/office/powerpoint/2010/main" val="125899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E5FF1F-62E5-416F-BDA3-8573F9FD1AB3}" type="datetimeFigureOut">
              <a:rPr lang="en-IN" smtClean="0"/>
              <a:t>12-02-2019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AE92FF-25D2-45FF-92A9-299BD5BB2C61}" type="slidenum">
              <a:rPr lang="en-IN" smtClean="0"/>
              <a:t>‹#›</a:t>
            </a:fld>
            <a:endParaRPr lang="en-IN"/>
          </a:p>
        </p:txBody>
      </p:sp>
    </p:spTree>
    <p:extLst>
      <p:ext uri="{BB962C8B-B14F-4D97-AF65-F5344CB8AC3E}">
        <p14:creationId xmlns:p14="http://schemas.microsoft.com/office/powerpoint/2010/main" val="3857124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0340-EB6C-47CE-8646-879197A03A2B}"/>
              </a:ext>
            </a:extLst>
          </p:cNvPr>
          <p:cNvSpPr>
            <a:spLocks noGrp="1"/>
          </p:cNvSpPr>
          <p:nvPr>
            <p:ph type="ctrTitle"/>
          </p:nvPr>
        </p:nvSpPr>
        <p:spPr>
          <a:xfrm>
            <a:off x="2891055" y="1085295"/>
            <a:ext cx="8915399" cy="3078332"/>
          </a:xfrm>
        </p:spPr>
        <p:txBody>
          <a:bodyPr/>
          <a:lstStyle/>
          <a:p>
            <a:r>
              <a:rPr lang="en-IN" b="1" dirty="0"/>
              <a:t>Study on Task Management System</a:t>
            </a:r>
          </a:p>
        </p:txBody>
      </p:sp>
    </p:spTree>
    <p:extLst>
      <p:ext uri="{BB962C8B-B14F-4D97-AF65-F5344CB8AC3E}">
        <p14:creationId xmlns:p14="http://schemas.microsoft.com/office/powerpoint/2010/main" val="4293874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40F1B-F0AD-44F0-8871-1004DEFF8E39}"/>
              </a:ext>
            </a:extLst>
          </p:cNvPr>
          <p:cNvSpPr>
            <a:spLocks noGrp="1"/>
          </p:cNvSpPr>
          <p:nvPr>
            <p:ph idx="1"/>
          </p:nvPr>
        </p:nvSpPr>
        <p:spPr>
          <a:xfrm>
            <a:off x="2450237" y="506027"/>
            <a:ext cx="9054375" cy="6143348"/>
          </a:xfrm>
        </p:spPr>
        <p:txBody>
          <a:bodyPr/>
          <a:lstStyle/>
          <a:p>
            <a:pPr marL="0" indent="0">
              <a:buNone/>
            </a:pPr>
            <a:r>
              <a:rPr lang="en-IN" sz="2000" b="1" dirty="0"/>
              <a:t>Domain: </a:t>
            </a:r>
            <a:r>
              <a:rPr lang="en-IN" sz="2000" dirty="0"/>
              <a:t>Algorithm</a:t>
            </a:r>
          </a:p>
          <a:p>
            <a:pPr marL="0" indent="0">
              <a:buNone/>
            </a:pPr>
            <a:r>
              <a:rPr lang="en-IN" sz="2000" dirty="0"/>
              <a:t> </a:t>
            </a:r>
          </a:p>
          <a:p>
            <a:pPr marL="0" indent="0">
              <a:buNone/>
            </a:pPr>
            <a:r>
              <a:rPr lang="en-IN" sz="2000" b="1" dirty="0"/>
              <a:t>Keywords: </a:t>
            </a:r>
            <a:r>
              <a:rPr lang="en-US" dirty="0"/>
              <a:t>Task timetable generation, Diet plan generation, Prioritization of tasks, Eisenhower’s decision matrix(task matrix).</a:t>
            </a:r>
            <a:endParaRPr lang="en-IN" dirty="0"/>
          </a:p>
          <a:p>
            <a:pPr marL="0" indent="0">
              <a:buNone/>
            </a:pPr>
            <a:endParaRPr lang="en-IN" dirty="0"/>
          </a:p>
          <a:p>
            <a:pPr marL="0" indent="0">
              <a:buNone/>
            </a:pPr>
            <a:r>
              <a:rPr lang="en-US" b="1" dirty="0"/>
              <a:t>1.INTRODUCTION:</a:t>
            </a:r>
          </a:p>
          <a:p>
            <a:pPr marL="0" indent="0">
              <a:buNone/>
            </a:pPr>
            <a:r>
              <a:rPr lang="en-US" sz="1600" dirty="0"/>
              <a:t>We are undoubtedly aware about the workload people come across in their day-to-day routine. Further, leading to overlook their health conditions. By making a list of tasks to be performed and prioritizing as per ones needs, tasks can be performed efficiently. This will totally save time and can lead to betterment of health. There exist various kinds of manager which take input data and act as a reminder, but neither of them helps in scheduling the tasks. Healthy Task manager provides the solution to these tasks. It will use Eisenhower decision matrix to prioritize the user’s tasks</a:t>
            </a:r>
            <a:r>
              <a:rPr lang="en-US" dirty="0"/>
              <a:t>. </a:t>
            </a:r>
          </a:p>
          <a:p>
            <a:pPr marL="0" indent="0">
              <a:buNone/>
            </a:pPr>
            <a:r>
              <a:rPr lang="en-US" sz="1600" dirty="0"/>
              <a:t>Objective of the Healthy Task Manager is to generate two things: </a:t>
            </a:r>
          </a:p>
          <a:p>
            <a:pPr>
              <a:buAutoNum type="arabicPeriod"/>
            </a:pPr>
            <a:r>
              <a:rPr lang="en-US" sz="1600" dirty="0"/>
              <a:t>Task Timetable </a:t>
            </a:r>
          </a:p>
          <a:p>
            <a:pPr>
              <a:buAutoNum type="arabicPeriod"/>
            </a:pPr>
            <a:r>
              <a:rPr lang="en-US" sz="1600" dirty="0"/>
              <a:t>2. Diet Timetable. </a:t>
            </a:r>
            <a:endParaRPr lang="en-IN" sz="1600" dirty="0"/>
          </a:p>
          <a:p>
            <a:pPr marL="0" indent="0">
              <a:buNone/>
            </a:pPr>
            <a:endParaRPr lang="en-IN" dirty="0"/>
          </a:p>
        </p:txBody>
      </p:sp>
    </p:spTree>
    <p:extLst>
      <p:ext uri="{BB962C8B-B14F-4D97-AF65-F5344CB8AC3E}">
        <p14:creationId xmlns:p14="http://schemas.microsoft.com/office/powerpoint/2010/main" val="381264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D96849-22B2-4DDB-908B-42B5760CFFC4}"/>
              </a:ext>
            </a:extLst>
          </p:cNvPr>
          <p:cNvSpPr>
            <a:spLocks noGrp="1"/>
          </p:cNvSpPr>
          <p:nvPr>
            <p:ph idx="1"/>
          </p:nvPr>
        </p:nvSpPr>
        <p:spPr>
          <a:xfrm>
            <a:off x="2840855" y="656946"/>
            <a:ext cx="8646002" cy="5726097"/>
          </a:xfrm>
        </p:spPr>
        <p:txBody>
          <a:bodyPr/>
          <a:lstStyle/>
          <a:p>
            <a:pPr marL="0" indent="0">
              <a:buNone/>
            </a:pPr>
            <a:r>
              <a:rPr lang="en-US" b="1" dirty="0"/>
              <a:t>2. LITERATURE SURVEY</a:t>
            </a:r>
            <a:r>
              <a:rPr lang="en-IN" b="1" dirty="0"/>
              <a:t>:</a:t>
            </a:r>
          </a:p>
          <a:p>
            <a:pPr marL="0" indent="0">
              <a:buNone/>
            </a:pPr>
            <a:r>
              <a:rPr lang="en-US" sz="1600" dirty="0"/>
              <a:t>Additional curricular exercises are something that separates anybody from others and builds up one's identity of having a wide range of abilities. But, one often gets in a dilemma as to how these activities can be arranged in the stressful pre-defined schedule. Thus, one loses interest in carrying out the extra activities. This manager helps in solving this problem.</a:t>
            </a:r>
          </a:p>
          <a:p>
            <a:pPr marL="0" indent="0">
              <a:buNone/>
            </a:pPr>
            <a:endParaRPr lang="en-US" sz="1600" dirty="0"/>
          </a:p>
          <a:p>
            <a:pPr>
              <a:buFont typeface="Wingdings" panose="05000000000000000000" pitchFamily="2" charset="2"/>
              <a:buChar char="§"/>
            </a:pPr>
            <a:r>
              <a:rPr lang="en-IN" sz="1600" dirty="0"/>
              <a:t>Prioritizing the Tasks</a:t>
            </a:r>
          </a:p>
          <a:p>
            <a:pPr>
              <a:buFont typeface="Wingdings" panose="05000000000000000000" pitchFamily="2" charset="2"/>
              <a:buChar char="§"/>
            </a:pPr>
            <a:r>
              <a:rPr lang="en-IN" sz="1600" dirty="0"/>
              <a:t>User must know the objective as to allocate time for each tasks</a:t>
            </a:r>
          </a:p>
          <a:p>
            <a:pPr>
              <a:buFont typeface="Wingdings" panose="05000000000000000000" pitchFamily="2" charset="2"/>
              <a:buChar char="§"/>
            </a:pPr>
            <a:r>
              <a:rPr lang="en-IN" sz="1600" dirty="0"/>
              <a:t>Implementing fixed time</a:t>
            </a:r>
          </a:p>
          <a:p>
            <a:pPr>
              <a:buFont typeface="Wingdings" panose="05000000000000000000" pitchFamily="2" charset="2"/>
              <a:buChar char="§"/>
            </a:pPr>
            <a:r>
              <a:rPr lang="en-IN" sz="1600" dirty="0"/>
              <a:t>Scaling as per their comfort</a:t>
            </a:r>
          </a:p>
          <a:p>
            <a:pPr>
              <a:buFont typeface="Wingdings" panose="05000000000000000000" pitchFamily="2" charset="2"/>
              <a:buChar char="§"/>
            </a:pPr>
            <a:r>
              <a:rPr lang="en-IN" sz="1600" dirty="0"/>
              <a:t>Stress and relief scale from -10 to 10</a:t>
            </a:r>
          </a:p>
          <a:p>
            <a:pPr>
              <a:buFont typeface="Wingdings" panose="05000000000000000000" pitchFamily="2" charset="2"/>
              <a:buChar char="§"/>
            </a:pPr>
            <a:r>
              <a:rPr lang="en-IN" sz="1600" dirty="0"/>
              <a:t>Maintaining their diet</a:t>
            </a:r>
          </a:p>
          <a:p>
            <a:pPr>
              <a:buFont typeface="Wingdings" panose="05000000000000000000" pitchFamily="2" charset="2"/>
              <a:buChar char="§"/>
            </a:pPr>
            <a:r>
              <a:rPr lang="en-IN" sz="1600" dirty="0"/>
              <a:t>Achieve healthy living</a:t>
            </a:r>
          </a:p>
          <a:p>
            <a:pPr>
              <a:buFont typeface="Wingdings" panose="05000000000000000000" pitchFamily="2" charset="2"/>
              <a:buChar char="§"/>
            </a:pPr>
            <a:endParaRPr lang="en-IN" sz="1600" dirty="0"/>
          </a:p>
        </p:txBody>
      </p:sp>
    </p:spTree>
    <p:extLst>
      <p:ext uri="{BB962C8B-B14F-4D97-AF65-F5344CB8AC3E}">
        <p14:creationId xmlns:p14="http://schemas.microsoft.com/office/powerpoint/2010/main" val="328644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5F1CA4-B95B-47EC-8156-984F07D78C51}"/>
              </a:ext>
            </a:extLst>
          </p:cNvPr>
          <p:cNvPicPr>
            <a:picLocks noGrp="1" noChangeAspect="1"/>
          </p:cNvPicPr>
          <p:nvPr>
            <p:ph idx="1"/>
          </p:nvPr>
        </p:nvPicPr>
        <p:blipFill>
          <a:blip r:embed="rId2"/>
          <a:stretch>
            <a:fillRect/>
          </a:stretch>
        </p:blipFill>
        <p:spPr>
          <a:xfrm>
            <a:off x="6796673" y="1207054"/>
            <a:ext cx="4809478" cy="4443892"/>
          </a:xfrm>
          <a:prstGeom prst="rect">
            <a:avLst/>
          </a:prstGeom>
        </p:spPr>
      </p:pic>
      <p:sp>
        <p:nvSpPr>
          <p:cNvPr id="6" name="Text Placeholder 5">
            <a:extLst>
              <a:ext uri="{FF2B5EF4-FFF2-40B4-BE49-F238E27FC236}">
                <a16:creationId xmlns:a16="http://schemas.microsoft.com/office/drawing/2014/main" id="{30038802-33D2-41EA-B185-9E3E5911D6EC}"/>
              </a:ext>
            </a:extLst>
          </p:cNvPr>
          <p:cNvSpPr>
            <a:spLocks noGrp="1"/>
          </p:cNvSpPr>
          <p:nvPr>
            <p:ph type="body" sz="half" idx="2"/>
          </p:nvPr>
        </p:nvSpPr>
        <p:spPr>
          <a:xfrm>
            <a:off x="2432481" y="1003176"/>
            <a:ext cx="4364192" cy="4509547"/>
          </a:xfrm>
        </p:spPr>
        <p:txBody>
          <a:bodyPr>
            <a:normAutofit/>
          </a:bodyPr>
          <a:lstStyle/>
          <a:p>
            <a:r>
              <a:rPr lang="en-IN" sz="2800" b="1" dirty="0"/>
              <a:t>Task Matrix Working:</a:t>
            </a:r>
          </a:p>
          <a:p>
            <a:pPr marL="285750" indent="-285750">
              <a:buFont typeface="Wingdings" panose="05000000000000000000" pitchFamily="2" charset="2"/>
              <a:buChar char="§"/>
            </a:pPr>
            <a:r>
              <a:rPr lang="en-US" sz="2000" dirty="0"/>
              <a:t>Provides solutions for prioritizing the tasks</a:t>
            </a:r>
          </a:p>
          <a:p>
            <a:pPr marL="342900" indent="-342900">
              <a:buFont typeface="Wingdings" panose="05000000000000000000" pitchFamily="2" charset="2"/>
              <a:buChar char="§"/>
            </a:pPr>
            <a:r>
              <a:rPr lang="en-IN" sz="2000" dirty="0"/>
              <a:t>Fitting task in specific amount of time</a:t>
            </a:r>
          </a:p>
          <a:p>
            <a:pPr marL="342900" indent="-342900">
              <a:buFont typeface="Wingdings" panose="05000000000000000000" pitchFamily="2" charset="2"/>
              <a:buChar char="§"/>
            </a:pPr>
            <a:r>
              <a:rPr lang="en-IN" sz="2000" dirty="0"/>
              <a:t>If task cannot be completed, it can be removed or the </a:t>
            </a:r>
            <a:r>
              <a:rPr lang="en-US" sz="2000" dirty="0"/>
              <a:t>allotted time needs to be reduced. </a:t>
            </a:r>
          </a:p>
          <a:p>
            <a:pPr marL="342900" indent="-342900">
              <a:buFont typeface="Wingdings" panose="05000000000000000000" pitchFamily="2" charset="2"/>
              <a:buChar char="§"/>
            </a:pPr>
            <a:r>
              <a:rPr lang="en-US" sz="2000" dirty="0"/>
              <a:t>This 2x2 matrix will arrange the tasks according to urgency and stress or relief levels </a:t>
            </a:r>
            <a:endParaRPr lang="en-IN" sz="2000" dirty="0"/>
          </a:p>
          <a:p>
            <a:endParaRPr lang="en-IN" sz="1800" b="1" dirty="0"/>
          </a:p>
        </p:txBody>
      </p:sp>
    </p:spTree>
    <p:extLst>
      <p:ext uri="{BB962C8B-B14F-4D97-AF65-F5344CB8AC3E}">
        <p14:creationId xmlns:p14="http://schemas.microsoft.com/office/powerpoint/2010/main" val="157994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34AADA-AD1B-4D9C-854A-216D9CFFDA06}"/>
              </a:ext>
            </a:extLst>
          </p:cNvPr>
          <p:cNvSpPr>
            <a:spLocks noGrp="1"/>
          </p:cNvSpPr>
          <p:nvPr>
            <p:ph idx="1"/>
          </p:nvPr>
        </p:nvSpPr>
        <p:spPr>
          <a:xfrm>
            <a:off x="2938509" y="1003178"/>
            <a:ext cx="8566103" cy="5282212"/>
          </a:xfrm>
        </p:spPr>
        <p:txBody>
          <a:bodyPr/>
          <a:lstStyle/>
          <a:p>
            <a:pPr marL="0" indent="0">
              <a:buNone/>
            </a:pPr>
            <a:r>
              <a:rPr lang="en-US" sz="2400" b="1" dirty="0"/>
              <a:t>Advantage of Task Matrix: </a:t>
            </a:r>
            <a:endParaRPr lang="en-IN" sz="2400" dirty="0"/>
          </a:p>
          <a:p>
            <a:pPr>
              <a:buFont typeface="Wingdings" panose="05000000000000000000" pitchFamily="2" charset="2"/>
              <a:buChar char="§"/>
            </a:pPr>
            <a:r>
              <a:rPr lang="en-US" dirty="0"/>
              <a:t>Prioritize the tasks in case if they do not fit in the allotted time.</a:t>
            </a:r>
          </a:p>
          <a:p>
            <a:pPr>
              <a:buFont typeface="Wingdings" panose="05000000000000000000" pitchFamily="2" charset="2"/>
              <a:buChar char="§"/>
            </a:pPr>
            <a:r>
              <a:rPr lang="en-US" dirty="0"/>
              <a:t>Least important task will be in in 4</a:t>
            </a:r>
            <a:r>
              <a:rPr lang="en-US" baseline="30000" dirty="0"/>
              <a:t>th</a:t>
            </a:r>
            <a:r>
              <a:rPr lang="en-US" dirty="0"/>
              <a:t> quadrant an can be deleted.</a:t>
            </a:r>
          </a:p>
          <a:p>
            <a:pPr marL="0" indent="0">
              <a:buNone/>
            </a:pPr>
            <a:endParaRPr lang="en-US" dirty="0"/>
          </a:p>
          <a:p>
            <a:pPr marL="0" indent="0">
              <a:buNone/>
            </a:pPr>
            <a:r>
              <a:rPr lang="en-IN" sz="2400" b="1" dirty="0"/>
              <a:t>Working of Healthy Task Manager:</a:t>
            </a:r>
          </a:p>
          <a:p>
            <a:pPr>
              <a:buFont typeface="Wingdings" panose="05000000000000000000" pitchFamily="2" charset="2"/>
              <a:buChar char="§"/>
            </a:pPr>
            <a:r>
              <a:rPr lang="en-IN" dirty="0"/>
              <a:t>UI will provide login and register page</a:t>
            </a:r>
          </a:p>
          <a:p>
            <a:pPr>
              <a:buFont typeface="Wingdings" panose="05000000000000000000" pitchFamily="2" charset="2"/>
              <a:buChar char="§"/>
            </a:pPr>
            <a:r>
              <a:rPr lang="en-US" dirty="0"/>
              <a:t>Two options will be provided:-</a:t>
            </a:r>
          </a:p>
          <a:p>
            <a:pPr marL="0" indent="0">
              <a:buNone/>
            </a:pPr>
            <a:r>
              <a:rPr lang="en-US" dirty="0"/>
              <a:t>	1. Task Manager which is the main task of Task Manager and</a:t>
            </a:r>
          </a:p>
          <a:p>
            <a:pPr marL="0" indent="0">
              <a:buNone/>
            </a:pPr>
            <a:r>
              <a:rPr lang="en-US" dirty="0"/>
              <a:t> 	2. Health Manager which will generate diet plans. </a:t>
            </a:r>
            <a:endParaRPr lang="en-IN" dirty="0"/>
          </a:p>
          <a:p>
            <a:pPr marL="0" indent="0">
              <a:buNone/>
            </a:pPr>
            <a:endParaRPr lang="en-IN" dirty="0"/>
          </a:p>
          <a:p>
            <a:pPr marL="0" indent="0">
              <a:buNone/>
            </a:pPr>
            <a:endParaRPr lang="en-US" dirty="0"/>
          </a:p>
        </p:txBody>
      </p:sp>
    </p:spTree>
    <p:extLst>
      <p:ext uri="{BB962C8B-B14F-4D97-AF65-F5344CB8AC3E}">
        <p14:creationId xmlns:p14="http://schemas.microsoft.com/office/powerpoint/2010/main" val="314994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C49AF-35EA-4EC8-B4D3-9E3977614E6B}"/>
              </a:ext>
            </a:extLst>
          </p:cNvPr>
          <p:cNvSpPr>
            <a:spLocks noGrp="1"/>
          </p:cNvSpPr>
          <p:nvPr>
            <p:ph idx="1"/>
          </p:nvPr>
        </p:nvSpPr>
        <p:spPr>
          <a:xfrm>
            <a:off x="2876364" y="852256"/>
            <a:ext cx="8628247" cy="5058966"/>
          </a:xfrm>
        </p:spPr>
        <p:txBody>
          <a:bodyPr/>
          <a:lstStyle/>
          <a:p>
            <a:pPr marL="0" indent="0">
              <a:buNone/>
            </a:pPr>
            <a:r>
              <a:rPr lang="en-US" sz="2800" b="1" dirty="0"/>
              <a:t>TASK MANAGER FEATURES:</a:t>
            </a:r>
          </a:p>
          <a:p>
            <a:pPr>
              <a:buFont typeface="Wingdings" panose="05000000000000000000" pitchFamily="2" charset="2"/>
              <a:buChar char="§"/>
            </a:pPr>
            <a:r>
              <a:rPr lang="en-US" sz="1600" dirty="0"/>
              <a:t>The user can create schedules. </a:t>
            </a:r>
          </a:p>
          <a:p>
            <a:pPr>
              <a:buFont typeface="Wingdings" panose="05000000000000000000" pitchFamily="2" charset="2"/>
              <a:buChar char="§"/>
            </a:pPr>
            <a:r>
              <a:rPr lang="en-US" sz="1600" dirty="0"/>
              <a:t>The algorithm will take unbiased decisions and allot the time slots for the tasks such that (Stress + Relief) in a day approximately becomes 0. </a:t>
            </a:r>
          </a:p>
          <a:p>
            <a:pPr>
              <a:buFont typeface="Wingdings" panose="05000000000000000000" pitchFamily="2" charset="2"/>
              <a:buChar char="§"/>
            </a:pPr>
            <a:r>
              <a:rPr lang="en-US" sz="1600" dirty="0"/>
              <a:t>Choice will be given to the user to delete one or more tasks or to reduce the allotted time to any of the tasks. </a:t>
            </a:r>
          </a:p>
          <a:p>
            <a:pPr>
              <a:buFont typeface="Wingdings" panose="05000000000000000000" pitchFamily="2" charset="2"/>
              <a:buChar char="§"/>
            </a:pPr>
            <a:r>
              <a:rPr lang="en-US" sz="1600" dirty="0"/>
              <a:t>The unallotted tasks will be mostly from the 2</a:t>
            </a:r>
            <a:r>
              <a:rPr lang="en-US" sz="1600" baseline="30000" dirty="0"/>
              <a:t>nd</a:t>
            </a:r>
            <a:r>
              <a:rPr lang="en-US" sz="1600" dirty="0"/>
              <a:t>,3</a:t>
            </a:r>
            <a:r>
              <a:rPr lang="en-US" sz="1600" baseline="30000" dirty="0"/>
              <a:t>rd</a:t>
            </a:r>
            <a:r>
              <a:rPr lang="en-US" sz="1600" dirty="0"/>
              <a:t> and 4</a:t>
            </a:r>
            <a:r>
              <a:rPr lang="en-US" sz="1600" baseline="30000" dirty="0"/>
              <a:t>th</a:t>
            </a:r>
            <a:r>
              <a:rPr lang="en-US" sz="1600" dirty="0"/>
              <a:t> quadrants, out of which user can delete the tasks within 4</a:t>
            </a:r>
            <a:r>
              <a:rPr lang="en-US" sz="1600" baseline="30000" dirty="0"/>
              <a:t>th</a:t>
            </a:r>
            <a:r>
              <a:rPr lang="en-US" sz="1600" dirty="0"/>
              <a:t> quadrant as these are not much useful at the current point. </a:t>
            </a:r>
          </a:p>
          <a:p>
            <a:pPr>
              <a:buFont typeface="Wingdings" panose="05000000000000000000" pitchFamily="2" charset="2"/>
              <a:buChar char="§"/>
            </a:pPr>
            <a:r>
              <a:rPr lang="en-US" sz="1600" dirty="0"/>
              <a:t>2</a:t>
            </a:r>
            <a:r>
              <a:rPr lang="en-US" sz="1600" baseline="30000" dirty="0"/>
              <a:t>nd</a:t>
            </a:r>
            <a:r>
              <a:rPr lang="en-US" sz="1600" dirty="0"/>
              <a:t> and 3</a:t>
            </a:r>
            <a:r>
              <a:rPr lang="en-US" sz="1600" baseline="30000" dirty="0"/>
              <a:t>rd</a:t>
            </a:r>
            <a:r>
              <a:rPr lang="en-US" sz="1600" dirty="0"/>
              <a:t>  quadrants, will be sorted as per the prioritization and the user can delete the least prioritized task or can reduce the time of the least prioritized task.</a:t>
            </a:r>
          </a:p>
          <a:p>
            <a:pPr>
              <a:buFont typeface="Wingdings" panose="05000000000000000000" pitchFamily="2" charset="2"/>
              <a:buChar char="§"/>
            </a:pPr>
            <a:r>
              <a:rPr lang="en-US" sz="1600" dirty="0"/>
              <a:t> Finally, when all the factors are gained, an efficient timetable of tasks will be generated. </a:t>
            </a:r>
            <a:endParaRPr lang="en-IN" sz="1600" dirty="0"/>
          </a:p>
          <a:p>
            <a:pPr marL="0" indent="0">
              <a:buNone/>
            </a:pPr>
            <a:endParaRPr lang="en-IN" dirty="0"/>
          </a:p>
          <a:p>
            <a:endParaRPr lang="en-IN" dirty="0"/>
          </a:p>
        </p:txBody>
      </p:sp>
    </p:spTree>
    <p:extLst>
      <p:ext uri="{BB962C8B-B14F-4D97-AF65-F5344CB8AC3E}">
        <p14:creationId xmlns:p14="http://schemas.microsoft.com/office/powerpoint/2010/main" val="3837394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2AE86-37B4-429F-BA6E-DC20D23E309A}"/>
              </a:ext>
            </a:extLst>
          </p:cNvPr>
          <p:cNvSpPr>
            <a:spLocks noGrp="1"/>
          </p:cNvSpPr>
          <p:nvPr>
            <p:ph idx="1"/>
          </p:nvPr>
        </p:nvSpPr>
        <p:spPr>
          <a:xfrm>
            <a:off x="2778710" y="1029810"/>
            <a:ext cx="8725901" cy="4881412"/>
          </a:xfrm>
        </p:spPr>
        <p:txBody>
          <a:bodyPr/>
          <a:lstStyle/>
          <a:p>
            <a:pPr marL="0" indent="0">
              <a:buNone/>
            </a:pPr>
            <a:r>
              <a:rPr lang="en-US" sz="2800" b="1" dirty="0"/>
              <a:t>HEALTH MANAGER FEATURES:</a:t>
            </a:r>
          </a:p>
          <a:p>
            <a:pPr marL="0" indent="0">
              <a:buNone/>
            </a:pPr>
            <a:endParaRPr lang="en-IN" dirty="0"/>
          </a:p>
          <a:p>
            <a:pPr>
              <a:buFont typeface="Wingdings" panose="05000000000000000000" pitchFamily="2" charset="2"/>
              <a:buChar char="§"/>
            </a:pPr>
            <a:r>
              <a:rPr lang="en-US" dirty="0"/>
              <a:t>Provide the drop down list of the food items whose calories are pre-known.</a:t>
            </a:r>
          </a:p>
          <a:p>
            <a:pPr>
              <a:buFont typeface="Wingdings" panose="05000000000000000000" pitchFamily="2" charset="2"/>
              <a:buChar char="§"/>
            </a:pPr>
            <a:r>
              <a:rPr lang="en-US" dirty="0"/>
              <a:t>User can sort the food items according to costs or number of calories. </a:t>
            </a:r>
          </a:p>
          <a:p>
            <a:pPr>
              <a:buFont typeface="Wingdings" panose="05000000000000000000" pitchFamily="2" charset="2"/>
              <a:buChar char="§"/>
            </a:pPr>
            <a:r>
              <a:rPr lang="en-US" dirty="0"/>
              <a:t>the Diet Generation algorithm wherein the calculations will be done and it will be taken care, that the user gets a particular “x” number of calories per day or week. Also, it will remind the user as to which meals are remaining to consume and which have been taken, in case the user forgets to do so. </a:t>
            </a:r>
            <a:endParaRPr lang="en-IN" dirty="0"/>
          </a:p>
        </p:txBody>
      </p:sp>
    </p:spTree>
    <p:extLst>
      <p:ext uri="{BB962C8B-B14F-4D97-AF65-F5344CB8AC3E}">
        <p14:creationId xmlns:p14="http://schemas.microsoft.com/office/powerpoint/2010/main" val="187509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19CEB7-A77E-4EF6-B994-F354DCBA317A}"/>
              </a:ext>
            </a:extLst>
          </p:cNvPr>
          <p:cNvSpPr>
            <a:spLocks noGrp="1"/>
          </p:cNvSpPr>
          <p:nvPr>
            <p:ph idx="1"/>
          </p:nvPr>
        </p:nvSpPr>
        <p:spPr>
          <a:xfrm>
            <a:off x="2796466" y="417250"/>
            <a:ext cx="9090734" cy="6196614"/>
          </a:xfrm>
        </p:spPr>
        <p:txBody>
          <a:bodyPr>
            <a:normAutofit/>
          </a:bodyPr>
          <a:lstStyle/>
          <a:p>
            <a:pPr marL="0" indent="0">
              <a:buNone/>
            </a:pPr>
            <a:r>
              <a:rPr lang="en-US" sz="2400" b="1" dirty="0"/>
              <a:t>Technology :</a:t>
            </a:r>
            <a:endParaRPr lang="en-IN" sz="2400" dirty="0"/>
          </a:p>
          <a:p>
            <a:r>
              <a:rPr lang="en-US" dirty="0"/>
              <a:t>Android studio</a:t>
            </a:r>
            <a:endParaRPr lang="en-IN" dirty="0"/>
          </a:p>
          <a:p>
            <a:r>
              <a:rPr lang="en-US" dirty="0"/>
              <a:t>MYSQL</a:t>
            </a:r>
            <a:endParaRPr lang="en-IN" dirty="0"/>
          </a:p>
          <a:p>
            <a:r>
              <a:rPr lang="en-US" dirty="0"/>
              <a:t>REST API</a:t>
            </a:r>
          </a:p>
          <a:p>
            <a:pPr marL="0" indent="0">
              <a:buNone/>
            </a:pPr>
            <a:endParaRPr lang="en-US" dirty="0"/>
          </a:p>
          <a:p>
            <a:pPr marL="0" indent="0">
              <a:buNone/>
            </a:pPr>
            <a:r>
              <a:rPr lang="en-US" sz="2400" b="1" dirty="0"/>
              <a:t>Conclusion :</a:t>
            </a:r>
          </a:p>
          <a:p>
            <a:r>
              <a:rPr lang="en-US" dirty="0"/>
              <a:t>The Task Matrix will have many features. The first and most obvious use of the application is take the current ‘to-do’ list and sort all the activities into the appropriate matrix. Then, assess the amount of time required to accomplish the lists and, if necessary, reallocate activities.</a:t>
            </a:r>
            <a:endParaRPr lang="en-IN" dirty="0"/>
          </a:p>
          <a:p>
            <a:r>
              <a:rPr lang="en-US" dirty="0"/>
              <a:t>Task Matrix also may be used to decide priorities among possible causes of a performance weakness or problem to address, or to choose the best solution(s) for a given problem. Decisions are based on agreed upon criteria, thus reducing the potential for choices based on hidden agendas.</a:t>
            </a:r>
            <a:endParaRPr lang="en-IN" dirty="0"/>
          </a:p>
          <a:p>
            <a:r>
              <a:rPr lang="en-US" dirty="0"/>
              <a:t>This application will also have a diet plan generator for maintaining the balance between the workload and health.</a:t>
            </a:r>
            <a:endParaRPr lang="en-IN" dirty="0"/>
          </a:p>
          <a:p>
            <a:pPr marL="0" indent="0">
              <a:buNone/>
            </a:pPr>
            <a:r>
              <a:rPr lang="en-US" sz="2400" b="1" dirty="0"/>
              <a:t> </a:t>
            </a:r>
            <a:endParaRPr lang="en-IN" sz="2400"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550398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7A1EC-A71B-4295-8A6B-1B381A10D928}"/>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19954395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144</TotalTime>
  <Words>757</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Wisp</vt:lpstr>
      <vt:lpstr>Study on Task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on Task Management System</dc:title>
  <dc:creator>Falguni Tailor</dc:creator>
  <cp:lastModifiedBy>Falguni Tailor</cp:lastModifiedBy>
  <cp:revision>8</cp:revision>
  <dcterms:created xsi:type="dcterms:W3CDTF">2019-02-12T05:06:11Z</dcterms:created>
  <dcterms:modified xsi:type="dcterms:W3CDTF">2019-02-12T07:30:56Z</dcterms:modified>
</cp:coreProperties>
</file>