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96664" y="2930626"/>
            <a:ext cx="11018519" cy="1078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1293" y="1429588"/>
            <a:ext cx="15510418" cy="1026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03" y="3420110"/>
            <a:ext cx="7433944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8989" y="4621488"/>
            <a:ext cx="7242722" cy="9733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50" b="1" spc="19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FINAL</a:t>
            </a:r>
            <a:r>
              <a:rPr sz="6250" b="1" spc="-22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6250" b="1" spc="229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PROJECT</a:t>
            </a:r>
            <a:endParaRPr sz="625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004807" y="3108684"/>
            <a:ext cx="12832156" cy="10759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900" b="1" dirty="0">
                <a:latin typeface="Sitka Subheading" panose="02000505000000020004" pitchFamily="2" charset="0"/>
                <a:cs typeface="Arial Black"/>
              </a:rPr>
              <a:t>BANDI GAURAV SANDEEP</a:t>
            </a:r>
            <a:endParaRPr sz="6900" b="1" dirty="0">
              <a:latin typeface="Sitka Subheading" panose="02000505000000020004" pitchFamily="2" charset="0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1855" y="6826529"/>
            <a:ext cx="354850" cy="33512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3172" y="6893458"/>
            <a:ext cx="3590925" cy="3394075"/>
            <a:chOff x="503172" y="6893458"/>
            <a:chExt cx="3590925" cy="33940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2880" y="6893458"/>
              <a:ext cx="1361770" cy="8444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330" y="8808630"/>
              <a:ext cx="974291" cy="13845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6755" y="9778503"/>
              <a:ext cx="406080" cy="3353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1450" y="8611616"/>
              <a:ext cx="232740" cy="2198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3172" y="10183442"/>
              <a:ext cx="3590925" cy="4445"/>
            </a:xfrm>
            <a:custGeom>
              <a:avLst/>
              <a:gdLst/>
              <a:ahLst/>
              <a:cxnLst/>
              <a:rect l="l" t="t" r="r" b="b"/>
              <a:pathLst>
                <a:path w="3590925" h="4445">
                  <a:moveTo>
                    <a:pt x="1963400" y="0"/>
                  </a:moveTo>
                  <a:lnTo>
                    <a:pt x="1954" y="1917"/>
                  </a:lnTo>
                  <a:lnTo>
                    <a:pt x="0" y="2010"/>
                  </a:lnTo>
                  <a:lnTo>
                    <a:pt x="1953" y="2102"/>
                  </a:lnTo>
                  <a:lnTo>
                    <a:pt x="7757" y="2194"/>
                  </a:lnTo>
                  <a:lnTo>
                    <a:pt x="1627328" y="4020"/>
                  </a:lnTo>
                  <a:lnTo>
                    <a:pt x="3583167" y="2194"/>
                  </a:lnTo>
                  <a:lnTo>
                    <a:pt x="3588972" y="2102"/>
                  </a:lnTo>
                  <a:lnTo>
                    <a:pt x="3590926" y="2010"/>
                  </a:lnTo>
                  <a:lnTo>
                    <a:pt x="3588971" y="1917"/>
                  </a:lnTo>
                  <a:lnTo>
                    <a:pt x="1963400" y="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8500" y="9229242"/>
              <a:ext cx="422275" cy="811530"/>
            </a:xfrm>
            <a:custGeom>
              <a:avLst/>
              <a:gdLst/>
              <a:ahLst/>
              <a:cxnLst/>
              <a:rect l="l" t="t" r="r" b="b"/>
              <a:pathLst>
                <a:path w="422275" h="811529">
                  <a:moveTo>
                    <a:pt x="160261" y="0"/>
                  </a:moveTo>
                  <a:lnTo>
                    <a:pt x="2476" y="56827"/>
                  </a:lnTo>
                  <a:lnTo>
                    <a:pt x="0" y="62090"/>
                  </a:lnTo>
                  <a:lnTo>
                    <a:pt x="251828" y="760332"/>
                  </a:lnTo>
                  <a:lnTo>
                    <a:pt x="267651" y="786404"/>
                  </a:lnTo>
                  <a:lnTo>
                    <a:pt x="291444" y="803804"/>
                  </a:lnTo>
                  <a:lnTo>
                    <a:pt x="320035" y="811029"/>
                  </a:lnTo>
                  <a:lnTo>
                    <a:pt x="350253" y="806573"/>
                  </a:lnTo>
                  <a:lnTo>
                    <a:pt x="371005" y="799096"/>
                  </a:lnTo>
                  <a:lnTo>
                    <a:pt x="397171" y="783258"/>
                  </a:lnTo>
                  <a:lnTo>
                    <a:pt x="414585" y="759484"/>
                  </a:lnTo>
                  <a:lnTo>
                    <a:pt x="421816" y="730914"/>
                  </a:lnTo>
                  <a:lnTo>
                    <a:pt x="417360" y="700712"/>
                  </a:lnTo>
                  <a:lnTo>
                    <a:pt x="165531" y="2475"/>
                  </a:lnTo>
                  <a:lnTo>
                    <a:pt x="16026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0253" y="9133306"/>
              <a:ext cx="455930" cy="890905"/>
            </a:xfrm>
            <a:custGeom>
              <a:avLst/>
              <a:gdLst/>
              <a:ahLst/>
              <a:cxnLst/>
              <a:rect l="l" t="t" r="r" b="b"/>
              <a:pathLst>
                <a:path w="455930" h="890904">
                  <a:moveTo>
                    <a:pt x="244703" y="136055"/>
                  </a:moveTo>
                  <a:lnTo>
                    <a:pt x="195630" y="0"/>
                  </a:lnTo>
                  <a:lnTo>
                    <a:pt x="0" y="70472"/>
                  </a:lnTo>
                  <a:lnTo>
                    <a:pt x="49060" y="206514"/>
                  </a:lnTo>
                  <a:lnTo>
                    <a:pt x="244703" y="136055"/>
                  </a:lnTo>
                  <a:close/>
                </a:path>
                <a:path w="455930" h="890904">
                  <a:moveTo>
                    <a:pt x="455803" y="822464"/>
                  </a:moveTo>
                  <a:lnTo>
                    <a:pt x="452018" y="796772"/>
                  </a:lnTo>
                  <a:lnTo>
                    <a:pt x="233375" y="190538"/>
                  </a:lnTo>
                  <a:lnTo>
                    <a:pt x="92544" y="241261"/>
                  </a:lnTo>
                  <a:lnTo>
                    <a:pt x="311188" y="847483"/>
                  </a:lnTo>
                  <a:lnTo>
                    <a:pt x="324662" y="869683"/>
                  </a:lnTo>
                  <a:lnTo>
                    <a:pt x="344944" y="884504"/>
                  </a:lnTo>
                  <a:lnTo>
                    <a:pt x="369290" y="890651"/>
                  </a:lnTo>
                  <a:lnTo>
                    <a:pt x="395008" y="886866"/>
                  </a:lnTo>
                  <a:lnTo>
                    <a:pt x="412610" y="880516"/>
                  </a:lnTo>
                  <a:lnTo>
                    <a:pt x="434822" y="867041"/>
                  </a:lnTo>
                  <a:lnTo>
                    <a:pt x="449643" y="846785"/>
                  </a:lnTo>
                  <a:lnTo>
                    <a:pt x="455803" y="822464"/>
                  </a:lnTo>
                  <a:close/>
                </a:path>
              </a:pathLst>
            </a:custGeom>
            <a:solidFill>
              <a:srgbClr val="FF7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5836" y="9475602"/>
              <a:ext cx="258445" cy="478155"/>
            </a:xfrm>
            <a:custGeom>
              <a:avLst/>
              <a:gdLst/>
              <a:ahLst/>
              <a:cxnLst/>
              <a:rect l="l" t="t" r="r" b="b"/>
              <a:pathLst>
                <a:path w="258444" h="478154">
                  <a:moveTo>
                    <a:pt x="98869" y="0"/>
                  </a:moveTo>
                  <a:lnTo>
                    <a:pt x="0" y="35614"/>
                  </a:lnTo>
                  <a:lnTo>
                    <a:pt x="159499" y="477887"/>
                  </a:lnTo>
                  <a:lnTo>
                    <a:pt x="258381" y="442272"/>
                  </a:lnTo>
                  <a:lnTo>
                    <a:pt x="988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4624" y="9620122"/>
              <a:ext cx="129539" cy="242570"/>
            </a:xfrm>
            <a:custGeom>
              <a:avLst/>
              <a:gdLst/>
              <a:ahLst/>
              <a:cxnLst/>
              <a:rect l="l" t="t" r="r" b="b"/>
              <a:pathLst>
                <a:path w="129539" h="242570">
                  <a:moveTo>
                    <a:pt x="54102" y="16281"/>
                  </a:moveTo>
                  <a:lnTo>
                    <a:pt x="48234" y="0"/>
                  </a:lnTo>
                  <a:lnTo>
                    <a:pt x="0" y="17373"/>
                  </a:lnTo>
                  <a:lnTo>
                    <a:pt x="5867" y="33655"/>
                  </a:lnTo>
                  <a:lnTo>
                    <a:pt x="54102" y="16281"/>
                  </a:lnTo>
                  <a:close/>
                </a:path>
                <a:path w="129539" h="242570">
                  <a:moveTo>
                    <a:pt x="57759" y="26339"/>
                  </a:moveTo>
                  <a:lnTo>
                    <a:pt x="56286" y="22250"/>
                  </a:lnTo>
                  <a:lnTo>
                    <a:pt x="8051" y="39624"/>
                  </a:lnTo>
                  <a:lnTo>
                    <a:pt x="9525" y="43713"/>
                  </a:lnTo>
                  <a:lnTo>
                    <a:pt x="57759" y="26339"/>
                  </a:lnTo>
                  <a:close/>
                </a:path>
                <a:path w="129539" h="242570">
                  <a:moveTo>
                    <a:pt x="64630" y="45415"/>
                  </a:moveTo>
                  <a:lnTo>
                    <a:pt x="59728" y="31826"/>
                  </a:lnTo>
                  <a:lnTo>
                    <a:pt x="11493" y="49199"/>
                  </a:lnTo>
                  <a:lnTo>
                    <a:pt x="16395" y="62776"/>
                  </a:lnTo>
                  <a:lnTo>
                    <a:pt x="64630" y="45415"/>
                  </a:lnTo>
                  <a:close/>
                </a:path>
                <a:path w="129539" h="242570">
                  <a:moveTo>
                    <a:pt x="69964" y="60286"/>
                  </a:moveTo>
                  <a:lnTo>
                    <a:pt x="66065" y="49479"/>
                  </a:lnTo>
                  <a:lnTo>
                    <a:pt x="17830" y="66852"/>
                  </a:lnTo>
                  <a:lnTo>
                    <a:pt x="21729" y="77660"/>
                  </a:lnTo>
                  <a:lnTo>
                    <a:pt x="69964" y="60286"/>
                  </a:lnTo>
                  <a:close/>
                </a:path>
                <a:path w="129539" h="242570">
                  <a:moveTo>
                    <a:pt x="73406" y="69418"/>
                  </a:moveTo>
                  <a:lnTo>
                    <a:pt x="71932" y="65328"/>
                  </a:lnTo>
                  <a:lnTo>
                    <a:pt x="23698" y="82702"/>
                  </a:lnTo>
                  <a:lnTo>
                    <a:pt x="25171" y="86791"/>
                  </a:lnTo>
                  <a:lnTo>
                    <a:pt x="73406" y="69418"/>
                  </a:lnTo>
                  <a:close/>
                </a:path>
                <a:path w="129539" h="242570">
                  <a:moveTo>
                    <a:pt x="80759" y="89814"/>
                  </a:moveTo>
                  <a:lnTo>
                    <a:pt x="78117" y="82511"/>
                  </a:lnTo>
                  <a:lnTo>
                    <a:pt x="29883" y="99885"/>
                  </a:lnTo>
                  <a:lnTo>
                    <a:pt x="32524" y="107188"/>
                  </a:lnTo>
                  <a:lnTo>
                    <a:pt x="80759" y="89814"/>
                  </a:lnTo>
                  <a:close/>
                </a:path>
                <a:path w="129539" h="242570">
                  <a:moveTo>
                    <a:pt x="94767" y="128955"/>
                  </a:moveTo>
                  <a:lnTo>
                    <a:pt x="86360" y="105651"/>
                  </a:lnTo>
                  <a:lnTo>
                    <a:pt x="38125" y="123024"/>
                  </a:lnTo>
                  <a:lnTo>
                    <a:pt x="46532" y="146329"/>
                  </a:lnTo>
                  <a:lnTo>
                    <a:pt x="94767" y="128955"/>
                  </a:lnTo>
                  <a:close/>
                </a:path>
                <a:path w="129539" h="242570">
                  <a:moveTo>
                    <a:pt x="104343" y="155625"/>
                  </a:moveTo>
                  <a:lnTo>
                    <a:pt x="98463" y="139344"/>
                  </a:lnTo>
                  <a:lnTo>
                    <a:pt x="50228" y="156718"/>
                  </a:lnTo>
                  <a:lnTo>
                    <a:pt x="56108" y="172999"/>
                  </a:lnTo>
                  <a:lnTo>
                    <a:pt x="104343" y="155625"/>
                  </a:lnTo>
                  <a:close/>
                </a:path>
                <a:path w="129539" h="242570">
                  <a:moveTo>
                    <a:pt x="108038" y="165684"/>
                  </a:moveTo>
                  <a:lnTo>
                    <a:pt x="106565" y="161594"/>
                  </a:lnTo>
                  <a:lnTo>
                    <a:pt x="58343" y="178968"/>
                  </a:lnTo>
                  <a:lnTo>
                    <a:pt x="59817" y="183057"/>
                  </a:lnTo>
                  <a:lnTo>
                    <a:pt x="108038" y="165684"/>
                  </a:lnTo>
                  <a:close/>
                </a:path>
                <a:path w="129539" h="242570">
                  <a:moveTo>
                    <a:pt x="114871" y="184746"/>
                  </a:moveTo>
                  <a:lnTo>
                    <a:pt x="109969" y="171170"/>
                  </a:lnTo>
                  <a:lnTo>
                    <a:pt x="61734" y="188544"/>
                  </a:lnTo>
                  <a:lnTo>
                    <a:pt x="66624" y="202120"/>
                  </a:lnTo>
                  <a:lnTo>
                    <a:pt x="114871" y="184746"/>
                  </a:lnTo>
                  <a:close/>
                </a:path>
                <a:path w="129539" h="242570">
                  <a:moveTo>
                    <a:pt x="120256" y="199529"/>
                  </a:moveTo>
                  <a:lnTo>
                    <a:pt x="116357" y="188722"/>
                  </a:lnTo>
                  <a:lnTo>
                    <a:pt x="68122" y="206095"/>
                  </a:lnTo>
                  <a:lnTo>
                    <a:pt x="72021" y="216903"/>
                  </a:lnTo>
                  <a:lnTo>
                    <a:pt x="120256" y="199529"/>
                  </a:lnTo>
                  <a:close/>
                </a:path>
                <a:path w="129539" h="242570">
                  <a:moveTo>
                    <a:pt x="129451" y="225018"/>
                  </a:moveTo>
                  <a:lnTo>
                    <a:pt x="126619" y="217208"/>
                  </a:lnTo>
                  <a:lnTo>
                    <a:pt x="78397" y="234569"/>
                  </a:lnTo>
                  <a:lnTo>
                    <a:pt x="81216" y="242392"/>
                  </a:lnTo>
                  <a:lnTo>
                    <a:pt x="129451" y="225018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5236" y="9492868"/>
              <a:ext cx="175260" cy="437515"/>
            </a:xfrm>
            <a:custGeom>
              <a:avLst/>
              <a:gdLst/>
              <a:ahLst/>
              <a:cxnLst/>
              <a:rect l="l" t="t" r="r" b="b"/>
              <a:pathLst>
                <a:path w="175260" h="437515">
                  <a:moveTo>
                    <a:pt x="74002" y="27457"/>
                  </a:moveTo>
                  <a:lnTo>
                    <a:pt x="64096" y="0"/>
                  </a:lnTo>
                  <a:lnTo>
                    <a:pt x="0" y="23088"/>
                  </a:lnTo>
                  <a:lnTo>
                    <a:pt x="9906" y="50546"/>
                  </a:lnTo>
                  <a:lnTo>
                    <a:pt x="74002" y="27457"/>
                  </a:lnTo>
                  <a:close/>
                </a:path>
                <a:path w="175260" h="437515">
                  <a:moveTo>
                    <a:pt x="174942" y="426821"/>
                  </a:moveTo>
                  <a:lnTo>
                    <a:pt x="156845" y="376656"/>
                  </a:lnTo>
                  <a:lnTo>
                    <a:pt x="127469" y="387235"/>
                  </a:lnTo>
                  <a:lnTo>
                    <a:pt x="145567" y="437413"/>
                  </a:lnTo>
                  <a:lnTo>
                    <a:pt x="174942" y="426821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4012" y="9137389"/>
              <a:ext cx="234315" cy="22157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79068" y="8807310"/>
              <a:ext cx="444500" cy="1043305"/>
            </a:xfrm>
            <a:custGeom>
              <a:avLst/>
              <a:gdLst/>
              <a:ahLst/>
              <a:cxnLst/>
              <a:rect l="l" t="t" r="r" b="b"/>
              <a:pathLst>
                <a:path w="444500" h="1043304">
                  <a:moveTo>
                    <a:pt x="234184" y="0"/>
                  </a:moveTo>
                  <a:lnTo>
                    <a:pt x="226958" y="4343"/>
                  </a:lnTo>
                  <a:lnTo>
                    <a:pt x="1990" y="905537"/>
                  </a:lnTo>
                  <a:lnTo>
                    <a:pt x="0" y="949858"/>
                  </a:lnTo>
                  <a:lnTo>
                    <a:pt x="14649" y="990124"/>
                  </a:lnTo>
                  <a:lnTo>
                    <a:pt x="43324" y="1021963"/>
                  </a:lnTo>
                  <a:lnTo>
                    <a:pt x="83410" y="1041002"/>
                  </a:lnTo>
                  <a:lnTo>
                    <a:pt x="127760" y="1042993"/>
                  </a:lnTo>
                  <a:lnTo>
                    <a:pt x="168052" y="1028356"/>
                  </a:lnTo>
                  <a:lnTo>
                    <a:pt x="199910" y="999703"/>
                  </a:lnTo>
                  <a:lnTo>
                    <a:pt x="218957" y="959647"/>
                  </a:lnTo>
                  <a:lnTo>
                    <a:pt x="443925" y="58458"/>
                  </a:lnTo>
                  <a:lnTo>
                    <a:pt x="439581" y="51231"/>
                  </a:lnTo>
                  <a:lnTo>
                    <a:pt x="23418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6819" y="8684145"/>
              <a:ext cx="477520" cy="1146810"/>
            </a:xfrm>
            <a:custGeom>
              <a:avLst/>
              <a:gdLst/>
              <a:ahLst/>
              <a:cxnLst/>
              <a:rect l="l" t="t" r="r" b="b"/>
              <a:pathLst>
                <a:path w="477519" h="1146809">
                  <a:moveTo>
                    <a:pt x="381901" y="292163"/>
                  </a:moveTo>
                  <a:lnTo>
                    <a:pt x="197243" y="246126"/>
                  </a:lnTo>
                  <a:lnTo>
                    <a:pt x="1727" y="1029411"/>
                  </a:lnTo>
                  <a:lnTo>
                    <a:pt x="0" y="1067117"/>
                  </a:lnTo>
                  <a:lnTo>
                    <a:pt x="12471" y="1101369"/>
                  </a:lnTo>
                  <a:lnTo>
                    <a:pt x="36893" y="1128471"/>
                  </a:lnTo>
                  <a:lnTo>
                    <a:pt x="71018" y="1144689"/>
                  </a:lnTo>
                  <a:lnTo>
                    <a:pt x="108737" y="1146403"/>
                  </a:lnTo>
                  <a:lnTo>
                    <a:pt x="143014" y="1133932"/>
                  </a:lnTo>
                  <a:lnTo>
                    <a:pt x="170129" y="1109535"/>
                  </a:lnTo>
                  <a:lnTo>
                    <a:pt x="186372" y="1075436"/>
                  </a:lnTo>
                  <a:lnTo>
                    <a:pt x="381901" y="292163"/>
                  </a:lnTo>
                  <a:close/>
                </a:path>
                <a:path w="477519" h="1146809">
                  <a:moveTo>
                    <a:pt x="477151" y="63957"/>
                  </a:moveTo>
                  <a:lnTo>
                    <a:pt x="220662" y="0"/>
                  </a:lnTo>
                  <a:lnTo>
                    <a:pt x="176110" y="178422"/>
                  </a:lnTo>
                  <a:lnTo>
                    <a:pt x="432600" y="242392"/>
                  </a:lnTo>
                  <a:lnTo>
                    <a:pt x="477151" y="63957"/>
                  </a:lnTo>
                  <a:close/>
                </a:path>
              </a:pathLst>
            </a:custGeom>
            <a:solidFill>
              <a:srgbClr val="FF7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9852" y="9126063"/>
              <a:ext cx="274955" cy="612140"/>
            </a:xfrm>
            <a:custGeom>
              <a:avLst/>
              <a:gdLst/>
              <a:ahLst/>
              <a:cxnLst/>
              <a:rect l="l" t="t" r="r" b="b"/>
              <a:pathLst>
                <a:path w="274955" h="612140">
                  <a:moveTo>
                    <a:pt x="144767" y="0"/>
                  </a:moveTo>
                  <a:lnTo>
                    <a:pt x="0" y="579809"/>
                  </a:lnTo>
                  <a:lnTo>
                    <a:pt x="129641" y="612134"/>
                  </a:lnTo>
                  <a:lnTo>
                    <a:pt x="274408" y="32325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3248" y="9300946"/>
              <a:ext cx="137160" cy="311150"/>
            </a:xfrm>
            <a:custGeom>
              <a:avLst/>
              <a:gdLst/>
              <a:ahLst/>
              <a:cxnLst/>
              <a:rect l="l" t="t" r="r" b="b"/>
              <a:pathLst>
                <a:path w="137160" h="311150">
                  <a:moveTo>
                    <a:pt x="65811" y="300431"/>
                  </a:moveTo>
                  <a:lnTo>
                    <a:pt x="2578" y="284670"/>
                  </a:lnTo>
                  <a:lnTo>
                    <a:pt x="0" y="294995"/>
                  </a:lnTo>
                  <a:lnTo>
                    <a:pt x="63246" y="310743"/>
                  </a:lnTo>
                  <a:lnTo>
                    <a:pt x="65811" y="300431"/>
                  </a:lnTo>
                  <a:close/>
                </a:path>
                <a:path w="137160" h="311150">
                  <a:moveTo>
                    <a:pt x="75260" y="263804"/>
                  </a:moveTo>
                  <a:lnTo>
                    <a:pt x="12026" y="248031"/>
                  </a:lnTo>
                  <a:lnTo>
                    <a:pt x="8483" y="262191"/>
                  </a:lnTo>
                  <a:lnTo>
                    <a:pt x="71729" y="277964"/>
                  </a:lnTo>
                  <a:lnTo>
                    <a:pt x="75260" y="263804"/>
                  </a:lnTo>
                  <a:close/>
                </a:path>
                <a:path w="137160" h="311150">
                  <a:moveTo>
                    <a:pt x="81051" y="240626"/>
                  </a:moveTo>
                  <a:lnTo>
                    <a:pt x="17818" y="224853"/>
                  </a:lnTo>
                  <a:lnTo>
                    <a:pt x="13373" y="242633"/>
                  </a:lnTo>
                  <a:lnTo>
                    <a:pt x="76606" y="258394"/>
                  </a:lnTo>
                  <a:lnTo>
                    <a:pt x="81051" y="240626"/>
                  </a:lnTo>
                  <a:close/>
                </a:path>
                <a:path w="137160" h="311150">
                  <a:moveTo>
                    <a:pt x="84023" y="227660"/>
                  </a:moveTo>
                  <a:lnTo>
                    <a:pt x="20777" y="211899"/>
                  </a:lnTo>
                  <a:lnTo>
                    <a:pt x="19431" y="217322"/>
                  </a:lnTo>
                  <a:lnTo>
                    <a:pt x="82664" y="233083"/>
                  </a:lnTo>
                  <a:lnTo>
                    <a:pt x="84023" y="227660"/>
                  </a:lnTo>
                  <a:close/>
                </a:path>
                <a:path w="137160" h="311150">
                  <a:moveTo>
                    <a:pt x="91478" y="198920"/>
                  </a:moveTo>
                  <a:lnTo>
                    <a:pt x="28244" y="183159"/>
                  </a:lnTo>
                  <a:lnTo>
                    <a:pt x="22898" y="204546"/>
                  </a:lnTo>
                  <a:lnTo>
                    <a:pt x="86131" y="220319"/>
                  </a:lnTo>
                  <a:lnTo>
                    <a:pt x="91478" y="198920"/>
                  </a:lnTo>
                  <a:close/>
                </a:path>
                <a:path w="137160" h="311150">
                  <a:moveTo>
                    <a:pt x="102489" y="154838"/>
                  </a:moveTo>
                  <a:lnTo>
                    <a:pt x="39255" y="139077"/>
                  </a:lnTo>
                  <a:lnTo>
                    <a:pt x="31635" y="169570"/>
                  </a:lnTo>
                  <a:lnTo>
                    <a:pt x="94869" y="185343"/>
                  </a:lnTo>
                  <a:lnTo>
                    <a:pt x="102489" y="154838"/>
                  </a:lnTo>
                  <a:close/>
                </a:path>
                <a:path w="137160" h="311150">
                  <a:moveTo>
                    <a:pt x="110020" y="124129"/>
                  </a:moveTo>
                  <a:lnTo>
                    <a:pt x="46786" y="108369"/>
                  </a:lnTo>
                  <a:lnTo>
                    <a:pt x="44373" y="118008"/>
                  </a:lnTo>
                  <a:lnTo>
                    <a:pt x="107607" y="133781"/>
                  </a:lnTo>
                  <a:lnTo>
                    <a:pt x="110020" y="124129"/>
                  </a:lnTo>
                  <a:close/>
                </a:path>
                <a:path w="137160" h="311150">
                  <a:moveTo>
                    <a:pt x="115582" y="101485"/>
                  </a:moveTo>
                  <a:lnTo>
                    <a:pt x="52362" y="85725"/>
                  </a:lnTo>
                  <a:lnTo>
                    <a:pt x="51003" y="91147"/>
                  </a:lnTo>
                  <a:lnTo>
                    <a:pt x="114249" y="106908"/>
                  </a:lnTo>
                  <a:lnTo>
                    <a:pt x="115582" y="101485"/>
                  </a:lnTo>
                  <a:close/>
                </a:path>
                <a:path w="137160" h="311150">
                  <a:moveTo>
                    <a:pt x="120865" y="81216"/>
                  </a:moveTo>
                  <a:lnTo>
                    <a:pt x="57632" y="65455"/>
                  </a:lnTo>
                  <a:lnTo>
                    <a:pt x="54089" y="79616"/>
                  </a:lnTo>
                  <a:lnTo>
                    <a:pt x="117335" y="95389"/>
                  </a:lnTo>
                  <a:lnTo>
                    <a:pt x="120865" y="81216"/>
                  </a:lnTo>
                  <a:close/>
                </a:path>
                <a:path w="137160" h="311150">
                  <a:moveTo>
                    <a:pt x="126657" y="58178"/>
                  </a:moveTo>
                  <a:lnTo>
                    <a:pt x="63411" y="42418"/>
                  </a:lnTo>
                  <a:lnTo>
                    <a:pt x="58978" y="60185"/>
                  </a:lnTo>
                  <a:lnTo>
                    <a:pt x="122212" y="75958"/>
                  </a:lnTo>
                  <a:lnTo>
                    <a:pt x="126657" y="58178"/>
                  </a:lnTo>
                  <a:close/>
                </a:path>
                <a:path w="137160" h="311150">
                  <a:moveTo>
                    <a:pt x="129667" y="45300"/>
                  </a:moveTo>
                  <a:lnTo>
                    <a:pt x="66421" y="29527"/>
                  </a:lnTo>
                  <a:lnTo>
                    <a:pt x="65100" y="34874"/>
                  </a:lnTo>
                  <a:lnTo>
                    <a:pt x="128333" y="50647"/>
                  </a:lnTo>
                  <a:lnTo>
                    <a:pt x="129667" y="45300"/>
                  </a:lnTo>
                  <a:close/>
                </a:path>
                <a:path w="137160" h="311150">
                  <a:moveTo>
                    <a:pt x="136779" y="15760"/>
                  </a:moveTo>
                  <a:lnTo>
                    <a:pt x="73533" y="0"/>
                  </a:lnTo>
                  <a:lnTo>
                    <a:pt x="68199" y="21386"/>
                  </a:lnTo>
                  <a:lnTo>
                    <a:pt x="131445" y="37147"/>
                  </a:lnTo>
                  <a:lnTo>
                    <a:pt x="136779" y="1576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62707" y="9151886"/>
              <a:ext cx="224154" cy="550545"/>
            </a:xfrm>
            <a:custGeom>
              <a:avLst/>
              <a:gdLst/>
              <a:ahLst/>
              <a:cxnLst/>
              <a:rect l="l" t="t" r="r" b="b"/>
              <a:pathLst>
                <a:path w="224155" h="550545">
                  <a:moveTo>
                    <a:pt x="54940" y="484301"/>
                  </a:moveTo>
                  <a:lnTo>
                    <a:pt x="16421" y="474713"/>
                  </a:lnTo>
                  <a:lnTo>
                    <a:pt x="0" y="540461"/>
                  </a:lnTo>
                  <a:lnTo>
                    <a:pt x="38519" y="550062"/>
                  </a:lnTo>
                  <a:lnTo>
                    <a:pt x="54940" y="484301"/>
                  </a:lnTo>
                  <a:close/>
                </a:path>
                <a:path w="224155" h="550545">
                  <a:moveTo>
                    <a:pt x="223697" y="20929"/>
                  </a:moveTo>
                  <a:lnTo>
                    <a:pt x="139738" y="0"/>
                  </a:lnTo>
                  <a:lnTo>
                    <a:pt x="130746" y="35991"/>
                  </a:lnTo>
                  <a:lnTo>
                    <a:pt x="214706" y="56934"/>
                  </a:lnTo>
                  <a:lnTo>
                    <a:pt x="223697" y="20929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6816" y="8686901"/>
              <a:ext cx="285330" cy="2666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0018" y="6910788"/>
              <a:ext cx="906795" cy="13527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44969" y="7107183"/>
              <a:ext cx="377825" cy="412750"/>
            </a:xfrm>
            <a:custGeom>
              <a:avLst/>
              <a:gdLst/>
              <a:ahLst/>
              <a:cxnLst/>
              <a:rect l="l" t="t" r="r" b="b"/>
              <a:pathLst>
                <a:path w="377825" h="412750">
                  <a:moveTo>
                    <a:pt x="209466" y="0"/>
                  </a:moveTo>
                  <a:lnTo>
                    <a:pt x="163899" y="433"/>
                  </a:lnTo>
                  <a:lnTo>
                    <a:pt x="118938" y="12143"/>
                  </a:lnTo>
                  <a:lnTo>
                    <a:pt x="76639" y="35613"/>
                  </a:lnTo>
                  <a:lnTo>
                    <a:pt x="43546" y="66745"/>
                  </a:lnTo>
                  <a:lnTo>
                    <a:pt x="19450" y="104038"/>
                  </a:lnTo>
                  <a:lnTo>
                    <a:pt x="4789" y="145541"/>
                  </a:lnTo>
                  <a:lnTo>
                    <a:pt x="0" y="189303"/>
                  </a:lnTo>
                  <a:lnTo>
                    <a:pt x="5520" y="233372"/>
                  </a:lnTo>
                  <a:lnTo>
                    <a:pt x="21788" y="275796"/>
                  </a:lnTo>
                  <a:lnTo>
                    <a:pt x="57494" y="323273"/>
                  </a:lnTo>
                  <a:lnTo>
                    <a:pt x="103982" y="356149"/>
                  </a:lnTo>
                  <a:lnTo>
                    <a:pt x="121229" y="412270"/>
                  </a:lnTo>
                  <a:lnTo>
                    <a:pt x="169156" y="375086"/>
                  </a:lnTo>
                  <a:lnTo>
                    <a:pt x="205649" y="375084"/>
                  </a:lnTo>
                  <a:lnTo>
                    <a:pt x="266758" y="359252"/>
                  </a:lnTo>
                  <a:lnTo>
                    <a:pt x="331155" y="311210"/>
                  </a:lnTo>
                  <a:lnTo>
                    <a:pt x="356172" y="274144"/>
                  </a:lnTo>
                  <a:lnTo>
                    <a:pt x="371730" y="232646"/>
                  </a:lnTo>
                  <a:lnTo>
                    <a:pt x="377330" y="188695"/>
                  </a:lnTo>
                  <a:lnTo>
                    <a:pt x="372477" y="144274"/>
                  </a:lnTo>
                  <a:lnTo>
                    <a:pt x="356674" y="101361"/>
                  </a:lnTo>
                  <a:lnTo>
                    <a:pt x="329243" y="61523"/>
                  </a:lnTo>
                  <a:lnTo>
                    <a:pt x="294194" y="31028"/>
                  </a:lnTo>
                  <a:lnTo>
                    <a:pt x="253583" y="10359"/>
                  </a:lnTo>
                  <a:lnTo>
                    <a:pt x="209466" y="0"/>
                  </a:lnTo>
                  <a:close/>
                </a:path>
                <a:path w="377825" h="412750">
                  <a:moveTo>
                    <a:pt x="205649" y="375084"/>
                  </a:moveTo>
                  <a:lnTo>
                    <a:pt x="169156" y="375086"/>
                  </a:lnTo>
                  <a:lnTo>
                    <a:pt x="201936" y="375674"/>
                  </a:lnTo>
                  <a:lnTo>
                    <a:pt x="205649" y="3750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43846" y="7104195"/>
              <a:ext cx="380365" cy="415925"/>
            </a:xfrm>
            <a:custGeom>
              <a:avLst/>
              <a:gdLst/>
              <a:ahLst/>
              <a:cxnLst/>
              <a:rect l="l" t="t" r="r" b="b"/>
              <a:pathLst>
                <a:path w="380364" h="415925">
                  <a:moveTo>
                    <a:pt x="105942" y="359441"/>
                  </a:moveTo>
                  <a:lnTo>
                    <a:pt x="104254" y="359441"/>
                  </a:lnTo>
                  <a:lnTo>
                    <a:pt x="104711" y="359988"/>
                  </a:lnTo>
                  <a:lnTo>
                    <a:pt x="104429" y="359988"/>
                  </a:lnTo>
                  <a:lnTo>
                    <a:pt x="117690" y="401364"/>
                  </a:lnTo>
                  <a:lnTo>
                    <a:pt x="121107" y="411918"/>
                  </a:lnTo>
                  <a:lnTo>
                    <a:pt x="122275" y="415334"/>
                  </a:lnTo>
                  <a:lnTo>
                    <a:pt x="121958" y="413937"/>
                  </a:lnTo>
                  <a:lnTo>
                    <a:pt x="121259" y="411448"/>
                  </a:lnTo>
                  <a:lnTo>
                    <a:pt x="120484" y="408806"/>
                  </a:lnTo>
                  <a:lnTo>
                    <a:pt x="119392" y="405238"/>
                  </a:lnTo>
                  <a:lnTo>
                    <a:pt x="118071" y="400589"/>
                  </a:lnTo>
                  <a:lnTo>
                    <a:pt x="106102" y="359988"/>
                  </a:lnTo>
                  <a:lnTo>
                    <a:pt x="104711" y="359988"/>
                  </a:lnTo>
                  <a:lnTo>
                    <a:pt x="104367" y="359796"/>
                  </a:lnTo>
                  <a:lnTo>
                    <a:pt x="106046" y="359796"/>
                  </a:lnTo>
                  <a:lnTo>
                    <a:pt x="105942" y="359441"/>
                  </a:lnTo>
                  <a:close/>
                </a:path>
                <a:path w="380364" h="415925">
                  <a:moveTo>
                    <a:pt x="169261" y="377766"/>
                  </a:moveTo>
                  <a:lnTo>
                    <a:pt x="127711" y="410826"/>
                  </a:lnTo>
                  <a:lnTo>
                    <a:pt x="125539" y="412616"/>
                  </a:lnTo>
                  <a:lnTo>
                    <a:pt x="123431" y="414318"/>
                  </a:lnTo>
                  <a:lnTo>
                    <a:pt x="122351" y="415258"/>
                  </a:lnTo>
                  <a:lnTo>
                    <a:pt x="123355" y="414636"/>
                  </a:lnTo>
                  <a:lnTo>
                    <a:pt x="125374" y="413086"/>
                  </a:lnTo>
                  <a:lnTo>
                    <a:pt x="127635" y="411448"/>
                  </a:lnTo>
                  <a:lnTo>
                    <a:pt x="130657" y="409200"/>
                  </a:lnTo>
                  <a:lnTo>
                    <a:pt x="170502" y="379026"/>
                  </a:lnTo>
                  <a:lnTo>
                    <a:pt x="170040" y="378999"/>
                  </a:lnTo>
                  <a:lnTo>
                    <a:pt x="169811" y="378923"/>
                  </a:lnTo>
                  <a:lnTo>
                    <a:pt x="169341" y="378695"/>
                  </a:lnTo>
                  <a:lnTo>
                    <a:pt x="169224" y="378453"/>
                  </a:lnTo>
                  <a:lnTo>
                    <a:pt x="169261" y="377766"/>
                  </a:lnTo>
                  <a:close/>
                </a:path>
                <a:path w="380364" h="415925">
                  <a:moveTo>
                    <a:pt x="171861" y="377298"/>
                  </a:moveTo>
                  <a:lnTo>
                    <a:pt x="170510" y="377298"/>
                  </a:lnTo>
                  <a:lnTo>
                    <a:pt x="170980" y="377526"/>
                  </a:lnTo>
                  <a:lnTo>
                    <a:pt x="171091" y="377755"/>
                  </a:lnTo>
                  <a:lnTo>
                    <a:pt x="171171" y="378109"/>
                  </a:lnTo>
                  <a:lnTo>
                    <a:pt x="170974" y="378695"/>
                  </a:lnTo>
                  <a:lnTo>
                    <a:pt x="170738" y="378847"/>
                  </a:lnTo>
                  <a:lnTo>
                    <a:pt x="170502" y="379026"/>
                  </a:lnTo>
                  <a:lnTo>
                    <a:pt x="189695" y="380134"/>
                  </a:lnTo>
                  <a:lnTo>
                    <a:pt x="212013" y="378976"/>
                  </a:lnTo>
                  <a:lnTo>
                    <a:pt x="216874" y="378109"/>
                  </a:lnTo>
                  <a:lnTo>
                    <a:pt x="189641" y="378109"/>
                  </a:lnTo>
                  <a:lnTo>
                    <a:pt x="171861" y="377298"/>
                  </a:lnTo>
                  <a:close/>
                </a:path>
                <a:path w="380364" h="415925">
                  <a:moveTo>
                    <a:pt x="170510" y="377298"/>
                  </a:moveTo>
                  <a:lnTo>
                    <a:pt x="170040" y="378999"/>
                  </a:lnTo>
                  <a:lnTo>
                    <a:pt x="170502" y="379026"/>
                  </a:lnTo>
                  <a:lnTo>
                    <a:pt x="170738" y="378847"/>
                  </a:lnTo>
                  <a:lnTo>
                    <a:pt x="170903" y="378771"/>
                  </a:lnTo>
                  <a:lnTo>
                    <a:pt x="171171" y="378109"/>
                  </a:lnTo>
                  <a:lnTo>
                    <a:pt x="171091" y="377755"/>
                  </a:lnTo>
                  <a:lnTo>
                    <a:pt x="170980" y="377526"/>
                  </a:lnTo>
                  <a:lnTo>
                    <a:pt x="170510" y="377298"/>
                  </a:lnTo>
                  <a:close/>
                </a:path>
                <a:path w="380364" h="415925">
                  <a:moveTo>
                    <a:pt x="169659" y="377450"/>
                  </a:moveTo>
                  <a:lnTo>
                    <a:pt x="169276" y="377755"/>
                  </a:lnTo>
                  <a:lnTo>
                    <a:pt x="169224" y="378453"/>
                  </a:lnTo>
                  <a:lnTo>
                    <a:pt x="169341" y="378695"/>
                  </a:lnTo>
                  <a:lnTo>
                    <a:pt x="169811" y="378923"/>
                  </a:lnTo>
                  <a:lnTo>
                    <a:pt x="169659" y="377450"/>
                  </a:lnTo>
                  <a:close/>
                </a:path>
                <a:path w="380364" h="415925">
                  <a:moveTo>
                    <a:pt x="170398" y="377450"/>
                  </a:moveTo>
                  <a:lnTo>
                    <a:pt x="169659" y="377450"/>
                  </a:lnTo>
                  <a:lnTo>
                    <a:pt x="169887" y="378923"/>
                  </a:lnTo>
                  <a:lnTo>
                    <a:pt x="170057" y="378923"/>
                  </a:lnTo>
                  <a:lnTo>
                    <a:pt x="170398" y="377450"/>
                  </a:lnTo>
                  <a:close/>
                </a:path>
                <a:path w="380364" h="415925">
                  <a:moveTo>
                    <a:pt x="229304" y="4102"/>
                  </a:moveTo>
                  <a:lnTo>
                    <a:pt x="186728" y="4102"/>
                  </a:lnTo>
                  <a:lnTo>
                    <a:pt x="198005" y="4134"/>
                  </a:lnTo>
                  <a:lnTo>
                    <a:pt x="205549" y="4984"/>
                  </a:lnTo>
                  <a:lnTo>
                    <a:pt x="213156" y="4984"/>
                  </a:lnTo>
                  <a:lnTo>
                    <a:pt x="220611" y="6699"/>
                  </a:lnTo>
                  <a:lnTo>
                    <a:pt x="231876" y="8794"/>
                  </a:lnTo>
                  <a:lnTo>
                    <a:pt x="284562" y="29862"/>
                  </a:lnTo>
                  <a:lnTo>
                    <a:pt x="319747" y="56824"/>
                  </a:lnTo>
                  <a:lnTo>
                    <a:pt x="347255" y="90451"/>
                  </a:lnTo>
                  <a:lnTo>
                    <a:pt x="365798" y="128416"/>
                  </a:lnTo>
                  <a:lnTo>
                    <a:pt x="375065" y="168346"/>
                  </a:lnTo>
                  <a:lnTo>
                    <a:pt x="376378" y="188336"/>
                  </a:lnTo>
                  <a:lnTo>
                    <a:pt x="375589" y="207981"/>
                  </a:lnTo>
                  <a:lnTo>
                    <a:pt x="368261" y="245383"/>
                  </a:lnTo>
                  <a:lnTo>
                    <a:pt x="345145" y="294315"/>
                  </a:lnTo>
                  <a:lnTo>
                    <a:pt x="311962" y="331882"/>
                  </a:lnTo>
                  <a:lnTo>
                    <a:pt x="274104" y="357668"/>
                  </a:lnTo>
                  <a:lnTo>
                    <a:pt x="235734" y="372174"/>
                  </a:lnTo>
                  <a:lnTo>
                    <a:pt x="189641" y="378109"/>
                  </a:lnTo>
                  <a:lnTo>
                    <a:pt x="216874" y="378109"/>
                  </a:lnTo>
                  <a:lnTo>
                    <a:pt x="262255" y="366198"/>
                  </a:lnTo>
                  <a:lnTo>
                    <a:pt x="301461" y="344240"/>
                  </a:lnTo>
                  <a:lnTo>
                    <a:pt x="337562" y="310281"/>
                  </a:lnTo>
                  <a:lnTo>
                    <a:pt x="365317" y="264179"/>
                  </a:lnTo>
                  <a:lnTo>
                    <a:pt x="376529" y="227759"/>
                  </a:lnTo>
                  <a:lnTo>
                    <a:pt x="380273" y="188287"/>
                  </a:lnTo>
                  <a:lnTo>
                    <a:pt x="378990" y="167902"/>
                  </a:lnTo>
                  <a:lnTo>
                    <a:pt x="369608" y="127095"/>
                  </a:lnTo>
                  <a:lnTo>
                    <a:pt x="350714" y="88328"/>
                  </a:lnTo>
                  <a:lnTo>
                    <a:pt x="322646" y="53954"/>
                  </a:lnTo>
                  <a:lnTo>
                    <a:pt x="286715" y="26359"/>
                  </a:lnTo>
                  <a:lnTo>
                    <a:pt x="244233" y="7931"/>
                  </a:lnTo>
                  <a:lnTo>
                    <a:pt x="232892" y="4756"/>
                  </a:lnTo>
                  <a:lnTo>
                    <a:pt x="229304" y="4102"/>
                  </a:lnTo>
                  <a:close/>
                </a:path>
                <a:path w="380364" h="415925">
                  <a:moveTo>
                    <a:pt x="169811" y="377133"/>
                  </a:moveTo>
                  <a:lnTo>
                    <a:pt x="169430" y="377374"/>
                  </a:lnTo>
                  <a:lnTo>
                    <a:pt x="169261" y="377766"/>
                  </a:lnTo>
                  <a:lnTo>
                    <a:pt x="169659" y="377450"/>
                  </a:lnTo>
                  <a:lnTo>
                    <a:pt x="170398" y="377450"/>
                  </a:lnTo>
                  <a:lnTo>
                    <a:pt x="170434" y="377298"/>
                  </a:lnTo>
                  <a:lnTo>
                    <a:pt x="171861" y="377298"/>
                  </a:lnTo>
                  <a:lnTo>
                    <a:pt x="170192" y="377221"/>
                  </a:lnTo>
                  <a:lnTo>
                    <a:pt x="169811" y="377133"/>
                  </a:lnTo>
                  <a:close/>
                </a:path>
                <a:path w="380364" h="415925">
                  <a:moveTo>
                    <a:pt x="104254" y="359441"/>
                  </a:moveTo>
                  <a:lnTo>
                    <a:pt x="104367" y="359796"/>
                  </a:lnTo>
                  <a:lnTo>
                    <a:pt x="104711" y="359988"/>
                  </a:lnTo>
                  <a:lnTo>
                    <a:pt x="104254" y="359441"/>
                  </a:lnTo>
                  <a:close/>
                </a:path>
                <a:path w="380364" h="415925">
                  <a:moveTo>
                    <a:pt x="186798" y="0"/>
                  </a:moveTo>
                  <a:lnTo>
                    <a:pt x="131064" y="9262"/>
                  </a:lnTo>
                  <a:lnTo>
                    <a:pt x="91025" y="27478"/>
                  </a:lnTo>
                  <a:lnTo>
                    <a:pt x="57149" y="53616"/>
                  </a:lnTo>
                  <a:lnTo>
                    <a:pt x="30832" y="85546"/>
                  </a:lnTo>
                  <a:lnTo>
                    <a:pt x="12542" y="120961"/>
                  </a:lnTo>
                  <a:lnTo>
                    <a:pt x="2269" y="157797"/>
                  </a:lnTo>
                  <a:lnTo>
                    <a:pt x="0" y="176155"/>
                  </a:lnTo>
                  <a:lnTo>
                    <a:pt x="741" y="211774"/>
                  </a:lnTo>
                  <a:lnTo>
                    <a:pt x="19027" y="274276"/>
                  </a:lnTo>
                  <a:lnTo>
                    <a:pt x="51383" y="320711"/>
                  </a:lnTo>
                  <a:lnTo>
                    <a:pt x="87618" y="350437"/>
                  </a:lnTo>
                  <a:lnTo>
                    <a:pt x="104367" y="359796"/>
                  </a:lnTo>
                  <a:lnTo>
                    <a:pt x="104254" y="359441"/>
                  </a:lnTo>
                  <a:lnTo>
                    <a:pt x="105942" y="359441"/>
                  </a:lnTo>
                  <a:lnTo>
                    <a:pt x="105803" y="358972"/>
                  </a:lnTo>
                  <a:lnTo>
                    <a:pt x="105333" y="358425"/>
                  </a:lnTo>
                  <a:lnTo>
                    <a:pt x="88511" y="348743"/>
                  </a:lnTo>
                  <a:lnTo>
                    <a:pt x="70726" y="335718"/>
                  </a:lnTo>
                  <a:lnTo>
                    <a:pt x="36118" y="298037"/>
                  </a:lnTo>
                  <a:lnTo>
                    <a:pt x="10280" y="243860"/>
                  </a:lnTo>
                  <a:lnTo>
                    <a:pt x="3263" y="176473"/>
                  </a:lnTo>
                  <a:lnTo>
                    <a:pt x="5569" y="158427"/>
                  </a:lnTo>
                  <a:lnTo>
                    <a:pt x="23850" y="104667"/>
                  </a:lnTo>
                  <a:lnTo>
                    <a:pt x="45823" y="71486"/>
                  </a:lnTo>
                  <a:lnTo>
                    <a:pt x="75425" y="42792"/>
                  </a:lnTo>
                  <a:lnTo>
                    <a:pt x="111960" y="20990"/>
                  </a:lnTo>
                  <a:lnTo>
                    <a:pt x="153504" y="7626"/>
                  </a:lnTo>
                  <a:lnTo>
                    <a:pt x="186728" y="4102"/>
                  </a:lnTo>
                  <a:lnTo>
                    <a:pt x="229304" y="4102"/>
                  </a:lnTo>
                  <a:lnTo>
                    <a:pt x="221386" y="2660"/>
                  </a:lnTo>
                  <a:lnTo>
                    <a:pt x="213779" y="870"/>
                  </a:lnTo>
                  <a:lnTo>
                    <a:pt x="205930" y="870"/>
                  </a:lnTo>
                  <a:lnTo>
                    <a:pt x="198323" y="19"/>
                  </a:lnTo>
                  <a:lnTo>
                    <a:pt x="186798" y="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43840" y="7104194"/>
              <a:ext cx="380365" cy="415925"/>
            </a:xfrm>
            <a:custGeom>
              <a:avLst/>
              <a:gdLst/>
              <a:ahLst/>
              <a:cxnLst/>
              <a:rect l="l" t="t" r="r" b="b"/>
              <a:pathLst>
                <a:path w="380364" h="415925">
                  <a:moveTo>
                    <a:pt x="122342" y="415261"/>
                  </a:moveTo>
                  <a:lnTo>
                    <a:pt x="123435" y="414321"/>
                  </a:lnTo>
                  <a:lnTo>
                    <a:pt x="125531" y="412620"/>
                  </a:lnTo>
                  <a:lnTo>
                    <a:pt x="127703" y="410830"/>
                  </a:lnTo>
                  <a:lnTo>
                    <a:pt x="130740" y="408430"/>
                  </a:lnTo>
                  <a:lnTo>
                    <a:pt x="134614" y="405320"/>
                  </a:lnTo>
                  <a:lnTo>
                    <a:pt x="141358" y="399953"/>
                  </a:lnTo>
                  <a:lnTo>
                    <a:pt x="149456" y="393514"/>
                  </a:lnTo>
                  <a:lnTo>
                    <a:pt x="158894" y="386012"/>
                  </a:lnTo>
                  <a:lnTo>
                    <a:pt x="169653" y="377453"/>
                  </a:lnTo>
                  <a:lnTo>
                    <a:pt x="169882" y="378926"/>
                  </a:lnTo>
                  <a:lnTo>
                    <a:pt x="169348" y="378697"/>
                  </a:lnTo>
                  <a:lnTo>
                    <a:pt x="169107" y="378227"/>
                  </a:lnTo>
                  <a:lnTo>
                    <a:pt x="169259" y="377758"/>
                  </a:lnTo>
                  <a:lnTo>
                    <a:pt x="169424" y="377377"/>
                  </a:lnTo>
                  <a:lnTo>
                    <a:pt x="169805" y="377136"/>
                  </a:lnTo>
                  <a:lnTo>
                    <a:pt x="170199" y="377224"/>
                  </a:lnTo>
                  <a:lnTo>
                    <a:pt x="189643" y="378112"/>
                  </a:lnTo>
                  <a:lnTo>
                    <a:pt x="235730" y="372174"/>
                  </a:lnTo>
                  <a:lnTo>
                    <a:pt x="274101" y="357667"/>
                  </a:lnTo>
                  <a:lnTo>
                    <a:pt x="311967" y="331888"/>
                  </a:lnTo>
                  <a:lnTo>
                    <a:pt x="345143" y="294321"/>
                  </a:lnTo>
                  <a:lnTo>
                    <a:pt x="368255" y="245388"/>
                  </a:lnTo>
                  <a:lnTo>
                    <a:pt x="375590" y="207991"/>
                  </a:lnTo>
                  <a:lnTo>
                    <a:pt x="376373" y="188338"/>
                  </a:lnTo>
                  <a:lnTo>
                    <a:pt x="375061" y="168346"/>
                  </a:lnTo>
                  <a:lnTo>
                    <a:pt x="365795" y="128415"/>
                  </a:lnTo>
                  <a:lnTo>
                    <a:pt x="347254" y="90452"/>
                  </a:lnTo>
                  <a:lnTo>
                    <a:pt x="319743" y="56824"/>
                  </a:lnTo>
                  <a:lnTo>
                    <a:pt x="284555" y="29862"/>
                  </a:lnTo>
                  <a:lnTo>
                    <a:pt x="242982" y="11895"/>
                  </a:lnTo>
                  <a:lnTo>
                    <a:pt x="220610" y="6702"/>
                  </a:lnTo>
                  <a:lnTo>
                    <a:pt x="213153" y="4988"/>
                  </a:lnTo>
                  <a:lnTo>
                    <a:pt x="205543" y="4988"/>
                  </a:lnTo>
                  <a:lnTo>
                    <a:pt x="198009" y="4137"/>
                  </a:lnTo>
                  <a:lnTo>
                    <a:pt x="186723" y="4101"/>
                  </a:lnTo>
                  <a:lnTo>
                    <a:pt x="132205" y="13159"/>
                  </a:lnTo>
                  <a:lnTo>
                    <a:pt x="92954" y="30938"/>
                  </a:lnTo>
                  <a:lnTo>
                    <a:pt x="59707" y="56445"/>
                  </a:lnTo>
                  <a:lnTo>
                    <a:pt x="33840" y="87648"/>
                  </a:lnTo>
                  <a:lnTo>
                    <a:pt x="15810" y="122310"/>
                  </a:lnTo>
                  <a:lnTo>
                    <a:pt x="3265" y="176468"/>
                  </a:lnTo>
                  <a:lnTo>
                    <a:pt x="3817" y="211436"/>
                  </a:lnTo>
                  <a:lnTo>
                    <a:pt x="21444" y="272986"/>
                  </a:lnTo>
                  <a:lnTo>
                    <a:pt x="52939" y="318949"/>
                  </a:lnTo>
                  <a:lnTo>
                    <a:pt x="88510" y="348747"/>
                  </a:lnTo>
                  <a:lnTo>
                    <a:pt x="105331" y="358435"/>
                  </a:lnTo>
                  <a:lnTo>
                    <a:pt x="105801" y="358968"/>
                  </a:lnTo>
                  <a:lnTo>
                    <a:pt x="109544" y="371717"/>
                  </a:lnTo>
                  <a:lnTo>
                    <a:pt x="112842" y="382923"/>
                  </a:lnTo>
                  <a:lnTo>
                    <a:pt x="115688" y="392555"/>
                  </a:lnTo>
                  <a:lnTo>
                    <a:pt x="118073" y="400584"/>
                  </a:lnTo>
                  <a:lnTo>
                    <a:pt x="119395" y="405244"/>
                  </a:lnTo>
                  <a:lnTo>
                    <a:pt x="120487" y="408811"/>
                  </a:lnTo>
                  <a:lnTo>
                    <a:pt x="121250" y="411452"/>
                  </a:lnTo>
                  <a:lnTo>
                    <a:pt x="121961" y="413940"/>
                  </a:lnTo>
                  <a:lnTo>
                    <a:pt x="122266" y="415337"/>
                  </a:lnTo>
                  <a:lnTo>
                    <a:pt x="121885" y="414245"/>
                  </a:lnTo>
                  <a:lnTo>
                    <a:pt x="121097" y="411922"/>
                  </a:lnTo>
                  <a:lnTo>
                    <a:pt x="117680" y="401359"/>
                  </a:lnTo>
                  <a:lnTo>
                    <a:pt x="115092" y="393271"/>
                  </a:lnTo>
                  <a:lnTo>
                    <a:pt x="111983" y="383574"/>
                  </a:lnTo>
                  <a:lnTo>
                    <a:pt x="108363" y="372288"/>
                  </a:lnTo>
                  <a:lnTo>
                    <a:pt x="104238" y="359438"/>
                  </a:lnTo>
                  <a:lnTo>
                    <a:pt x="104708" y="359984"/>
                  </a:lnTo>
                  <a:lnTo>
                    <a:pt x="69489" y="337471"/>
                  </a:lnTo>
                  <a:lnTo>
                    <a:pt x="34098" y="299591"/>
                  </a:lnTo>
                  <a:lnTo>
                    <a:pt x="7497" y="244747"/>
                  </a:lnTo>
                  <a:lnTo>
                    <a:pt x="0" y="176163"/>
                  </a:lnTo>
                  <a:lnTo>
                    <a:pt x="2262" y="157804"/>
                  </a:lnTo>
                  <a:lnTo>
                    <a:pt x="12534" y="120970"/>
                  </a:lnTo>
                  <a:lnTo>
                    <a:pt x="30828" y="85551"/>
                  </a:lnTo>
                  <a:lnTo>
                    <a:pt x="57145" y="53612"/>
                  </a:lnTo>
                  <a:lnTo>
                    <a:pt x="91023" y="27474"/>
                  </a:lnTo>
                  <a:lnTo>
                    <a:pt x="131060" y="9264"/>
                  </a:lnTo>
                  <a:lnTo>
                    <a:pt x="175321" y="494"/>
                  </a:lnTo>
                  <a:lnTo>
                    <a:pt x="186787" y="0"/>
                  </a:lnTo>
                  <a:lnTo>
                    <a:pt x="198314" y="24"/>
                  </a:lnTo>
                  <a:lnTo>
                    <a:pt x="205924" y="875"/>
                  </a:lnTo>
                  <a:lnTo>
                    <a:pt x="213775" y="875"/>
                  </a:lnTo>
                  <a:lnTo>
                    <a:pt x="221385" y="2665"/>
                  </a:lnTo>
                  <a:lnTo>
                    <a:pt x="232882" y="4760"/>
                  </a:lnTo>
                  <a:lnTo>
                    <a:pt x="244227" y="7933"/>
                  </a:lnTo>
                  <a:lnTo>
                    <a:pt x="286714" y="26358"/>
                  </a:lnTo>
                  <a:lnTo>
                    <a:pt x="322648" y="53950"/>
                  </a:lnTo>
                  <a:lnTo>
                    <a:pt x="350716" y="88325"/>
                  </a:lnTo>
                  <a:lnTo>
                    <a:pt x="369606" y="127095"/>
                  </a:lnTo>
                  <a:lnTo>
                    <a:pt x="378985" y="167900"/>
                  </a:lnTo>
                  <a:lnTo>
                    <a:pt x="380265" y="188283"/>
                  </a:lnTo>
                  <a:lnTo>
                    <a:pt x="379389" y="208296"/>
                  </a:lnTo>
                  <a:lnTo>
                    <a:pt x="371772" y="246443"/>
                  </a:lnTo>
                  <a:lnTo>
                    <a:pt x="348016" y="296212"/>
                  </a:lnTo>
                  <a:lnTo>
                    <a:pt x="314063" y="334288"/>
                  </a:lnTo>
                  <a:lnTo>
                    <a:pt x="275431" y="360216"/>
                  </a:lnTo>
                  <a:lnTo>
                    <a:pt x="236392" y="374628"/>
                  </a:lnTo>
                  <a:lnTo>
                    <a:pt x="189692" y="380135"/>
                  </a:lnTo>
                  <a:lnTo>
                    <a:pt x="170047" y="379002"/>
                  </a:lnTo>
                  <a:lnTo>
                    <a:pt x="171050" y="378456"/>
                  </a:lnTo>
                  <a:lnTo>
                    <a:pt x="171050" y="378608"/>
                  </a:lnTo>
                  <a:lnTo>
                    <a:pt x="170898" y="378773"/>
                  </a:lnTo>
                  <a:lnTo>
                    <a:pt x="170746" y="378849"/>
                  </a:lnTo>
                  <a:lnTo>
                    <a:pt x="159650" y="387244"/>
                  </a:lnTo>
                  <a:lnTo>
                    <a:pt x="149907" y="394614"/>
                  </a:lnTo>
                  <a:lnTo>
                    <a:pt x="141532" y="400952"/>
                  </a:lnTo>
                  <a:lnTo>
                    <a:pt x="134538" y="406247"/>
                  </a:lnTo>
                  <a:lnTo>
                    <a:pt x="130651" y="409205"/>
                  </a:lnTo>
                  <a:lnTo>
                    <a:pt x="127627" y="411452"/>
                  </a:lnTo>
                  <a:lnTo>
                    <a:pt x="125378" y="413077"/>
                  </a:lnTo>
                  <a:lnTo>
                    <a:pt x="123358" y="414638"/>
                  </a:lnTo>
                  <a:lnTo>
                    <a:pt x="122342" y="415337"/>
                  </a:lnTo>
                  <a:close/>
                </a:path>
              </a:pathLst>
            </a:custGeom>
            <a:ln w="3882">
              <a:solidFill>
                <a:srgbClr val="263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5875" y="7227569"/>
              <a:ext cx="217893" cy="1606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25891" y="7300302"/>
              <a:ext cx="493395" cy="2394585"/>
            </a:xfrm>
            <a:custGeom>
              <a:avLst/>
              <a:gdLst/>
              <a:ahLst/>
              <a:cxnLst/>
              <a:rect l="l" t="t" r="r" b="b"/>
              <a:pathLst>
                <a:path w="493394" h="2394584">
                  <a:moveTo>
                    <a:pt x="492899" y="0"/>
                  </a:moveTo>
                  <a:lnTo>
                    <a:pt x="0" y="0"/>
                  </a:lnTo>
                  <a:lnTo>
                    <a:pt x="0" y="2148064"/>
                  </a:lnTo>
                  <a:lnTo>
                    <a:pt x="5009" y="2197718"/>
                  </a:lnTo>
                  <a:lnTo>
                    <a:pt x="19374" y="2243960"/>
                  </a:lnTo>
                  <a:lnTo>
                    <a:pt x="42104" y="2285801"/>
                  </a:lnTo>
                  <a:lnTo>
                    <a:pt x="72205" y="2322252"/>
                  </a:lnTo>
                  <a:lnTo>
                    <a:pt x="108686" y="2352324"/>
                  </a:lnTo>
                  <a:lnTo>
                    <a:pt x="150554" y="2375029"/>
                  </a:lnTo>
                  <a:lnTo>
                    <a:pt x="196834" y="2389378"/>
                  </a:lnTo>
                  <a:lnTo>
                    <a:pt x="246468" y="2394378"/>
                  </a:lnTo>
                  <a:lnTo>
                    <a:pt x="296101" y="2389377"/>
                  </a:lnTo>
                  <a:lnTo>
                    <a:pt x="342371" y="2375023"/>
                  </a:lnTo>
                  <a:lnTo>
                    <a:pt x="384243" y="2352308"/>
                  </a:lnTo>
                  <a:lnTo>
                    <a:pt x="420720" y="2322227"/>
                  </a:lnTo>
                  <a:lnTo>
                    <a:pt x="450814" y="2285770"/>
                  </a:lnTo>
                  <a:lnTo>
                    <a:pt x="473535" y="2243930"/>
                  </a:lnTo>
                  <a:lnTo>
                    <a:pt x="487893" y="2197697"/>
                  </a:lnTo>
                  <a:lnTo>
                    <a:pt x="492899" y="2148064"/>
                  </a:lnTo>
                  <a:lnTo>
                    <a:pt x="492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24418" y="7298283"/>
              <a:ext cx="497205" cy="2396490"/>
            </a:xfrm>
            <a:custGeom>
              <a:avLst/>
              <a:gdLst/>
              <a:ahLst/>
              <a:cxnLst/>
              <a:rect l="l" t="t" r="r" b="b"/>
              <a:pathLst>
                <a:path w="497205" h="2396490">
                  <a:moveTo>
                    <a:pt x="236984" y="2395703"/>
                  </a:moveTo>
                  <a:lnTo>
                    <a:pt x="231330" y="2395703"/>
                  </a:lnTo>
                  <a:lnTo>
                    <a:pt x="235534" y="2396011"/>
                  </a:lnTo>
                  <a:lnTo>
                    <a:pt x="244005" y="2396398"/>
                  </a:lnTo>
                  <a:lnTo>
                    <a:pt x="248348" y="2396477"/>
                  </a:lnTo>
                  <a:lnTo>
                    <a:pt x="244005" y="2396091"/>
                  </a:lnTo>
                  <a:lnTo>
                    <a:pt x="236984" y="2395703"/>
                  </a:lnTo>
                  <a:close/>
                </a:path>
                <a:path w="497205" h="2396490">
                  <a:moveTo>
                    <a:pt x="264972" y="2395157"/>
                  </a:moveTo>
                  <a:lnTo>
                    <a:pt x="260781" y="2395545"/>
                  </a:lnTo>
                  <a:lnTo>
                    <a:pt x="252310" y="2396011"/>
                  </a:lnTo>
                  <a:lnTo>
                    <a:pt x="247954" y="2396398"/>
                  </a:lnTo>
                  <a:lnTo>
                    <a:pt x="248589" y="2396477"/>
                  </a:lnTo>
                  <a:lnTo>
                    <a:pt x="252933" y="2396398"/>
                  </a:lnTo>
                  <a:lnTo>
                    <a:pt x="261404" y="2396011"/>
                  </a:lnTo>
                  <a:lnTo>
                    <a:pt x="265595" y="2395623"/>
                  </a:lnTo>
                  <a:lnTo>
                    <a:pt x="272879" y="2395623"/>
                  </a:lnTo>
                  <a:lnTo>
                    <a:pt x="274796" y="2395311"/>
                  </a:lnTo>
                  <a:lnTo>
                    <a:pt x="270332" y="2395311"/>
                  </a:lnTo>
                  <a:lnTo>
                    <a:pt x="264972" y="2395157"/>
                  </a:lnTo>
                  <a:close/>
                </a:path>
                <a:path w="497205" h="2396490">
                  <a:moveTo>
                    <a:pt x="496938" y="0"/>
                  </a:moveTo>
                  <a:lnTo>
                    <a:pt x="0" y="0"/>
                  </a:lnTo>
                  <a:lnTo>
                    <a:pt x="622" y="1803085"/>
                  </a:lnTo>
                  <a:lnTo>
                    <a:pt x="939" y="2109948"/>
                  </a:lnTo>
                  <a:lnTo>
                    <a:pt x="1020" y="2151373"/>
                  </a:lnTo>
                  <a:lnTo>
                    <a:pt x="1389" y="2159429"/>
                  </a:lnTo>
                  <a:lnTo>
                    <a:pt x="1859" y="2167412"/>
                  </a:lnTo>
                  <a:lnTo>
                    <a:pt x="2247" y="2175314"/>
                  </a:lnTo>
                  <a:lnTo>
                    <a:pt x="11263" y="2220290"/>
                  </a:lnTo>
                  <a:lnTo>
                    <a:pt x="27177" y="2260203"/>
                  </a:lnTo>
                  <a:lnTo>
                    <a:pt x="55615" y="2304611"/>
                  </a:lnTo>
                  <a:lnTo>
                    <a:pt x="88835" y="2338583"/>
                  </a:lnTo>
                  <a:lnTo>
                    <a:pt x="123264" y="2362785"/>
                  </a:lnTo>
                  <a:lnTo>
                    <a:pt x="145580" y="2374197"/>
                  </a:lnTo>
                  <a:lnTo>
                    <a:pt x="150622" y="2377224"/>
                  </a:lnTo>
                  <a:lnTo>
                    <a:pt x="155981" y="2378936"/>
                  </a:lnTo>
                  <a:lnTo>
                    <a:pt x="161264" y="2380875"/>
                  </a:lnTo>
                  <a:lnTo>
                    <a:pt x="166319" y="2382661"/>
                  </a:lnTo>
                  <a:lnTo>
                    <a:pt x="171132" y="2384447"/>
                  </a:lnTo>
                  <a:lnTo>
                    <a:pt x="178350" y="2386644"/>
                  </a:lnTo>
                  <a:lnTo>
                    <a:pt x="185405" y="2388493"/>
                  </a:lnTo>
                  <a:lnTo>
                    <a:pt x="191921" y="2390090"/>
                  </a:lnTo>
                  <a:lnTo>
                    <a:pt x="198081" y="2391665"/>
                  </a:lnTo>
                  <a:lnTo>
                    <a:pt x="219760" y="2394925"/>
                  </a:lnTo>
                  <a:lnTo>
                    <a:pt x="225971" y="2396011"/>
                  </a:lnTo>
                  <a:lnTo>
                    <a:pt x="231330" y="2395703"/>
                  </a:lnTo>
                  <a:lnTo>
                    <a:pt x="236984" y="2395703"/>
                  </a:lnTo>
                  <a:lnTo>
                    <a:pt x="235534" y="2395623"/>
                  </a:lnTo>
                  <a:lnTo>
                    <a:pt x="232965" y="2395391"/>
                  </a:lnTo>
                  <a:lnTo>
                    <a:pt x="225971" y="2395391"/>
                  </a:lnTo>
                  <a:lnTo>
                    <a:pt x="219760" y="2394384"/>
                  </a:lnTo>
                  <a:lnTo>
                    <a:pt x="213550" y="2393450"/>
                  </a:lnTo>
                  <a:lnTo>
                    <a:pt x="198170" y="2390965"/>
                  </a:lnTo>
                  <a:lnTo>
                    <a:pt x="191961" y="2389332"/>
                  </a:lnTo>
                  <a:lnTo>
                    <a:pt x="185380" y="2387685"/>
                  </a:lnTo>
                  <a:lnTo>
                    <a:pt x="178491" y="2385836"/>
                  </a:lnTo>
                  <a:lnTo>
                    <a:pt x="171361" y="2383594"/>
                  </a:lnTo>
                  <a:lnTo>
                    <a:pt x="156298" y="2378002"/>
                  </a:lnTo>
                  <a:lnTo>
                    <a:pt x="150939" y="2376217"/>
                  </a:lnTo>
                  <a:lnTo>
                    <a:pt x="145884" y="2373190"/>
                  </a:lnTo>
                  <a:lnTo>
                    <a:pt x="140373" y="2370705"/>
                  </a:lnTo>
                  <a:lnTo>
                    <a:pt x="123645" y="2361655"/>
                  </a:lnTo>
                  <a:lnTo>
                    <a:pt x="89519" y="2337452"/>
                  </a:lnTo>
                  <a:lnTo>
                    <a:pt x="56629" y="2303586"/>
                  </a:lnTo>
                  <a:lnTo>
                    <a:pt x="28558" y="2259355"/>
                  </a:lnTo>
                  <a:lnTo>
                    <a:pt x="12871" y="2219675"/>
                  </a:lnTo>
                  <a:lnTo>
                    <a:pt x="4034" y="2175080"/>
                  </a:lnTo>
                  <a:lnTo>
                    <a:pt x="3660" y="2167246"/>
                  </a:lnTo>
                  <a:lnTo>
                    <a:pt x="3215" y="2159331"/>
                  </a:lnTo>
                  <a:lnTo>
                    <a:pt x="2871" y="2151373"/>
                  </a:lnTo>
                  <a:lnTo>
                    <a:pt x="2794" y="2109948"/>
                  </a:lnTo>
                  <a:lnTo>
                    <a:pt x="3111" y="1802931"/>
                  </a:lnTo>
                  <a:lnTo>
                    <a:pt x="3720" y="4038"/>
                  </a:lnTo>
                  <a:lnTo>
                    <a:pt x="1714" y="4038"/>
                  </a:lnTo>
                  <a:lnTo>
                    <a:pt x="3721" y="2019"/>
                  </a:lnTo>
                  <a:lnTo>
                    <a:pt x="496937" y="2019"/>
                  </a:lnTo>
                  <a:lnTo>
                    <a:pt x="496938" y="0"/>
                  </a:lnTo>
                  <a:close/>
                </a:path>
                <a:path w="497205" h="2396490">
                  <a:moveTo>
                    <a:pt x="272879" y="2395623"/>
                  </a:moveTo>
                  <a:lnTo>
                    <a:pt x="265595" y="2395623"/>
                  </a:lnTo>
                  <a:lnTo>
                    <a:pt x="270954" y="2395937"/>
                  </a:lnTo>
                  <a:lnTo>
                    <a:pt x="272879" y="2395623"/>
                  </a:lnTo>
                  <a:close/>
                </a:path>
                <a:path w="497205" h="2396490">
                  <a:moveTo>
                    <a:pt x="231267" y="2395237"/>
                  </a:moveTo>
                  <a:lnTo>
                    <a:pt x="225971" y="2395391"/>
                  </a:lnTo>
                  <a:lnTo>
                    <a:pt x="232965" y="2395391"/>
                  </a:lnTo>
                  <a:lnTo>
                    <a:pt x="231267" y="2395237"/>
                  </a:lnTo>
                  <a:close/>
                </a:path>
                <a:path w="497205" h="2396490">
                  <a:moveTo>
                    <a:pt x="496937" y="2019"/>
                  </a:moveTo>
                  <a:lnTo>
                    <a:pt x="492582" y="2019"/>
                  </a:lnTo>
                  <a:lnTo>
                    <a:pt x="494601" y="4038"/>
                  </a:lnTo>
                  <a:lnTo>
                    <a:pt x="492582" y="4038"/>
                  </a:lnTo>
                  <a:lnTo>
                    <a:pt x="493204" y="1803085"/>
                  </a:lnTo>
                  <a:lnTo>
                    <a:pt x="493522" y="2109948"/>
                  </a:lnTo>
                  <a:lnTo>
                    <a:pt x="493442" y="2151373"/>
                  </a:lnTo>
                  <a:lnTo>
                    <a:pt x="493092" y="2159429"/>
                  </a:lnTo>
                  <a:lnTo>
                    <a:pt x="492640" y="2167412"/>
                  </a:lnTo>
                  <a:lnTo>
                    <a:pt x="492264" y="2175080"/>
                  </a:lnTo>
                  <a:lnTo>
                    <a:pt x="483396" y="2219752"/>
                  </a:lnTo>
                  <a:lnTo>
                    <a:pt x="467666" y="2259434"/>
                  </a:lnTo>
                  <a:lnTo>
                    <a:pt x="439523" y="2303661"/>
                  </a:lnTo>
                  <a:lnTo>
                    <a:pt x="406601" y="2337529"/>
                  </a:lnTo>
                  <a:lnTo>
                    <a:pt x="372540" y="2361655"/>
                  </a:lnTo>
                  <a:lnTo>
                    <a:pt x="350342" y="2373111"/>
                  </a:lnTo>
                  <a:lnTo>
                    <a:pt x="345376" y="2376217"/>
                  </a:lnTo>
                  <a:lnTo>
                    <a:pt x="340017" y="2377923"/>
                  </a:lnTo>
                  <a:lnTo>
                    <a:pt x="324942" y="2383514"/>
                  </a:lnTo>
                  <a:lnTo>
                    <a:pt x="317786" y="2385758"/>
                  </a:lnTo>
                  <a:lnTo>
                    <a:pt x="310905" y="2387609"/>
                  </a:lnTo>
                  <a:lnTo>
                    <a:pt x="304343" y="2389256"/>
                  </a:lnTo>
                  <a:lnTo>
                    <a:pt x="298145" y="2390886"/>
                  </a:lnTo>
                  <a:lnTo>
                    <a:pt x="270332" y="2395311"/>
                  </a:lnTo>
                  <a:lnTo>
                    <a:pt x="274796" y="2395311"/>
                  </a:lnTo>
                  <a:lnTo>
                    <a:pt x="277164" y="2394925"/>
                  </a:lnTo>
                  <a:lnTo>
                    <a:pt x="298843" y="2391665"/>
                  </a:lnTo>
                  <a:lnTo>
                    <a:pt x="305112" y="2390079"/>
                  </a:lnTo>
                  <a:lnTo>
                    <a:pt x="311794" y="2388463"/>
                  </a:lnTo>
                  <a:lnTo>
                    <a:pt x="318722" y="2386644"/>
                  </a:lnTo>
                  <a:lnTo>
                    <a:pt x="325793" y="2384447"/>
                  </a:lnTo>
                  <a:lnTo>
                    <a:pt x="330619" y="2382661"/>
                  </a:lnTo>
                  <a:lnTo>
                    <a:pt x="335661" y="2380875"/>
                  </a:lnTo>
                  <a:lnTo>
                    <a:pt x="340944" y="2378936"/>
                  </a:lnTo>
                  <a:lnTo>
                    <a:pt x="346303" y="2377224"/>
                  </a:lnTo>
                  <a:lnTo>
                    <a:pt x="351358" y="2374197"/>
                  </a:lnTo>
                  <a:lnTo>
                    <a:pt x="390836" y="2351813"/>
                  </a:lnTo>
                  <a:lnTo>
                    <a:pt x="425069" y="2322887"/>
                  </a:lnTo>
                  <a:lnTo>
                    <a:pt x="456382" y="2283663"/>
                  </a:lnTo>
                  <a:lnTo>
                    <a:pt x="480923" y="2234081"/>
                  </a:lnTo>
                  <a:lnTo>
                    <a:pt x="492385" y="2190391"/>
                  </a:lnTo>
                  <a:lnTo>
                    <a:pt x="495076" y="2167246"/>
                  </a:lnTo>
                  <a:lnTo>
                    <a:pt x="495543" y="2159331"/>
                  </a:lnTo>
                  <a:lnTo>
                    <a:pt x="495908" y="2151373"/>
                  </a:lnTo>
                  <a:lnTo>
                    <a:pt x="495998" y="2109948"/>
                  </a:lnTo>
                  <a:lnTo>
                    <a:pt x="496303" y="1802931"/>
                  </a:lnTo>
                  <a:lnTo>
                    <a:pt x="496936" y="4038"/>
                  </a:lnTo>
                  <a:lnTo>
                    <a:pt x="494601" y="4038"/>
                  </a:lnTo>
                  <a:lnTo>
                    <a:pt x="492582" y="2019"/>
                  </a:lnTo>
                  <a:lnTo>
                    <a:pt x="496937" y="2019"/>
                  </a:lnTo>
                  <a:close/>
                </a:path>
                <a:path w="497205" h="2396490">
                  <a:moveTo>
                    <a:pt x="3721" y="2019"/>
                  </a:moveTo>
                  <a:lnTo>
                    <a:pt x="1714" y="4038"/>
                  </a:lnTo>
                  <a:lnTo>
                    <a:pt x="3720" y="4038"/>
                  </a:lnTo>
                  <a:lnTo>
                    <a:pt x="3721" y="2019"/>
                  </a:lnTo>
                  <a:close/>
                </a:path>
                <a:path w="497205" h="2396490">
                  <a:moveTo>
                    <a:pt x="492582" y="2019"/>
                  </a:moveTo>
                  <a:lnTo>
                    <a:pt x="3721" y="2019"/>
                  </a:lnTo>
                  <a:lnTo>
                    <a:pt x="3720" y="4038"/>
                  </a:lnTo>
                  <a:lnTo>
                    <a:pt x="492582" y="4038"/>
                  </a:lnTo>
                  <a:lnTo>
                    <a:pt x="492582" y="2019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3072" y="7263040"/>
              <a:ext cx="598805" cy="82550"/>
            </a:xfrm>
            <a:custGeom>
              <a:avLst/>
              <a:gdLst/>
              <a:ahLst/>
              <a:cxnLst/>
              <a:rect l="l" t="t" r="r" b="b"/>
              <a:pathLst>
                <a:path w="598805" h="82550">
                  <a:moveTo>
                    <a:pt x="564299" y="0"/>
                  </a:moveTo>
                  <a:lnTo>
                    <a:pt x="39382" y="0"/>
                  </a:lnTo>
                  <a:lnTo>
                    <a:pt x="34163" y="0"/>
                  </a:lnTo>
                  <a:lnTo>
                    <a:pt x="29133" y="1003"/>
                  </a:lnTo>
                  <a:lnTo>
                    <a:pt x="1003" y="29121"/>
                  </a:lnTo>
                  <a:lnTo>
                    <a:pt x="0" y="34137"/>
                  </a:lnTo>
                  <a:lnTo>
                    <a:pt x="0" y="47840"/>
                  </a:lnTo>
                  <a:lnTo>
                    <a:pt x="29133" y="80975"/>
                  </a:lnTo>
                  <a:lnTo>
                    <a:pt x="34163" y="81978"/>
                  </a:lnTo>
                  <a:lnTo>
                    <a:pt x="564299" y="81978"/>
                  </a:lnTo>
                  <a:lnTo>
                    <a:pt x="597458" y="52857"/>
                  </a:lnTo>
                  <a:lnTo>
                    <a:pt x="598462" y="47840"/>
                  </a:lnTo>
                  <a:lnTo>
                    <a:pt x="598462" y="34137"/>
                  </a:lnTo>
                  <a:lnTo>
                    <a:pt x="569328" y="1003"/>
                  </a:lnTo>
                  <a:lnTo>
                    <a:pt x="564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71052" y="7261339"/>
              <a:ext cx="601345" cy="86360"/>
            </a:xfrm>
            <a:custGeom>
              <a:avLst/>
              <a:gdLst/>
              <a:ahLst/>
              <a:cxnLst/>
              <a:rect l="l" t="t" r="r" b="b"/>
              <a:pathLst>
                <a:path w="601344" h="86359">
                  <a:moveTo>
                    <a:pt x="41402" y="0"/>
                  </a:moveTo>
                  <a:lnTo>
                    <a:pt x="5338" y="20904"/>
                  </a:lnTo>
                  <a:lnTo>
                    <a:pt x="0" y="45643"/>
                  </a:lnTo>
                  <a:lnTo>
                    <a:pt x="1090" y="54088"/>
                  </a:lnTo>
                  <a:lnTo>
                    <a:pt x="28490" y="83842"/>
                  </a:lnTo>
                  <a:lnTo>
                    <a:pt x="44742" y="85928"/>
                  </a:lnTo>
                  <a:lnTo>
                    <a:pt x="547966" y="84302"/>
                  </a:lnTo>
                  <a:lnTo>
                    <a:pt x="555345" y="84061"/>
                  </a:lnTo>
                  <a:lnTo>
                    <a:pt x="557758" y="84061"/>
                  </a:lnTo>
                  <a:lnTo>
                    <a:pt x="559930" y="83985"/>
                  </a:lnTo>
                  <a:lnTo>
                    <a:pt x="561098" y="83908"/>
                  </a:lnTo>
                  <a:lnTo>
                    <a:pt x="561098" y="83756"/>
                  </a:lnTo>
                  <a:lnTo>
                    <a:pt x="559930" y="83604"/>
                  </a:lnTo>
                  <a:lnTo>
                    <a:pt x="557758" y="83604"/>
                  </a:lnTo>
                  <a:lnTo>
                    <a:pt x="555345" y="83527"/>
                  </a:lnTo>
                  <a:lnTo>
                    <a:pt x="547966" y="83375"/>
                  </a:lnTo>
                  <a:lnTo>
                    <a:pt x="44742" y="81737"/>
                  </a:lnTo>
                  <a:lnTo>
                    <a:pt x="37117" y="81494"/>
                  </a:lnTo>
                  <a:lnTo>
                    <a:pt x="5106" y="52965"/>
                  </a:lnTo>
                  <a:lnTo>
                    <a:pt x="4156" y="45643"/>
                  </a:lnTo>
                  <a:lnTo>
                    <a:pt x="4271" y="37232"/>
                  </a:lnTo>
                  <a:lnTo>
                    <a:pt x="33602" y="4659"/>
                  </a:lnTo>
                  <a:lnTo>
                    <a:pt x="574398" y="2925"/>
                  </a:lnTo>
                  <a:lnTo>
                    <a:pt x="572122" y="1854"/>
                  </a:lnTo>
                  <a:lnTo>
                    <a:pt x="565835" y="774"/>
                  </a:lnTo>
                  <a:lnTo>
                    <a:pt x="540346" y="774"/>
                  </a:lnTo>
                  <a:lnTo>
                    <a:pt x="41402" y="0"/>
                  </a:lnTo>
                  <a:close/>
                </a:path>
                <a:path w="601344" h="86359">
                  <a:moveTo>
                    <a:pt x="561098" y="83680"/>
                  </a:moveTo>
                  <a:lnTo>
                    <a:pt x="561098" y="84061"/>
                  </a:lnTo>
                  <a:lnTo>
                    <a:pt x="564438" y="84061"/>
                  </a:lnTo>
                  <a:lnTo>
                    <a:pt x="566610" y="83908"/>
                  </a:lnTo>
                  <a:lnTo>
                    <a:pt x="565759" y="83908"/>
                  </a:lnTo>
                  <a:lnTo>
                    <a:pt x="561098" y="83680"/>
                  </a:lnTo>
                  <a:close/>
                </a:path>
                <a:path w="601344" h="86359">
                  <a:moveTo>
                    <a:pt x="574398" y="2925"/>
                  </a:moveTo>
                  <a:lnTo>
                    <a:pt x="559619" y="2925"/>
                  </a:lnTo>
                  <a:lnTo>
                    <a:pt x="568528" y="3678"/>
                  </a:lnTo>
                  <a:lnTo>
                    <a:pt x="576707" y="6210"/>
                  </a:lnTo>
                  <a:lnTo>
                    <a:pt x="599545" y="37232"/>
                  </a:lnTo>
                  <a:lnTo>
                    <a:pt x="599601" y="47345"/>
                  </a:lnTo>
                  <a:lnTo>
                    <a:pt x="599313" y="51155"/>
                  </a:lnTo>
                  <a:lnTo>
                    <a:pt x="598144" y="55029"/>
                  </a:lnTo>
                  <a:lnTo>
                    <a:pt x="595896" y="62712"/>
                  </a:lnTo>
                  <a:lnTo>
                    <a:pt x="591705" y="68770"/>
                  </a:lnTo>
                  <a:lnTo>
                    <a:pt x="587121" y="72974"/>
                  </a:lnTo>
                  <a:lnTo>
                    <a:pt x="582612" y="77228"/>
                  </a:lnTo>
                  <a:lnTo>
                    <a:pt x="577799" y="79717"/>
                  </a:lnTo>
                  <a:lnTo>
                    <a:pt x="565759" y="83908"/>
                  </a:lnTo>
                  <a:lnTo>
                    <a:pt x="566610" y="83908"/>
                  </a:lnTo>
                  <a:lnTo>
                    <a:pt x="569950" y="83527"/>
                  </a:lnTo>
                  <a:lnTo>
                    <a:pt x="578180" y="80886"/>
                  </a:lnTo>
                  <a:lnTo>
                    <a:pt x="583082" y="78486"/>
                  </a:lnTo>
                  <a:lnTo>
                    <a:pt x="587895" y="74206"/>
                  </a:lnTo>
                  <a:lnTo>
                    <a:pt x="592709" y="70015"/>
                  </a:lnTo>
                  <a:lnTo>
                    <a:pt x="597217" y="63804"/>
                  </a:lnTo>
                  <a:lnTo>
                    <a:pt x="599630" y="55816"/>
                  </a:lnTo>
                  <a:lnTo>
                    <a:pt x="600951" y="51854"/>
                  </a:lnTo>
                  <a:lnTo>
                    <a:pt x="601332" y="47345"/>
                  </a:lnTo>
                  <a:lnTo>
                    <a:pt x="601303" y="37232"/>
                  </a:lnTo>
                  <a:lnTo>
                    <a:pt x="600862" y="33223"/>
                  </a:lnTo>
                  <a:lnTo>
                    <a:pt x="577570" y="4419"/>
                  </a:lnTo>
                  <a:lnTo>
                    <a:pt x="574398" y="2925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0100" y="7511148"/>
              <a:ext cx="405130" cy="2145665"/>
            </a:xfrm>
            <a:custGeom>
              <a:avLst/>
              <a:gdLst/>
              <a:ahLst/>
              <a:cxnLst/>
              <a:rect l="l" t="t" r="r" b="b"/>
              <a:pathLst>
                <a:path w="405130" h="2145665">
                  <a:moveTo>
                    <a:pt x="404558" y="0"/>
                  </a:moveTo>
                  <a:lnTo>
                    <a:pt x="0" y="0"/>
                  </a:lnTo>
                  <a:lnTo>
                    <a:pt x="0" y="1943508"/>
                  </a:lnTo>
                  <a:lnTo>
                    <a:pt x="5346" y="1989830"/>
                  </a:lnTo>
                  <a:lnTo>
                    <a:pt x="20575" y="2032367"/>
                  </a:lnTo>
                  <a:lnTo>
                    <a:pt x="44466" y="2069902"/>
                  </a:lnTo>
                  <a:lnTo>
                    <a:pt x="75800" y="2101215"/>
                  </a:lnTo>
                  <a:lnTo>
                    <a:pt x="113358" y="2125090"/>
                  </a:lnTo>
                  <a:lnTo>
                    <a:pt x="155922" y="2140308"/>
                  </a:lnTo>
                  <a:lnTo>
                    <a:pt x="202272" y="2145652"/>
                  </a:lnTo>
                  <a:lnTo>
                    <a:pt x="248627" y="2140308"/>
                  </a:lnTo>
                  <a:lnTo>
                    <a:pt x="291195" y="2125090"/>
                  </a:lnTo>
                  <a:lnTo>
                    <a:pt x="328756" y="2101215"/>
                  </a:lnTo>
                  <a:lnTo>
                    <a:pt x="360091" y="2069902"/>
                  </a:lnTo>
                  <a:lnTo>
                    <a:pt x="383982" y="2032367"/>
                  </a:lnTo>
                  <a:lnTo>
                    <a:pt x="399211" y="1989830"/>
                  </a:lnTo>
                  <a:lnTo>
                    <a:pt x="404558" y="1943508"/>
                  </a:lnTo>
                  <a:lnTo>
                    <a:pt x="404558" y="0"/>
                  </a:lnTo>
                  <a:close/>
                </a:path>
              </a:pathLst>
            </a:custGeom>
            <a:solidFill>
              <a:srgbClr val="FF7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16163" y="7546149"/>
              <a:ext cx="50800" cy="2006600"/>
            </a:xfrm>
            <a:custGeom>
              <a:avLst/>
              <a:gdLst/>
              <a:ahLst/>
              <a:cxnLst/>
              <a:rect l="l" t="t" r="r" b="b"/>
              <a:pathLst>
                <a:path w="50800" h="2006600">
                  <a:moveTo>
                    <a:pt x="50177" y="0"/>
                  </a:moveTo>
                  <a:lnTo>
                    <a:pt x="0" y="0"/>
                  </a:lnTo>
                  <a:lnTo>
                    <a:pt x="0" y="1933192"/>
                  </a:lnTo>
                  <a:lnTo>
                    <a:pt x="16659" y="1968738"/>
                  </a:lnTo>
                  <a:lnTo>
                    <a:pt x="49872" y="2006084"/>
                  </a:lnTo>
                  <a:lnTo>
                    <a:pt x="50025" y="2006163"/>
                  </a:lnTo>
                  <a:lnTo>
                    <a:pt x="50177" y="2006084"/>
                  </a:lnTo>
                  <a:lnTo>
                    <a:pt x="5017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25967" y="7345016"/>
              <a:ext cx="493395" cy="48895"/>
            </a:xfrm>
            <a:custGeom>
              <a:avLst/>
              <a:gdLst/>
              <a:ahLst/>
              <a:cxnLst/>
              <a:rect l="l" t="t" r="r" b="b"/>
              <a:pathLst>
                <a:path w="493394" h="48895">
                  <a:moveTo>
                    <a:pt x="492889" y="0"/>
                  </a:moveTo>
                  <a:lnTo>
                    <a:pt x="0" y="0"/>
                  </a:lnTo>
                  <a:lnTo>
                    <a:pt x="0" y="48364"/>
                  </a:lnTo>
                  <a:lnTo>
                    <a:pt x="492889" y="48364"/>
                  </a:lnTo>
                  <a:lnTo>
                    <a:pt x="49288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172" y="7486915"/>
              <a:ext cx="3427770" cy="2800082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17377537" y="7026552"/>
            <a:ext cx="493395" cy="126364"/>
          </a:xfrm>
          <a:custGeom>
            <a:avLst/>
            <a:gdLst/>
            <a:ahLst/>
            <a:cxnLst/>
            <a:rect l="l" t="t" r="r" b="b"/>
            <a:pathLst>
              <a:path w="493394" h="126365">
                <a:moveTo>
                  <a:pt x="493379" y="0"/>
                </a:moveTo>
                <a:lnTo>
                  <a:pt x="0" y="0"/>
                </a:lnTo>
                <a:lnTo>
                  <a:pt x="0" y="125948"/>
                </a:lnTo>
                <a:lnTo>
                  <a:pt x="493379" y="125948"/>
                </a:lnTo>
                <a:lnTo>
                  <a:pt x="49337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4753843" y="7026541"/>
            <a:ext cx="3241675" cy="3077210"/>
            <a:chOff x="14753843" y="7026541"/>
            <a:chExt cx="3241675" cy="3077210"/>
          </a:xfrm>
        </p:grpSpPr>
        <p:sp>
          <p:nvSpPr>
            <p:cNvPr id="38" name="object 38"/>
            <p:cNvSpPr/>
            <p:nvPr/>
          </p:nvSpPr>
          <p:spPr>
            <a:xfrm>
              <a:off x="16691863" y="7380310"/>
              <a:ext cx="493395" cy="126364"/>
            </a:xfrm>
            <a:custGeom>
              <a:avLst/>
              <a:gdLst/>
              <a:ahLst/>
              <a:cxnLst/>
              <a:rect l="l" t="t" r="r" b="b"/>
              <a:pathLst>
                <a:path w="493394" h="126365">
                  <a:moveTo>
                    <a:pt x="493379" y="0"/>
                  </a:moveTo>
                  <a:lnTo>
                    <a:pt x="0" y="0"/>
                  </a:lnTo>
                  <a:lnTo>
                    <a:pt x="0" y="125948"/>
                  </a:lnTo>
                  <a:lnTo>
                    <a:pt x="493379" y="125948"/>
                  </a:lnTo>
                  <a:lnTo>
                    <a:pt x="4933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480916" y="7508214"/>
              <a:ext cx="497840" cy="132080"/>
            </a:xfrm>
            <a:custGeom>
              <a:avLst/>
              <a:gdLst/>
              <a:ahLst/>
              <a:cxnLst/>
              <a:rect l="l" t="t" r="r" b="b"/>
              <a:pathLst>
                <a:path w="497840" h="132079">
                  <a:moveTo>
                    <a:pt x="2667" y="2451"/>
                  </a:moveTo>
                  <a:lnTo>
                    <a:pt x="1524" y="3530"/>
                  </a:lnTo>
                  <a:lnTo>
                    <a:pt x="78" y="4826"/>
                  </a:lnTo>
                  <a:lnTo>
                    <a:pt x="0" y="131864"/>
                  </a:lnTo>
                  <a:lnTo>
                    <a:pt x="2540" y="131864"/>
                  </a:lnTo>
                  <a:lnTo>
                    <a:pt x="5207" y="130708"/>
                  </a:lnTo>
                  <a:lnTo>
                    <a:pt x="2667" y="128333"/>
                  </a:lnTo>
                  <a:lnTo>
                    <a:pt x="5207" y="128333"/>
                  </a:lnTo>
                  <a:lnTo>
                    <a:pt x="5207" y="7200"/>
                  </a:lnTo>
                  <a:lnTo>
                    <a:pt x="2667" y="7200"/>
                  </a:lnTo>
                  <a:lnTo>
                    <a:pt x="5207" y="4826"/>
                  </a:lnTo>
                  <a:lnTo>
                    <a:pt x="497332" y="4826"/>
                  </a:lnTo>
                  <a:lnTo>
                    <a:pt x="497332" y="3314"/>
                  </a:lnTo>
                  <a:lnTo>
                    <a:pt x="2667" y="2451"/>
                  </a:lnTo>
                  <a:close/>
                </a:path>
                <a:path w="497840" h="132079">
                  <a:moveTo>
                    <a:pt x="495945" y="130070"/>
                  </a:moveTo>
                  <a:lnTo>
                    <a:pt x="495681" y="130092"/>
                  </a:lnTo>
                  <a:lnTo>
                    <a:pt x="495681" y="130784"/>
                  </a:lnTo>
                  <a:lnTo>
                    <a:pt x="495945" y="130070"/>
                  </a:lnTo>
                  <a:close/>
                </a:path>
                <a:path w="497840" h="132079">
                  <a:moveTo>
                    <a:pt x="2667" y="128333"/>
                  </a:moveTo>
                  <a:lnTo>
                    <a:pt x="5207" y="130708"/>
                  </a:lnTo>
                  <a:lnTo>
                    <a:pt x="5207" y="128341"/>
                  </a:lnTo>
                  <a:lnTo>
                    <a:pt x="2667" y="128333"/>
                  </a:lnTo>
                  <a:close/>
                </a:path>
                <a:path w="497840" h="132079">
                  <a:moveTo>
                    <a:pt x="5207" y="128341"/>
                  </a:moveTo>
                  <a:lnTo>
                    <a:pt x="5207" y="130708"/>
                  </a:lnTo>
                  <a:lnTo>
                    <a:pt x="366722" y="130708"/>
                  </a:lnTo>
                  <a:lnTo>
                    <a:pt x="458089" y="130060"/>
                  </a:lnTo>
                  <a:lnTo>
                    <a:pt x="5207" y="128341"/>
                  </a:lnTo>
                  <a:close/>
                </a:path>
                <a:path w="497840" h="132079">
                  <a:moveTo>
                    <a:pt x="495173" y="129946"/>
                  </a:moveTo>
                  <a:lnTo>
                    <a:pt x="494284" y="129946"/>
                  </a:lnTo>
                  <a:lnTo>
                    <a:pt x="493395" y="130060"/>
                  </a:lnTo>
                  <a:lnTo>
                    <a:pt x="493892" y="130070"/>
                  </a:lnTo>
                  <a:lnTo>
                    <a:pt x="494538" y="130124"/>
                  </a:lnTo>
                  <a:lnTo>
                    <a:pt x="495300" y="130124"/>
                  </a:lnTo>
                  <a:lnTo>
                    <a:pt x="495681" y="130092"/>
                  </a:lnTo>
                  <a:lnTo>
                    <a:pt x="495173" y="129946"/>
                  </a:lnTo>
                  <a:close/>
                </a:path>
                <a:path w="497840" h="132079">
                  <a:moveTo>
                    <a:pt x="495681" y="130011"/>
                  </a:moveTo>
                  <a:lnTo>
                    <a:pt x="495945" y="130070"/>
                  </a:lnTo>
                  <a:lnTo>
                    <a:pt x="495681" y="130011"/>
                  </a:lnTo>
                  <a:close/>
                </a:path>
                <a:path w="497840" h="132079">
                  <a:moveTo>
                    <a:pt x="497332" y="4826"/>
                  </a:moveTo>
                  <a:lnTo>
                    <a:pt x="494538" y="4826"/>
                  </a:lnTo>
                  <a:lnTo>
                    <a:pt x="496062" y="6273"/>
                  </a:lnTo>
                  <a:lnTo>
                    <a:pt x="494554" y="6276"/>
                  </a:lnTo>
                  <a:lnTo>
                    <a:pt x="495125" y="57694"/>
                  </a:lnTo>
                  <a:lnTo>
                    <a:pt x="495341" y="79226"/>
                  </a:lnTo>
                  <a:lnTo>
                    <a:pt x="495448" y="98120"/>
                  </a:lnTo>
                  <a:lnTo>
                    <a:pt x="495681" y="107556"/>
                  </a:lnTo>
                  <a:lnTo>
                    <a:pt x="495681" y="130011"/>
                  </a:lnTo>
                  <a:lnTo>
                    <a:pt x="495949" y="130046"/>
                  </a:lnTo>
                  <a:lnTo>
                    <a:pt x="496062" y="122555"/>
                  </a:lnTo>
                  <a:lnTo>
                    <a:pt x="496443" y="116725"/>
                  </a:lnTo>
                  <a:lnTo>
                    <a:pt x="496452" y="97256"/>
                  </a:lnTo>
                  <a:lnTo>
                    <a:pt x="496641" y="79226"/>
                  </a:lnTo>
                  <a:lnTo>
                    <a:pt x="497332" y="4826"/>
                  </a:lnTo>
                  <a:close/>
                </a:path>
                <a:path w="497840" h="132079">
                  <a:moveTo>
                    <a:pt x="5207" y="128333"/>
                  </a:moveTo>
                  <a:lnTo>
                    <a:pt x="2667" y="128333"/>
                  </a:lnTo>
                  <a:lnTo>
                    <a:pt x="5207" y="128341"/>
                  </a:lnTo>
                  <a:close/>
                </a:path>
                <a:path w="497840" h="132079">
                  <a:moveTo>
                    <a:pt x="5207" y="4826"/>
                  </a:moveTo>
                  <a:lnTo>
                    <a:pt x="2667" y="7200"/>
                  </a:lnTo>
                  <a:lnTo>
                    <a:pt x="5207" y="7196"/>
                  </a:lnTo>
                  <a:lnTo>
                    <a:pt x="5207" y="4826"/>
                  </a:lnTo>
                  <a:close/>
                </a:path>
                <a:path w="497840" h="132079">
                  <a:moveTo>
                    <a:pt x="5207" y="7196"/>
                  </a:moveTo>
                  <a:lnTo>
                    <a:pt x="2667" y="7200"/>
                  </a:lnTo>
                  <a:lnTo>
                    <a:pt x="5207" y="7200"/>
                  </a:lnTo>
                  <a:close/>
                </a:path>
                <a:path w="497840" h="132079">
                  <a:moveTo>
                    <a:pt x="494538" y="4826"/>
                  </a:moveTo>
                  <a:lnTo>
                    <a:pt x="5207" y="4826"/>
                  </a:lnTo>
                  <a:lnTo>
                    <a:pt x="5207" y="7196"/>
                  </a:lnTo>
                  <a:lnTo>
                    <a:pt x="494554" y="6276"/>
                  </a:lnTo>
                  <a:lnTo>
                    <a:pt x="494538" y="4826"/>
                  </a:lnTo>
                  <a:close/>
                </a:path>
                <a:path w="497840" h="132079">
                  <a:moveTo>
                    <a:pt x="494538" y="4826"/>
                  </a:moveTo>
                  <a:lnTo>
                    <a:pt x="494554" y="6276"/>
                  </a:lnTo>
                  <a:lnTo>
                    <a:pt x="496062" y="6273"/>
                  </a:lnTo>
                  <a:lnTo>
                    <a:pt x="494538" y="4826"/>
                  </a:lnTo>
                  <a:close/>
                </a:path>
                <a:path w="497840" h="132079">
                  <a:moveTo>
                    <a:pt x="5080" y="0"/>
                  </a:moveTo>
                  <a:lnTo>
                    <a:pt x="1421" y="353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728820" y="8793591"/>
              <a:ext cx="493395" cy="126364"/>
            </a:xfrm>
            <a:custGeom>
              <a:avLst/>
              <a:gdLst/>
              <a:ahLst/>
              <a:cxnLst/>
              <a:rect l="l" t="t" r="r" b="b"/>
              <a:pathLst>
                <a:path w="493394" h="126365">
                  <a:moveTo>
                    <a:pt x="493379" y="0"/>
                  </a:moveTo>
                  <a:lnTo>
                    <a:pt x="0" y="0"/>
                  </a:lnTo>
                  <a:lnTo>
                    <a:pt x="0" y="125948"/>
                  </a:lnTo>
                  <a:lnTo>
                    <a:pt x="493379" y="125948"/>
                  </a:lnTo>
                  <a:lnTo>
                    <a:pt x="4933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517873" y="8923286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40" h="130809">
                  <a:moveTo>
                    <a:pt x="2540" y="0"/>
                  </a:moveTo>
                  <a:lnTo>
                    <a:pt x="0" y="2451"/>
                  </a:lnTo>
                  <a:lnTo>
                    <a:pt x="0" y="130709"/>
                  </a:lnTo>
                  <a:lnTo>
                    <a:pt x="2413" y="130709"/>
                  </a:lnTo>
                  <a:lnTo>
                    <a:pt x="5080" y="128908"/>
                  </a:lnTo>
                  <a:lnTo>
                    <a:pt x="2667" y="126527"/>
                  </a:lnTo>
                  <a:lnTo>
                    <a:pt x="5080" y="126527"/>
                  </a:lnTo>
                  <a:lnTo>
                    <a:pt x="5080" y="5410"/>
                  </a:lnTo>
                  <a:lnTo>
                    <a:pt x="2667" y="5410"/>
                  </a:lnTo>
                  <a:lnTo>
                    <a:pt x="5080" y="3035"/>
                  </a:lnTo>
                  <a:lnTo>
                    <a:pt x="497453" y="3035"/>
                  </a:lnTo>
                  <a:lnTo>
                    <a:pt x="497459" y="939"/>
                  </a:lnTo>
                  <a:lnTo>
                    <a:pt x="2540" y="0"/>
                  </a:lnTo>
                  <a:close/>
                </a:path>
                <a:path w="497840" h="130809">
                  <a:moveTo>
                    <a:pt x="495910" y="128623"/>
                  </a:moveTo>
                  <a:lnTo>
                    <a:pt x="495681" y="128644"/>
                  </a:lnTo>
                  <a:lnTo>
                    <a:pt x="495681" y="128978"/>
                  </a:lnTo>
                  <a:lnTo>
                    <a:pt x="495910" y="128623"/>
                  </a:lnTo>
                  <a:close/>
                </a:path>
                <a:path w="497840" h="130809">
                  <a:moveTo>
                    <a:pt x="2667" y="126527"/>
                  </a:moveTo>
                  <a:lnTo>
                    <a:pt x="5080" y="128908"/>
                  </a:lnTo>
                  <a:lnTo>
                    <a:pt x="5080" y="126534"/>
                  </a:lnTo>
                  <a:lnTo>
                    <a:pt x="2667" y="126527"/>
                  </a:lnTo>
                  <a:close/>
                </a:path>
                <a:path w="497840" h="130809">
                  <a:moveTo>
                    <a:pt x="5080" y="126534"/>
                  </a:moveTo>
                  <a:lnTo>
                    <a:pt x="5080" y="128908"/>
                  </a:lnTo>
                  <a:lnTo>
                    <a:pt x="464372" y="128908"/>
                  </a:lnTo>
                  <a:lnTo>
                    <a:pt x="486537" y="128621"/>
                  </a:lnTo>
                  <a:lnTo>
                    <a:pt x="5080" y="126534"/>
                  </a:lnTo>
                  <a:close/>
                </a:path>
                <a:path w="497840" h="130809">
                  <a:moveTo>
                    <a:pt x="495681" y="128621"/>
                  </a:moveTo>
                  <a:lnTo>
                    <a:pt x="493776" y="128621"/>
                  </a:lnTo>
                  <a:lnTo>
                    <a:pt x="494538" y="128690"/>
                  </a:lnTo>
                  <a:lnTo>
                    <a:pt x="495173" y="128690"/>
                  </a:lnTo>
                  <a:lnTo>
                    <a:pt x="495681" y="128644"/>
                  </a:lnTo>
                  <a:close/>
                </a:path>
                <a:path w="497840" h="130809">
                  <a:moveTo>
                    <a:pt x="497453" y="3035"/>
                  </a:moveTo>
                  <a:lnTo>
                    <a:pt x="494411" y="3035"/>
                  </a:lnTo>
                  <a:lnTo>
                    <a:pt x="495935" y="4470"/>
                  </a:lnTo>
                  <a:lnTo>
                    <a:pt x="494426" y="4473"/>
                  </a:lnTo>
                  <a:lnTo>
                    <a:pt x="494998" y="55921"/>
                  </a:lnTo>
                  <a:lnTo>
                    <a:pt x="495214" y="77433"/>
                  </a:lnTo>
                  <a:lnTo>
                    <a:pt x="495310" y="95745"/>
                  </a:lnTo>
                  <a:lnTo>
                    <a:pt x="495681" y="105841"/>
                  </a:lnTo>
                  <a:lnTo>
                    <a:pt x="495681" y="128644"/>
                  </a:lnTo>
                  <a:lnTo>
                    <a:pt x="495912" y="128621"/>
                  </a:lnTo>
                  <a:lnTo>
                    <a:pt x="496189" y="128195"/>
                  </a:lnTo>
                  <a:lnTo>
                    <a:pt x="496445" y="127609"/>
                  </a:lnTo>
                  <a:lnTo>
                    <a:pt x="496573" y="95453"/>
                  </a:lnTo>
                  <a:lnTo>
                    <a:pt x="496762" y="77433"/>
                  </a:lnTo>
                  <a:lnTo>
                    <a:pt x="497453" y="3035"/>
                  </a:lnTo>
                  <a:close/>
                </a:path>
                <a:path w="497840" h="130809">
                  <a:moveTo>
                    <a:pt x="5080" y="126527"/>
                  </a:moveTo>
                  <a:lnTo>
                    <a:pt x="2667" y="126527"/>
                  </a:lnTo>
                  <a:lnTo>
                    <a:pt x="5080" y="126534"/>
                  </a:lnTo>
                  <a:close/>
                </a:path>
                <a:path w="497840" h="130809">
                  <a:moveTo>
                    <a:pt x="5080" y="3035"/>
                  </a:moveTo>
                  <a:lnTo>
                    <a:pt x="2667" y="5410"/>
                  </a:lnTo>
                  <a:lnTo>
                    <a:pt x="5080" y="5405"/>
                  </a:lnTo>
                  <a:lnTo>
                    <a:pt x="5080" y="3035"/>
                  </a:lnTo>
                  <a:close/>
                </a:path>
                <a:path w="497840" h="130809">
                  <a:moveTo>
                    <a:pt x="5080" y="5405"/>
                  </a:moveTo>
                  <a:lnTo>
                    <a:pt x="2667" y="5410"/>
                  </a:lnTo>
                  <a:lnTo>
                    <a:pt x="5080" y="5410"/>
                  </a:lnTo>
                  <a:close/>
                </a:path>
                <a:path w="497840" h="130809">
                  <a:moveTo>
                    <a:pt x="494411" y="3035"/>
                  </a:moveTo>
                  <a:lnTo>
                    <a:pt x="5080" y="3035"/>
                  </a:lnTo>
                  <a:lnTo>
                    <a:pt x="5080" y="5405"/>
                  </a:lnTo>
                  <a:lnTo>
                    <a:pt x="494426" y="4473"/>
                  </a:lnTo>
                  <a:lnTo>
                    <a:pt x="494411" y="3035"/>
                  </a:lnTo>
                  <a:close/>
                </a:path>
                <a:path w="497840" h="130809">
                  <a:moveTo>
                    <a:pt x="494411" y="3035"/>
                  </a:moveTo>
                  <a:lnTo>
                    <a:pt x="494426" y="4473"/>
                  </a:lnTo>
                  <a:lnTo>
                    <a:pt x="495935" y="4470"/>
                  </a:lnTo>
                  <a:lnTo>
                    <a:pt x="494411" y="3035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096616" y="9042100"/>
              <a:ext cx="493395" cy="126364"/>
            </a:xfrm>
            <a:custGeom>
              <a:avLst/>
              <a:gdLst/>
              <a:ahLst/>
              <a:cxnLst/>
              <a:rect l="l" t="t" r="r" b="b"/>
              <a:pathLst>
                <a:path w="493394" h="126365">
                  <a:moveTo>
                    <a:pt x="493379" y="0"/>
                  </a:moveTo>
                  <a:lnTo>
                    <a:pt x="0" y="0"/>
                  </a:lnTo>
                  <a:lnTo>
                    <a:pt x="0" y="125948"/>
                  </a:lnTo>
                  <a:lnTo>
                    <a:pt x="493379" y="125948"/>
                  </a:lnTo>
                  <a:lnTo>
                    <a:pt x="4933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885288" y="9168410"/>
              <a:ext cx="497840" cy="133350"/>
            </a:xfrm>
            <a:custGeom>
              <a:avLst/>
              <a:gdLst/>
              <a:ahLst/>
              <a:cxnLst/>
              <a:rect l="l" t="t" r="r" b="b"/>
              <a:pathLst>
                <a:path w="497840" h="133350">
                  <a:moveTo>
                    <a:pt x="2667" y="2451"/>
                  </a:moveTo>
                  <a:lnTo>
                    <a:pt x="1397" y="3531"/>
                  </a:lnTo>
                  <a:lnTo>
                    <a:pt x="0" y="4832"/>
                  </a:lnTo>
                  <a:lnTo>
                    <a:pt x="0" y="133087"/>
                  </a:lnTo>
                  <a:lnTo>
                    <a:pt x="2413" y="133087"/>
                  </a:lnTo>
                  <a:lnTo>
                    <a:pt x="5080" y="131936"/>
                  </a:lnTo>
                  <a:lnTo>
                    <a:pt x="2667" y="129555"/>
                  </a:lnTo>
                  <a:lnTo>
                    <a:pt x="5080" y="129555"/>
                  </a:lnTo>
                  <a:lnTo>
                    <a:pt x="5080" y="10958"/>
                  </a:lnTo>
                  <a:lnTo>
                    <a:pt x="127" y="10958"/>
                  </a:lnTo>
                  <a:lnTo>
                    <a:pt x="5080" y="6057"/>
                  </a:lnTo>
                  <a:lnTo>
                    <a:pt x="497449" y="6057"/>
                  </a:lnTo>
                  <a:lnTo>
                    <a:pt x="497459" y="3388"/>
                  </a:lnTo>
                  <a:lnTo>
                    <a:pt x="2667" y="2451"/>
                  </a:lnTo>
                  <a:close/>
                </a:path>
                <a:path w="497840" h="133350">
                  <a:moveTo>
                    <a:pt x="497448" y="6344"/>
                  </a:moveTo>
                  <a:lnTo>
                    <a:pt x="494792" y="6344"/>
                  </a:lnTo>
                  <a:lnTo>
                    <a:pt x="496316" y="7858"/>
                  </a:lnTo>
                  <a:lnTo>
                    <a:pt x="494808" y="7860"/>
                  </a:lnTo>
                  <a:lnTo>
                    <a:pt x="495379" y="59235"/>
                  </a:lnTo>
                  <a:lnTo>
                    <a:pt x="495587" y="79924"/>
                  </a:lnTo>
                  <a:lnTo>
                    <a:pt x="495681" y="98772"/>
                  </a:lnTo>
                  <a:lnTo>
                    <a:pt x="495935" y="109150"/>
                  </a:lnTo>
                  <a:lnTo>
                    <a:pt x="495935" y="132368"/>
                  </a:lnTo>
                  <a:lnTo>
                    <a:pt x="496410" y="131286"/>
                  </a:lnTo>
                  <a:lnTo>
                    <a:pt x="496316" y="122635"/>
                  </a:lnTo>
                  <a:lnTo>
                    <a:pt x="496697" y="116795"/>
                  </a:lnTo>
                  <a:lnTo>
                    <a:pt x="496697" y="98191"/>
                  </a:lnTo>
                  <a:lnTo>
                    <a:pt x="496869" y="79924"/>
                  </a:lnTo>
                  <a:lnTo>
                    <a:pt x="497125" y="58190"/>
                  </a:lnTo>
                  <a:lnTo>
                    <a:pt x="497357" y="33117"/>
                  </a:lnTo>
                  <a:lnTo>
                    <a:pt x="497448" y="6344"/>
                  </a:lnTo>
                  <a:close/>
                </a:path>
                <a:path w="497840" h="133350">
                  <a:moveTo>
                    <a:pt x="2667" y="129555"/>
                  </a:moveTo>
                  <a:lnTo>
                    <a:pt x="5080" y="131936"/>
                  </a:lnTo>
                  <a:lnTo>
                    <a:pt x="5080" y="129562"/>
                  </a:lnTo>
                  <a:lnTo>
                    <a:pt x="2667" y="129555"/>
                  </a:lnTo>
                  <a:close/>
                </a:path>
                <a:path w="497840" h="133350">
                  <a:moveTo>
                    <a:pt x="5080" y="129562"/>
                  </a:moveTo>
                  <a:lnTo>
                    <a:pt x="5080" y="131936"/>
                  </a:lnTo>
                  <a:lnTo>
                    <a:pt x="365577" y="131936"/>
                  </a:lnTo>
                  <a:lnTo>
                    <a:pt x="458089" y="131286"/>
                  </a:lnTo>
                  <a:lnTo>
                    <a:pt x="5080" y="129562"/>
                  </a:lnTo>
                  <a:close/>
                </a:path>
                <a:path w="497840" h="133350">
                  <a:moveTo>
                    <a:pt x="5080" y="129555"/>
                  </a:moveTo>
                  <a:lnTo>
                    <a:pt x="2667" y="129555"/>
                  </a:lnTo>
                  <a:lnTo>
                    <a:pt x="5080" y="129562"/>
                  </a:lnTo>
                  <a:close/>
                </a:path>
                <a:path w="497840" h="133350">
                  <a:moveTo>
                    <a:pt x="2682" y="8507"/>
                  </a:moveTo>
                  <a:lnTo>
                    <a:pt x="127" y="10958"/>
                  </a:lnTo>
                  <a:lnTo>
                    <a:pt x="2682" y="8507"/>
                  </a:lnTo>
                  <a:close/>
                </a:path>
                <a:path w="497840" h="133350">
                  <a:moveTo>
                    <a:pt x="5080" y="8504"/>
                  </a:moveTo>
                  <a:lnTo>
                    <a:pt x="2682" y="8507"/>
                  </a:lnTo>
                  <a:lnTo>
                    <a:pt x="127" y="10958"/>
                  </a:lnTo>
                  <a:lnTo>
                    <a:pt x="5080" y="10958"/>
                  </a:lnTo>
                  <a:lnTo>
                    <a:pt x="5080" y="8504"/>
                  </a:lnTo>
                  <a:close/>
                </a:path>
                <a:path w="497840" h="133350">
                  <a:moveTo>
                    <a:pt x="5080" y="6057"/>
                  </a:moveTo>
                  <a:lnTo>
                    <a:pt x="2604" y="8507"/>
                  </a:lnTo>
                  <a:lnTo>
                    <a:pt x="3810" y="7426"/>
                  </a:lnTo>
                  <a:lnTo>
                    <a:pt x="5080" y="7426"/>
                  </a:lnTo>
                  <a:lnTo>
                    <a:pt x="5080" y="6057"/>
                  </a:lnTo>
                  <a:close/>
                </a:path>
                <a:path w="497840" h="133350">
                  <a:moveTo>
                    <a:pt x="5080" y="7426"/>
                  </a:moveTo>
                  <a:lnTo>
                    <a:pt x="3810" y="7426"/>
                  </a:lnTo>
                  <a:lnTo>
                    <a:pt x="2683" y="8507"/>
                  </a:lnTo>
                  <a:lnTo>
                    <a:pt x="5080" y="8504"/>
                  </a:lnTo>
                  <a:lnTo>
                    <a:pt x="5080" y="7426"/>
                  </a:lnTo>
                  <a:close/>
                </a:path>
                <a:path w="497840" h="133350">
                  <a:moveTo>
                    <a:pt x="497449" y="6057"/>
                  </a:moveTo>
                  <a:lnTo>
                    <a:pt x="5080" y="6057"/>
                  </a:lnTo>
                  <a:lnTo>
                    <a:pt x="5080" y="8504"/>
                  </a:lnTo>
                  <a:lnTo>
                    <a:pt x="494808" y="7860"/>
                  </a:lnTo>
                  <a:lnTo>
                    <a:pt x="494792" y="6344"/>
                  </a:lnTo>
                  <a:lnTo>
                    <a:pt x="497448" y="6344"/>
                  </a:lnTo>
                  <a:lnTo>
                    <a:pt x="497449" y="6057"/>
                  </a:lnTo>
                  <a:close/>
                </a:path>
                <a:path w="497840" h="133350">
                  <a:moveTo>
                    <a:pt x="494792" y="6344"/>
                  </a:moveTo>
                  <a:lnTo>
                    <a:pt x="494808" y="7860"/>
                  </a:lnTo>
                  <a:lnTo>
                    <a:pt x="496316" y="7858"/>
                  </a:lnTo>
                  <a:lnTo>
                    <a:pt x="494792" y="6344"/>
                  </a:lnTo>
                  <a:close/>
                </a:path>
                <a:path w="497840" h="133350">
                  <a:moveTo>
                    <a:pt x="5080" y="0"/>
                  </a:moveTo>
                  <a:lnTo>
                    <a:pt x="1367" y="353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50540" y="9444685"/>
              <a:ext cx="2244725" cy="421005"/>
            </a:xfrm>
            <a:custGeom>
              <a:avLst/>
              <a:gdLst/>
              <a:ahLst/>
              <a:cxnLst/>
              <a:rect l="l" t="t" r="r" b="b"/>
              <a:pathLst>
                <a:path w="2244725" h="421004">
                  <a:moveTo>
                    <a:pt x="493369" y="294868"/>
                  </a:moveTo>
                  <a:lnTo>
                    <a:pt x="0" y="294868"/>
                  </a:lnTo>
                  <a:lnTo>
                    <a:pt x="0" y="420814"/>
                  </a:lnTo>
                  <a:lnTo>
                    <a:pt x="493369" y="420814"/>
                  </a:lnTo>
                  <a:lnTo>
                    <a:pt x="493369" y="294868"/>
                  </a:lnTo>
                  <a:close/>
                </a:path>
                <a:path w="2244725" h="421004">
                  <a:moveTo>
                    <a:pt x="2244699" y="0"/>
                  </a:moveTo>
                  <a:lnTo>
                    <a:pt x="1751330" y="0"/>
                  </a:lnTo>
                  <a:lnTo>
                    <a:pt x="1751330" y="125945"/>
                  </a:lnTo>
                  <a:lnTo>
                    <a:pt x="2244699" y="125945"/>
                  </a:lnTo>
                  <a:lnTo>
                    <a:pt x="224469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125104" y="7026541"/>
              <a:ext cx="35560" cy="1767839"/>
            </a:xfrm>
            <a:custGeom>
              <a:avLst/>
              <a:gdLst/>
              <a:ahLst/>
              <a:cxnLst/>
              <a:rect l="l" t="t" r="r" b="b"/>
              <a:pathLst>
                <a:path w="35559" h="1767840">
                  <a:moveTo>
                    <a:pt x="0" y="1767547"/>
                  </a:moveTo>
                  <a:lnTo>
                    <a:pt x="35560" y="1767547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1767547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055595" y="7026541"/>
              <a:ext cx="1069975" cy="1767839"/>
            </a:xfrm>
            <a:custGeom>
              <a:avLst/>
              <a:gdLst/>
              <a:ahLst/>
              <a:cxnLst/>
              <a:rect l="l" t="t" r="r" b="b"/>
              <a:pathLst>
                <a:path w="1069975" h="1767840">
                  <a:moveTo>
                    <a:pt x="1069508" y="0"/>
                  </a:moveTo>
                  <a:lnTo>
                    <a:pt x="0" y="0"/>
                  </a:lnTo>
                  <a:lnTo>
                    <a:pt x="0" y="1767547"/>
                  </a:lnTo>
                  <a:lnTo>
                    <a:pt x="1069508" y="1767547"/>
                  </a:lnTo>
                  <a:lnTo>
                    <a:pt x="106950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101188" y="7062381"/>
              <a:ext cx="978535" cy="1696085"/>
            </a:xfrm>
            <a:custGeom>
              <a:avLst/>
              <a:gdLst/>
              <a:ahLst/>
              <a:cxnLst/>
              <a:rect l="l" t="t" r="r" b="b"/>
              <a:pathLst>
                <a:path w="978534" h="1696084">
                  <a:moveTo>
                    <a:pt x="978381" y="0"/>
                  </a:moveTo>
                  <a:lnTo>
                    <a:pt x="0" y="0"/>
                  </a:lnTo>
                  <a:lnTo>
                    <a:pt x="0" y="1695881"/>
                  </a:lnTo>
                  <a:lnTo>
                    <a:pt x="978381" y="1695881"/>
                  </a:lnTo>
                  <a:lnTo>
                    <a:pt x="978381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87370" y="7282776"/>
              <a:ext cx="601980" cy="1255395"/>
            </a:xfrm>
            <a:custGeom>
              <a:avLst/>
              <a:gdLst/>
              <a:ahLst/>
              <a:cxnLst/>
              <a:rect l="l" t="t" r="r" b="b"/>
              <a:pathLst>
                <a:path w="601980" h="1255395">
                  <a:moveTo>
                    <a:pt x="601618" y="0"/>
                  </a:moveTo>
                  <a:lnTo>
                    <a:pt x="0" y="0"/>
                  </a:lnTo>
                  <a:lnTo>
                    <a:pt x="0" y="1255166"/>
                  </a:lnTo>
                  <a:lnTo>
                    <a:pt x="601618" y="1255166"/>
                  </a:lnTo>
                  <a:lnTo>
                    <a:pt x="60161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287371" y="7630705"/>
              <a:ext cx="2642235" cy="907415"/>
            </a:xfrm>
            <a:custGeom>
              <a:avLst/>
              <a:gdLst/>
              <a:ahLst/>
              <a:cxnLst/>
              <a:rect l="l" t="t" r="r" b="b"/>
              <a:pathLst>
                <a:path w="2642234" h="907415">
                  <a:moveTo>
                    <a:pt x="606171" y="907237"/>
                  </a:moveTo>
                  <a:lnTo>
                    <a:pt x="601599" y="0"/>
                  </a:lnTo>
                  <a:lnTo>
                    <a:pt x="559777" y="24599"/>
                  </a:lnTo>
                  <a:lnTo>
                    <a:pt x="525043" y="58826"/>
                  </a:lnTo>
                  <a:lnTo>
                    <a:pt x="493903" y="97942"/>
                  </a:lnTo>
                  <a:lnTo>
                    <a:pt x="462788" y="137160"/>
                  </a:lnTo>
                  <a:lnTo>
                    <a:pt x="428193" y="171754"/>
                  </a:lnTo>
                  <a:lnTo>
                    <a:pt x="386588" y="196951"/>
                  </a:lnTo>
                  <a:lnTo>
                    <a:pt x="346621" y="207632"/>
                  </a:lnTo>
                  <a:lnTo>
                    <a:pt x="304965" y="211010"/>
                  </a:lnTo>
                  <a:lnTo>
                    <a:pt x="262623" y="211874"/>
                  </a:lnTo>
                  <a:lnTo>
                    <a:pt x="220599" y="214985"/>
                  </a:lnTo>
                  <a:lnTo>
                    <a:pt x="177660" y="225539"/>
                  </a:lnTo>
                  <a:lnTo>
                    <a:pt x="136867" y="244157"/>
                  </a:lnTo>
                  <a:lnTo>
                    <a:pt x="99339" y="269748"/>
                  </a:lnTo>
                  <a:lnTo>
                    <a:pt x="66192" y="301180"/>
                  </a:lnTo>
                  <a:lnTo>
                    <a:pt x="38557" y="337337"/>
                  </a:lnTo>
                  <a:lnTo>
                    <a:pt x="17564" y="377126"/>
                  </a:lnTo>
                  <a:lnTo>
                    <a:pt x="4330" y="419404"/>
                  </a:lnTo>
                  <a:lnTo>
                    <a:pt x="0" y="463067"/>
                  </a:lnTo>
                  <a:lnTo>
                    <a:pt x="0" y="907237"/>
                  </a:lnTo>
                  <a:lnTo>
                    <a:pt x="606171" y="907237"/>
                  </a:lnTo>
                  <a:close/>
                </a:path>
                <a:path w="2642234" h="907415">
                  <a:moveTo>
                    <a:pt x="2641968" y="343128"/>
                  </a:moveTo>
                  <a:lnTo>
                    <a:pt x="2330424" y="343128"/>
                  </a:lnTo>
                  <a:lnTo>
                    <a:pt x="2330424" y="341858"/>
                  </a:lnTo>
                  <a:lnTo>
                    <a:pt x="2241232" y="341858"/>
                  </a:lnTo>
                  <a:lnTo>
                    <a:pt x="2241232" y="345668"/>
                  </a:lnTo>
                  <a:lnTo>
                    <a:pt x="2240610" y="346303"/>
                  </a:lnTo>
                  <a:lnTo>
                    <a:pt x="2240610" y="345668"/>
                  </a:lnTo>
                  <a:lnTo>
                    <a:pt x="2241232" y="345668"/>
                  </a:lnTo>
                  <a:lnTo>
                    <a:pt x="2241232" y="341858"/>
                  </a:lnTo>
                  <a:lnTo>
                    <a:pt x="2239340" y="341858"/>
                  </a:lnTo>
                  <a:lnTo>
                    <a:pt x="2239340" y="343128"/>
                  </a:lnTo>
                  <a:lnTo>
                    <a:pt x="2238730" y="343128"/>
                  </a:lnTo>
                  <a:lnTo>
                    <a:pt x="2238730" y="346938"/>
                  </a:lnTo>
                  <a:lnTo>
                    <a:pt x="2238730" y="349478"/>
                  </a:lnTo>
                  <a:lnTo>
                    <a:pt x="2238692" y="346938"/>
                  </a:lnTo>
                  <a:lnTo>
                    <a:pt x="2238730" y="343128"/>
                  </a:lnTo>
                  <a:lnTo>
                    <a:pt x="2238095" y="343128"/>
                  </a:lnTo>
                  <a:lnTo>
                    <a:pt x="2238095" y="344398"/>
                  </a:lnTo>
                  <a:lnTo>
                    <a:pt x="2237486" y="344398"/>
                  </a:lnTo>
                  <a:lnTo>
                    <a:pt x="2237486" y="452348"/>
                  </a:lnTo>
                  <a:lnTo>
                    <a:pt x="2240521" y="452348"/>
                  </a:lnTo>
                  <a:lnTo>
                    <a:pt x="2240521" y="451065"/>
                  </a:lnTo>
                  <a:lnTo>
                    <a:pt x="2241423" y="451954"/>
                  </a:lnTo>
                  <a:lnTo>
                    <a:pt x="2526792" y="451954"/>
                  </a:lnTo>
                  <a:lnTo>
                    <a:pt x="2609723" y="451446"/>
                  </a:lnTo>
                  <a:lnTo>
                    <a:pt x="2241423" y="449948"/>
                  </a:lnTo>
                  <a:lnTo>
                    <a:pt x="2240521" y="449935"/>
                  </a:lnTo>
                  <a:lnTo>
                    <a:pt x="2240521" y="449808"/>
                  </a:lnTo>
                  <a:lnTo>
                    <a:pt x="2241423" y="449808"/>
                  </a:lnTo>
                  <a:lnTo>
                    <a:pt x="2241423" y="349478"/>
                  </a:lnTo>
                  <a:lnTo>
                    <a:pt x="2241423" y="347497"/>
                  </a:lnTo>
                  <a:lnTo>
                    <a:pt x="2639326" y="346710"/>
                  </a:lnTo>
                  <a:lnTo>
                    <a:pt x="2639314" y="345668"/>
                  </a:lnTo>
                  <a:lnTo>
                    <a:pt x="2640152" y="345668"/>
                  </a:lnTo>
                  <a:lnTo>
                    <a:pt x="2640152" y="346938"/>
                  </a:lnTo>
                  <a:lnTo>
                    <a:pt x="2639453" y="346938"/>
                  </a:lnTo>
                  <a:lnTo>
                    <a:pt x="2639453" y="368528"/>
                  </a:lnTo>
                  <a:lnTo>
                    <a:pt x="2639707" y="368528"/>
                  </a:lnTo>
                  <a:lnTo>
                    <a:pt x="2639707" y="390118"/>
                  </a:lnTo>
                  <a:lnTo>
                    <a:pt x="2639911" y="390118"/>
                  </a:lnTo>
                  <a:lnTo>
                    <a:pt x="2639911" y="407898"/>
                  </a:lnTo>
                  <a:lnTo>
                    <a:pt x="2640038" y="407898"/>
                  </a:lnTo>
                  <a:lnTo>
                    <a:pt x="2640038" y="423138"/>
                  </a:lnTo>
                  <a:lnTo>
                    <a:pt x="2640203" y="423138"/>
                  </a:lnTo>
                  <a:lnTo>
                    <a:pt x="2640203" y="433298"/>
                  </a:lnTo>
                  <a:lnTo>
                    <a:pt x="2640330" y="433298"/>
                  </a:lnTo>
                  <a:lnTo>
                    <a:pt x="2640330" y="451078"/>
                  </a:lnTo>
                  <a:lnTo>
                    <a:pt x="2640330" y="451446"/>
                  </a:lnTo>
                  <a:lnTo>
                    <a:pt x="2638806" y="451446"/>
                  </a:lnTo>
                  <a:lnTo>
                    <a:pt x="2639441" y="451523"/>
                  </a:lnTo>
                  <a:lnTo>
                    <a:pt x="2640076" y="451523"/>
                  </a:lnTo>
                  <a:lnTo>
                    <a:pt x="2640330" y="451497"/>
                  </a:lnTo>
                  <a:lnTo>
                    <a:pt x="2640330" y="452348"/>
                  </a:lnTo>
                  <a:lnTo>
                    <a:pt x="2640812" y="452348"/>
                  </a:lnTo>
                  <a:lnTo>
                    <a:pt x="2640812" y="451078"/>
                  </a:lnTo>
                  <a:lnTo>
                    <a:pt x="2641346" y="451078"/>
                  </a:lnTo>
                  <a:lnTo>
                    <a:pt x="2641346" y="433298"/>
                  </a:lnTo>
                  <a:lnTo>
                    <a:pt x="2641346" y="423138"/>
                  </a:lnTo>
                  <a:lnTo>
                    <a:pt x="2641422" y="407898"/>
                  </a:lnTo>
                  <a:lnTo>
                    <a:pt x="2641600" y="407898"/>
                  </a:lnTo>
                  <a:lnTo>
                    <a:pt x="2641600" y="390118"/>
                  </a:lnTo>
                  <a:lnTo>
                    <a:pt x="2641790" y="390118"/>
                  </a:lnTo>
                  <a:lnTo>
                    <a:pt x="2641790" y="368528"/>
                  </a:lnTo>
                  <a:lnTo>
                    <a:pt x="2641930" y="368528"/>
                  </a:lnTo>
                  <a:lnTo>
                    <a:pt x="2641930" y="346938"/>
                  </a:lnTo>
                  <a:lnTo>
                    <a:pt x="2641968" y="345668"/>
                  </a:lnTo>
                  <a:lnTo>
                    <a:pt x="2641968" y="344398"/>
                  </a:lnTo>
                  <a:lnTo>
                    <a:pt x="2641968" y="343128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39741" y="7864436"/>
              <a:ext cx="245110" cy="11296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4919820" y="10099814"/>
              <a:ext cx="3045460" cy="3810"/>
            </a:xfrm>
            <a:custGeom>
              <a:avLst/>
              <a:gdLst/>
              <a:ahLst/>
              <a:cxnLst/>
              <a:rect l="l" t="t" r="r" b="b"/>
              <a:pathLst>
                <a:path w="3045459" h="3809">
                  <a:moveTo>
                    <a:pt x="3045447" y="1270"/>
                  </a:moveTo>
                  <a:lnTo>
                    <a:pt x="2888462" y="1270"/>
                  </a:lnTo>
                  <a:lnTo>
                    <a:pt x="2888462" y="0"/>
                  </a:lnTo>
                  <a:lnTo>
                    <a:pt x="134950" y="0"/>
                  </a:lnTo>
                  <a:lnTo>
                    <a:pt x="13495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951966" y="2540"/>
                  </a:lnTo>
                  <a:lnTo>
                    <a:pt x="951966" y="3810"/>
                  </a:lnTo>
                  <a:lnTo>
                    <a:pt x="2123808" y="3810"/>
                  </a:lnTo>
                  <a:lnTo>
                    <a:pt x="2123808" y="2540"/>
                  </a:lnTo>
                  <a:lnTo>
                    <a:pt x="3045447" y="2540"/>
                  </a:lnTo>
                  <a:lnTo>
                    <a:pt x="3045447" y="1270"/>
                  </a:lnTo>
                  <a:close/>
                </a:path>
              </a:pathLst>
            </a:custGeom>
            <a:solidFill>
              <a:srgbClr val="263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753843" y="7488821"/>
              <a:ext cx="3174111" cy="2612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5249" y="3414852"/>
            <a:ext cx="7181850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Transformers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elevated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capabilities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NLP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systems,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enabling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accurate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generation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natural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language.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Their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impact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extends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across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domains,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promising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further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innovations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future.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1F56B-AC42-3FFD-3C29-A215F1501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07"/>
          <a:stretch/>
        </p:blipFill>
        <p:spPr>
          <a:xfrm>
            <a:off x="0" y="0"/>
            <a:ext cx="9531350" cy="1029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EA79E-C569-7CAD-06DA-810AC04E67DF}"/>
              </a:ext>
            </a:extLst>
          </p:cNvPr>
          <p:cNvSpPr txBox="1"/>
          <p:nvPr/>
        </p:nvSpPr>
        <p:spPr>
          <a:xfrm>
            <a:off x="10217150" y="2964636"/>
            <a:ext cx="6781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</a:p>
          <a:p>
            <a:endParaRPr lang="en-US" spc="-245" dirty="0">
              <a:solidFill>
                <a:srgbClr val="332C2C"/>
              </a:solidFill>
              <a:latin typeface="Sitka Subheading" panose="02000505000000020004" pitchFamily="2" charset="0"/>
            </a:endParaRPr>
          </a:p>
          <a:p>
            <a:r>
              <a:rPr lang="en-US" sz="4800" spc="-245" dirty="0">
                <a:solidFill>
                  <a:srgbClr val="332C2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Transformers for Natural Language Understanding and Generation</a:t>
            </a:r>
          </a:p>
          <a:p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0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085" rIns="0" bIns="0" rtlCol="0">
            <a:spAutoFit/>
          </a:bodyPr>
          <a:lstStyle/>
          <a:p>
            <a:pPr marL="803529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Introduction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1785" y="3506800"/>
            <a:ext cx="2128647" cy="27766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092271" y="5646508"/>
            <a:ext cx="697230" cy="260350"/>
          </a:xfrm>
          <a:custGeom>
            <a:avLst/>
            <a:gdLst/>
            <a:ahLst/>
            <a:cxnLst/>
            <a:rect l="l" t="t" r="r" b="b"/>
            <a:pathLst>
              <a:path w="697229" h="260350">
                <a:moveTo>
                  <a:pt x="219227" y="850"/>
                </a:moveTo>
                <a:lnTo>
                  <a:pt x="179158" y="850"/>
                </a:lnTo>
                <a:lnTo>
                  <a:pt x="179158" y="185953"/>
                </a:lnTo>
                <a:lnTo>
                  <a:pt x="91249" y="75298"/>
                </a:lnTo>
                <a:lnTo>
                  <a:pt x="32118" y="850"/>
                </a:lnTo>
                <a:lnTo>
                  <a:pt x="0" y="850"/>
                </a:lnTo>
                <a:lnTo>
                  <a:pt x="0" y="260324"/>
                </a:lnTo>
                <a:lnTo>
                  <a:pt x="40411" y="260324"/>
                </a:lnTo>
                <a:lnTo>
                  <a:pt x="40411" y="75298"/>
                </a:lnTo>
                <a:lnTo>
                  <a:pt x="187109" y="260324"/>
                </a:lnTo>
                <a:lnTo>
                  <a:pt x="219227" y="260324"/>
                </a:lnTo>
                <a:lnTo>
                  <a:pt x="219227" y="185953"/>
                </a:lnTo>
                <a:lnTo>
                  <a:pt x="219227" y="850"/>
                </a:lnTo>
                <a:close/>
              </a:path>
              <a:path w="697229" h="260350">
                <a:moveTo>
                  <a:pt x="462089" y="223418"/>
                </a:moveTo>
                <a:lnTo>
                  <a:pt x="324878" y="223418"/>
                </a:lnTo>
                <a:lnTo>
                  <a:pt x="324878" y="850"/>
                </a:lnTo>
                <a:lnTo>
                  <a:pt x="284467" y="850"/>
                </a:lnTo>
                <a:lnTo>
                  <a:pt x="284467" y="260324"/>
                </a:lnTo>
                <a:lnTo>
                  <a:pt x="462089" y="260324"/>
                </a:lnTo>
                <a:lnTo>
                  <a:pt x="462089" y="223418"/>
                </a:lnTo>
                <a:close/>
              </a:path>
              <a:path w="697229" h="260350">
                <a:moveTo>
                  <a:pt x="696887" y="92100"/>
                </a:moveTo>
                <a:lnTo>
                  <a:pt x="689432" y="53657"/>
                </a:lnTo>
                <a:lnTo>
                  <a:pt x="657669" y="17576"/>
                </a:lnTo>
                <a:lnTo>
                  <a:pt x="656386" y="16916"/>
                </a:lnTo>
                <a:lnTo>
                  <a:pt x="656386" y="92100"/>
                </a:lnTo>
                <a:lnTo>
                  <a:pt x="655332" y="104190"/>
                </a:lnTo>
                <a:lnTo>
                  <a:pt x="630174" y="137871"/>
                </a:lnTo>
                <a:lnTo>
                  <a:pt x="588810" y="145745"/>
                </a:lnTo>
                <a:lnTo>
                  <a:pt x="530961" y="145745"/>
                </a:lnTo>
                <a:lnTo>
                  <a:pt x="530961" y="37757"/>
                </a:lnTo>
                <a:lnTo>
                  <a:pt x="588810" y="37757"/>
                </a:lnTo>
                <a:lnTo>
                  <a:pt x="630174" y="45745"/>
                </a:lnTo>
                <a:lnTo>
                  <a:pt x="655332" y="79819"/>
                </a:lnTo>
                <a:lnTo>
                  <a:pt x="656386" y="92100"/>
                </a:lnTo>
                <a:lnTo>
                  <a:pt x="656386" y="16916"/>
                </a:lnTo>
                <a:lnTo>
                  <a:pt x="620052" y="3543"/>
                </a:lnTo>
                <a:lnTo>
                  <a:pt x="589495" y="850"/>
                </a:lnTo>
                <a:lnTo>
                  <a:pt x="530961" y="850"/>
                </a:lnTo>
                <a:lnTo>
                  <a:pt x="530961" y="0"/>
                </a:lnTo>
                <a:lnTo>
                  <a:pt x="530161" y="850"/>
                </a:lnTo>
                <a:lnTo>
                  <a:pt x="490550" y="850"/>
                </a:lnTo>
                <a:lnTo>
                  <a:pt x="490550" y="260324"/>
                </a:lnTo>
                <a:lnTo>
                  <a:pt x="530961" y="260324"/>
                </a:lnTo>
                <a:lnTo>
                  <a:pt x="530961" y="183007"/>
                </a:lnTo>
                <a:lnTo>
                  <a:pt x="589495" y="183007"/>
                </a:lnTo>
                <a:lnTo>
                  <a:pt x="633717" y="176860"/>
                </a:lnTo>
                <a:lnTo>
                  <a:pt x="667677" y="158737"/>
                </a:lnTo>
                <a:lnTo>
                  <a:pt x="679767" y="145745"/>
                </a:lnTo>
                <a:lnTo>
                  <a:pt x="683641" y="140627"/>
                </a:lnTo>
                <a:lnTo>
                  <a:pt x="689432" y="129908"/>
                </a:lnTo>
                <a:lnTo>
                  <a:pt x="693572" y="118249"/>
                </a:lnTo>
                <a:lnTo>
                  <a:pt x="696048" y="105651"/>
                </a:lnTo>
                <a:lnTo>
                  <a:pt x="696887" y="9210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7291" y="3420110"/>
            <a:ext cx="7522209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  <a:tabLst>
                <a:tab pos="1268095" algn="l"/>
                <a:tab pos="2973070" algn="l"/>
              </a:tabLst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	architecture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has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revolutionized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65" dirty="0">
                <a:solidFill>
                  <a:srgbClr val="332C2C"/>
                </a:solidFill>
                <a:latin typeface="Verdana"/>
                <a:cs typeface="Verdana"/>
              </a:rPr>
              <a:t>Natural</a:t>
            </a:r>
            <a:r>
              <a:rPr sz="2850" i="1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10" dirty="0">
                <a:solidFill>
                  <a:srgbClr val="332C2C"/>
                </a:solidFill>
                <a:latin typeface="Verdana"/>
                <a:cs typeface="Verdana"/>
              </a:rPr>
              <a:t>Language Understanding</a:t>
            </a:r>
            <a:r>
              <a:rPr sz="2850" i="1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60" dirty="0">
                <a:solidFill>
                  <a:srgbClr val="332C2C"/>
                </a:solidFill>
                <a:latin typeface="Verdana"/>
                <a:cs typeface="Verdana"/>
              </a:rPr>
              <a:t>Generation</a:t>
            </a:r>
            <a:r>
              <a:rPr sz="2850" i="1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leveraging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self-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attention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mechanisms.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This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explores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advancements</a:t>
            </a:r>
            <a:r>
              <a:rPr sz="2750" spc="6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achieved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Transformers.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5374" y="3501440"/>
            <a:ext cx="4502620" cy="2776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05190" y="3414751"/>
            <a:ext cx="7546975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2735" algn="l"/>
              </a:tabLst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allows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each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40"/>
              </a:spcBef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word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sequence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focus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other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words,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capturing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long-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range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dependencies.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mechanism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enables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Transformer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efﬁciently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input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sequences.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4025">
              <a:lnSpc>
                <a:spcPct val="100000"/>
              </a:lnSpc>
              <a:spcBef>
                <a:spcPts val="125"/>
              </a:spcBef>
            </a:pPr>
            <a:r>
              <a:rPr sz="5450" spc="-50" dirty="0"/>
              <a:t>Self-</a:t>
            </a:r>
            <a:r>
              <a:rPr sz="5450" spc="-40" dirty="0"/>
              <a:t>Attention</a:t>
            </a:r>
            <a:r>
              <a:rPr sz="5450" spc="-200" dirty="0"/>
              <a:t> </a:t>
            </a:r>
            <a:r>
              <a:rPr sz="5450" spc="-60" dirty="0"/>
              <a:t>Mechanism</a:t>
            </a:r>
            <a:endParaRPr sz="5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610" rIns="0" bIns="0" rtlCol="0">
            <a:spAutoFit/>
          </a:bodyPr>
          <a:lstStyle/>
          <a:p>
            <a:pPr marL="8032750">
              <a:lnSpc>
                <a:spcPct val="100000"/>
              </a:lnSpc>
              <a:spcBef>
                <a:spcPts val="100"/>
              </a:spcBef>
            </a:pPr>
            <a:r>
              <a:rPr sz="5550" spc="-145" dirty="0"/>
              <a:t>Transformer</a:t>
            </a:r>
            <a:r>
              <a:rPr sz="5550" spc="-95" dirty="0"/>
              <a:t> </a:t>
            </a:r>
            <a:r>
              <a:rPr sz="5550" spc="-80" dirty="0"/>
              <a:t>Architecture</a:t>
            </a:r>
            <a:endParaRPr sz="55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1785" y="3506800"/>
            <a:ext cx="2128647" cy="2776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91" y="3420110"/>
            <a:ext cx="7396480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  <a:tabLst>
                <a:tab pos="2973070" algn="l"/>
              </a:tabLst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architecture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consists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encoder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decoder,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utilizing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multiple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layers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self-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attention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feed-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forward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neural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networks.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architecture has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demonstrated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remarkable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NLP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tasks.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6B93F-5243-AE6D-F395-04CCD316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4" y="0"/>
            <a:ext cx="17888011" cy="102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3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085" rIns="0" bIns="0" rtlCol="0">
            <a:spAutoFit/>
          </a:bodyPr>
          <a:lstStyle/>
          <a:p>
            <a:pPr marL="803275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BERT</a:t>
            </a:r>
            <a:r>
              <a:rPr spc="-180" dirty="0"/>
              <a:t> </a:t>
            </a:r>
            <a:r>
              <a:rPr spc="-85" dirty="0"/>
              <a:t>and</a:t>
            </a:r>
            <a:r>
              <a:rPr spc="-190" dirty="0"/>
              <a:t> </a:t>
            </a:r>
            <a:r>
              <a:rPr spc="-105" dirty="0"/>
              <a:t>GPT-</a:t>
            </a:r>
            <a:r>
              <a:rPr spc="-50" dirty="0"/>
              <a:t>3</a:t>
            </a:r>
          </a:p>
        </p:txBody>
      </p:sp>
      <p:sp>
        <p:nvSpPr>
          <p:cNvPr id="7" name="object 7"/>
          <p:cNvSpPr/>
          <p:nvPr/>
        </p:nvSpPr>
        <p:spPr>
          <a:xfrm>
            <a:off x="9669895" y="3522433"/>
            <a:ext cx="922019" cy="260350"/>
          </a:xfrm>
          <a:custGeom>
            <a:avLst/>
            <a:gdLst/>
            <a:ahLst/>
            <a:cxnLst/>
            <a:rect l="l" t="t" r="r" b="b"/>
            <a:pathLst>
              <a:path w="922020" h="260350">
                <a:moveTo>
                  <a:pt x="219227" y="187617"/>
                </a:moveTo>
                <a:lnTo>
                  <a:pt x="208546" y="148488"/>
                </a:lnTo>
                <a:lnTo>
                  <a:pt x="207352" y="146951"/>
                </a:lnTo>
                <a:lnTo>
                  <a:pt x="202857" y="141147"/>
                </a:lnTo>
                <a:lnTo>
                  <a:pt x="196202" y="134772"/>
                </a:lnTo>
                <a:lnTo>
                  <a:pt x="188556" y="129374"/>
                </a:lnTo>
                <a:lnTo>
                  <a:pt x="179959" y="124955"/>
                </a:lnTo>
                <a:lnTo>
                  <a:pt x="186118" y="120535"/>
                </a:lnTo>
                <a:lnTo>
                  <a:pt x="191389" y="115138"/>
                </a:lnTo>
                <a:lnTo>
                  <a:pt x="194157" y="111061"/>
                </a:lnTo>
                <a:lnTo>
                  <a:pt x="195770" y="108699"/>
                </a:lnTo>
                <a:lnTo>
                  <a:pt x="200367" y="100609"/>
                </a:lnTo>
                <a:lnTo>
                  <a:pt x="203682" y="91617"/>
                </a:lnTo>
                <a:lnTo>
                  <a:pt x="205663" y="81775"/>
                </a:lnTo>
                <a:lnTo>
                  <a:pt x="206336" y="71081"/>
                </a:lnTo>
                <a:lnTo>
                  <a:pt x="204762" y="55181"/>
                </a:lnTo>
                <a:lnTo>
                  <a:pt x="200075" y="41224"/>
                </a:lnTo>
                <a:lnTo>
                  <a:pt x="197142" y="36728"/>
                </a:lnTo>
                <a:lnTo>
                  <a:pt x="192252" y="29210"/>
                </a:lnTo>
                <a:lnTo>
                  <a:pt x="181305" y="19138"/>
                </a:lnTo>
                <a:lnTo>
                  <a:pt x="178816" y="17691"/>
                </a:lnTo>
                <a:lnTo>
                  <a:pt x="178816" y="185483"/>
                </a:lnTo>
                <a:lnTo>
                  <a:pt x="177901" y="194932"/>
                </a:lnTo>
                <a:lnTo>
                  <a:pt x="145796" y="222123"/>
                </a:lnTo>
                <a:lnTo>
                  <a:pt x="119608" y="224447"/>
                </a:lnTo>
                <a:lnTo>
                  <a:pt x="40411" y="224447"/>
                </a:lnTo>
                <a:lnTo>
                  <a:pt x="40411" y="146951"/>
                </a:lnTo>
                <a:lnTo>
                  <a:pt x="119608" y="146951"/>
                </a:lnTo>
                <a:lnTo>
                  <a:pt x="164211" y="156349"/>
                </a:lnTo>
                <a:lnTo>
                  <a:pt x="178816" y="185483"/>
                </a:lnTo>
                <a:lnTo>
                  <a:pt x="178816" y="17691"/>
                </a:lnTo>
                <a:lnTo>
                  <a:pt x="167640" y="11137"/>
                </a:lnTo>
                <a:lnTo>
                  <a:pt x="165836" y="10502"/>
                </a:lnTo>
                <a:lnTo>
                  <a:pt x="165836" y="73901"/>
                </a:lnTo>
                <a:lnTo>
                  <a:pt x="164973" y="82461"/>
                </a:lnTo>
                <a:lnTo>
                  <a:pt x="135001" y="108699"/>
                </a:lnTo>
                <a:lnTo>
                  <a:pt x="111150" y="111061"/>
                </a:lnTo>
                <a:lnTo>
                  <a:pt x="40411" y="111061"/>
                </a:lnTo>
                <a:lnTo>
                  <a:pt x="40411" y="36728"/>
                </a:lnTo>
                <a:lnTo>
                  <a:pt x="111150" y="36728"/>
                </a:lnTo>
                <a:lnTo>
                  <a:pt x="152082" y="46050"/>
                </a:lnTo>
                <a:lnTo>
                  <a:pt x="165836" y="73901"/>
                </a:lnTo>
                <a:lnTo>
                  <a:pt x="165836" y="10502"/>
                </a:lnTo>
                <a:lnTo>
                  <a:pt x="151701" y="5422"/>
                </a:lnTo>
                <a:lnTo>
                  <a:pt x="133464" y="1993"/>
                </a:lnTo>
                <a:lnTo>
                  <a:pt x="112953" y="850"/>
                </a:lnTo>
                <a:lnTo>
                  <a:pt x="0" y="850"/>
                </a:lnTo>
                <a:lnTo>
                  <a:pt x="0" y="260324"/>
                </a:lnTo>
                <a:lnTo>
                  <a:pt x="119951" y="260324"/>
                </a:lnTo>
                <a:lnTo>
                  <a:pt x="162725" y="255612"/>
                </a:lnTo>
                <a:lnTo>
                  <a:pt x="204952" y="230962"/>
                </a:lnTo>
                <a:lnTo>
                  <a:pt x="209092" y="224447"/>
                </a:lnTo>
                <a:lnTo>
                  <a:pt x="212877" y="218503"/>
                </a:lnTo>
                <a:lnTo>
                  <a:pt x="217639" y="204063"/>
                </a:lnTo>
                <a:lnTo>
                  <a:pt x="219227" y="187617"/>
                </a:lnTo>
                <a:close/>
              </a:path>
              <a:path w="922020" h="260350">
                <a:moveTo>
                  <a:pt x="451535" y="223418"/>
                </a:moveTo>
                <a:lnTo>
                  <a:pt x="304228" y="223418"/>
                </a:lnTo>
                <a:lnTo>
                  <a:pt x="304228" y="146951"/>
                </a:lnTo>
                <a:lnTo>
                  <a:pt x="430936" y="146951"/>
                </a:lnTo>
                <a:lnTo>
                  <a:pt x="430936" y="110388"/>
                </a:lnTo>
                <a:lnTo>
                  <a:pt x="304228" y="110388"/>
                </a:lnTo>
                <a:lnTo>
                  <a:pt x="304228" y="37757"/>
                </a:lnTo>
                <a:lnTo>
                  <a:pt x="446316" y="37757"/>
                </a:lnTo>
                <a:lnTo>
                  <a:pt x="446316" y="850"/>
                </a:lnTo>
                <a:lnTo>
                  <a:pt x="263817" y="850"/>
                </a:lnTo>
                <a:lnTo>
                  <a:pt x="263817" y="260324"/>
                </a:lnTo>
                <a:lnTo>
                  <a:pt x="451535" y="260324"/>
                </a:lnTo>
                <a:lnTo>
                  <a:pt x="451535" y="223418"/>
                </a:lnTo>
                <a:close/>
              </a:path>
              <a:path w="922020" h="260350">
                <a:moveTo>
                  <a:pt x="714908" y="260324"/>
                </a:moveTo>
                <a:lnTo>
                  <a:pt x="658990" y="181940"/>
                </a:lnTo>
                <a:lnTo>
                  <a:pt x="652272" y="172504"/>
                </a:lnTo>
                <a:lnTo>
                  <a:pt x="653656" y="171894"/>
                </a:lnTo>
                <a:lnTo>
                  <a:pt x="665022" y="165912"/>
                </a:lnTo>
                <a:lnTo>
                  <a:pt x="675030" y="158699"/>
                </a:lnTo>
                <a:lnTo>
                  <a:pt x="683691" y="150279"/>
                </a:lnTo>
                <a:lnTo>
                  <a:pt x="686854" y="146088"/>
                </a:lnTo>
                <a:lnTo>
                  <a:pt x="690994" y="140627"/>
                </a:lnTo>
                <a:lnTo>
                  <a:pt x="696785" y="129908"/>
                </a:lnTo>
                <a:lnTo>
                  <a:pt x="700925" y="118249"/>
                </a:lnTo>
                <a:lnTo>
                  <a:pt x="703402" y="105651"/>
                </a:lnTo>
                <a:lnTo>
                  <a:pt x="704240" y="92100"/>
                </a:lnTo>
                <a:lnTo>
                  <a:pt x="703402" y="78270"/>
                </a:lnTo>
                <a:lnTo>
                  <a:pt x="687120" y="37757"/>
                </a:lnTo>
                <a:lnTo>
                  <a:pt x="663740" y="16916"/>
                </a:lnTo>
                <a:lnTo>
                  <a:pt x="663740" y="92100"/>
                </a:lnTo>
                <a:lnTo>
                  <a:pt x="662686" y="104241"/>
                </a:lnTo>
                <a:lnTo>
                  <a:pt x="637527" y="138176"/>
                </a:lnTo>
                <a:lnTo>
                  <a:pt x="596150" y="146088"/>
                </a:lnTo>
                <a:lnTo>
                  <a:pt x="538314" y="146088"/>
                </a:lnTo>
                <a:lnTo>
                  <a:pt x="538314" y="37757"/>
                </a:lnTo>
                <a:lnTo>
                  <a:pt x="596150" y="37757"/>
                </a:lnTo>
                <a:lnTo>
                  <a:pt x="637527" y="45745"/>
                </a:lnTo>
                <a:lnTo>
                  <a:pt x="662686" y="79819"/>
                </a:lnTo>
                <a:lnTo>
                  <a:pt x="663740" y="92100"/>
                </a:lnTo>
                <a:lnTo>
                  <a:pt x="663740" y="16916"/>
                </a:lnTo>
                <a:lnTo>
                  <a:pt x="627392" y="3543"/>
                </a:lnTo>
                <a:lnTo>
                  <a:pt x="596836" y="850"/>
                </a:lnTo>
                <a:lnTo>
                  <a:pt x="538314" y="850"/>
                </a:lnTo>
                <a:lnTo>
                  <a:pt x="538314" y="0"/>
                </a:lnTo>
                <a:lnTo>
                  <a:pt x="537502" y="850"/>
                </a:lnTo>
                <a:lnTo>
                  <a:pt x="497903" y="850"/>
                </a:lnTo>
                <a:lnTo>
                  <a:pt x="497903" y="260324"/>
                </a:lnTo>
                <a:lnTo>
                  <a:pt x="538314" y="260324"/>
                </a:lnTo>
                <a:lnTo>
                  <a:pt x="538314" y="182664"/>
                </a:lnTo>
                <a:lnTo>
                  <a:pt x="602475" y="182664"/>
                </a:lnTo>
                <a:lnTo>
                  <a:pt x="607923" y="182422"/>
                </a:lnTo>
                <a:lnTo>
                  <a:pt x="613181" y="181940"/>
                </a:lnTo>
                <a:lnTo>
                  <a:pt x="668693" y="260324"/>
                </a:lnTo>
                <a:lnTo>
                  <a:pt x="714908" y="260324"/>
                </a:lnTo>
                <a:close/>
              </a:path>
              <a:path w="922020" h="260350">
                <a:moveTo>
                  <a:pt x="921499" y="850"/>
                </a:moveTo>
                <a:lnTo>
                  <a:pt x="708850" y="850"/>
                </a:lnTo>
                <a:lnTo>
                  <a:pt x="708850" y="37757"/>
                </a:lnTo>
                <a:lnTo>
                  <a:pt x="794969" y="37757"/>
                </a:lnTo>
                <a:lnTo>
                  <a:pt x="794969" y="260324"/>
                </a:lnTo>
                <a:lnTo>
                  <a:pt x="835380" y="260324"/>
                </a:lnTo>
                <a:lnTo>
                  <a:pt x="835380" y="37757"/>
                </a:lnTo>
                <a:lnTo>
                  <a:pt x="921499" y="37757"/>
                </a:lnTo>
                <a:lnTo>
                  <a:pt x="921499" y="85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60188" y="3521150"/>
            <a:ext cx="1003300" cy="264160"/>
          </a:xfrm>
          <a:custGeom>
            <a:avLst/>
            <a:gdLst/>
            <a:ahLst/>
            <a:cxnLst/>
            <a:rect l="l" t="t" r="r" b="b"/>
            <a:pathLst>
              <a:path w="1003300" h="264160">
                <a:moveTo>
                  <a:pt x="237680" y="42799"/>
                </a:moveTo>
                <a:lnTo>
                  <a:pt x="202907" y="14897"/>
                </a:lnTo>
                <a:lnTo>
                  <a:pt x="164858" y="2336"/>
                </a:lnTo>
                <a:lnTo>
                  <a:pt x="136779" y="0"/>
                </a:lnTo>
                <a:lnTo>
                  <a:pt x="122351" y="622"/>
                </a:lnTo>
                <a:lnTo>
                  <a:pt x="82435" y="9829"/>
                </a:lnTo>
                <a:lnTo>
                  <a:pt x="48615" y="29006"/>
                </a:lnTo>
                <a:lnTo>
                  <a:pt x="22479" y="56845"/>
                </a:lnTo>
                <a:lnTo>
                  <a:pt x="5702" y="91694"/>
                </a:lnTo>
                <a:lnTo>
                  <a:pt x="0" y="131826"/>
                </a:lnTo>
                <a:lnTo>
                  <a:pt x="622" y="145783"/>
                </a:lnTo>
                <a:lnTo>
                  <a:pt x="10160" y="184365"/>
                </a:lnTo>
                <a:lnTo>
                  <a:pt x="30022" y="217004"/>
                </a:lnTo>
                <a:lnTo>
                  <a:pt x="58775" y="242112"/>
                </a:lnTo>
                <a:lnTo>
                  <a:pt x="94830" y="258216"/>
                </a:lnTo>
                <a:lnTo>
                  <a:pt x="136347" y="263740"/>
                </a:lnTo>
                <a:lnTo>
                  <a:pt x="149580" y="263232"/>
                </a:lnTo>
                <a:lnTo>
                  <a:pt x="187782" y="255460"/>
                </a:lnTo>
                <a:lnTo>
                  <a:pt x="228307" y="232829"/>
                </a:lnTo>
                <a:lnTo>
                  <a:pt x="233578" y="233502"/>
                </a:lnTo>
                <a:lnTo>
                  <a:pt x="233578" y="232829"/>
                </a:lnTo>
                <a:lnTo>
                  <a:pt x="233578" y="228536"/>
                </a:lnTo>
                <a:lnTo>
                  <a:pt x="236143" y="226314"/>
                </a:lnTo>
                <a:lnTo>
                  <a:pt x="235940" y="226060"/>
                </a:lnTo>
                <a:lnTo>
                  <a:pt x="233578" y="222910"/>
                </a:lnTo>
                <a:lnTo>
                  <a:pt x="233578" y="124561"/>
                </a:lnTo>
                <a:lnTo>
                  <a:pt x="194195" y="124561"/>
                </a:lnTo>
                <a:lnTo>
                  <a:pt x="194195" y="209994"/>
                </a:lnTo>
                <a:lnTo>
                  <a:pt x="156616" y="224612"/>
                </a:lnTo>
                <a:lnTo>
                  <a:pt x="137452" y="226060"/>
                </a:lnTo>
                <a:lnTo>
                  <a:pt x="127139" y="225628"/>
                </a:lnTo>
                <a:lnTo>
                  <a:pt x="90068" y="215201"/>
                </a:lnTo>
                <a:lnTo>
                  <a:pt x="56095" y="185420"/>
                </a:lnTo>
                <a:lnTo>
                  <a:pt x="40513" y="141770"/>
                </a:lnTo>
                <a:lnTo>
                  <a:pt x="40068" y="131826"/>
                </a:lnTo>
                <a:lnTo>
                  <a:pt x="40513" y="121767"/>
                </a:lnTo>
                <a:lnTo>
                  <a:pt x="56045" y="78308"/>
                </a:lnTo>
                <a:lnTo>
                  <a:pt x="90068" y="48552"/>
                </a:lnTo>
                <a:lnTo>
                  <a:pt x="127330" y="38112"/>
                </a:lnTo>
                <a:lnTo>
                  <a:pt x="137795" y="37668"/>
                </a:lnTo>
                <a:lnTo>
                  <a:pt x="147650" y="38061"/>
                </a:lnTo>
                <a:lnTo>
                  <a:pt x="192798" y="53289"/>
                </a:lnTo>
                <a:lnTo>
                  <a:pt x="211696" y="69380"/>
                </a:lnTo>
                <a:lnTo>
                  <a:pt x="237680" y="42799"/>
                </a:lnTo>
                <a:close/>
              </a:path>
              <a:path w="1003300" h="264160">
                <a:moveTo>
                  <a:pt x="498487" y="93383"/>
                </a:moveTo>
                <a:lnTo>
                  <a:pt x="491045" y="54940"/>
                </a:lnTo>
                <a:lnTo>
                  <a:pt x="459282" y="18859"/>
                </a:lnTo>
                <a:lnTo>
                  <a:pt x="457987" y="18186"/>
                </a:lnTo>
                <a:lnTo>
                  <a:pt x="457987" y="93383"/>
                </a:lnTo>
                <a:lnTo>
                  <a:pt x="456933" y="105473"/>
                </a:lnTo>
                <a:lnTo>
                  <a:pt x="431787" y="139153"/>
                </a:lnTo>
                <a:lnTo>
                  <a:pt x="390410" y="147027"/>
                </a:lnTo>
                <a:lnTo>
                  <a:pt x="332574" y="147027"/>
                </a:lnTo>
                <a:lnTo>
                  <a:pt x="332574" y="39039"/>
                </a:lnTo>
                <a:lnTo>
                  <a:pt x="390410" y="39039"/>
                </a:lnTo>
                <a:lnTo>
                  <a:pt x="431787" y="47028"/>
                </a:lnTo>
                <a:lnTo>
                  <a:pt x="456933" y="81102"/>
                </a:lnTo>
                <a:lnTo>
                  <a:pt x="457987" y="93383"/>
                </a:lnTo>
                <a:lnTo>
                  <a:pt x="457987" y="18186"/>
                </a:lnTo>
                <a:lnTo>
                  <a:pt x="421652" y="4826"/>
                </a:lnTo>
                <a:lnTo>
                  <a:pt x="391096" y="2133"/>
                </a:lnTo>
                <a:lnTo>
                  <a:pt x="332574" y="2133"/>
                </a:lnTo>
                <a:lnTo>
                  <a:pt x="332574" y="1282"/>
                </a:lnTo>
                <a:lnTo>
                  <a:pt x="331762" y="2133"/>
                </a:lnTo>
                <a:lnTo>
                  <a:pt x="292163" y="2133"/>
                </a:lnTo>
                <a:lnTo>
                  <a:pt x="292163" y="261607"/>
                </a:lnTo>
                <a:lnTo>
                  <a:pt x="332574" y="261607"/>
                </a:lnTo>
                <a:lnTo>
                  <a:pt x="332574" y="184289"/>
                </a:lnTo>
                <a:lnTo>
                  <a:pt x="391096" y="184289"/>
                </a:lnTo>
                <a:lnTo>
                  <a:pt x="435317" y="178142"/>
                </a:lnTo>
                <a:lnTo>
                  <a:pt x="469290" y="160020"/>
                </a:lnTo>
                <a:lnTo>
                  <a:pt x="495173" y="119532"/>
                </a:lnTo>
                <a:lnTo>
                  <a:pt x="497649" y="106934"/>
                </a:lnTo>
                <a:lnTo>
                  <a:pt x="498487" y="93383"/>
                </a:lnTo>
                <a:close/>
              </a:path>
              <a:path w="1003300" h="264160">
                <a:moveTo>
                  <a:pt x="705954" y="2133"/>
                </a:moveTo>
                <a:lnTo>
                  <a:pt x="493306" y="2133"/>
                </a:lnTo>
                <a:lnTo>
                  <a:pt x="493306" y="39039"/>
                </a:lnTo>
                <a:lnTo>
                  <a:pt x="579424" y="39039"/>
                </a:lnTo>
                <a:lnTo>
                  <a:pt x="579424" y="261607"/>
                </a:lnTo>
                <a:lnTo>
                  <a:pt x="619836" y="261607"/>
                </a:lnTo>
                <a:lnTo>
                  <a:pt x="619836" y="39039"/>
                </a:lnTo>
                <a:lnTo>
                  <a:pt x="705954" y="39039"/>
                </a:lnTo>
                <a:lnTo>
                  <a:pt x="705954" y="2133"/>
                </a:lnTo>
                <a:close/>
              </a:path>
              <a:path w="1003300" h="264160">
                <a:moveTo>
                  <a:pt x="808799" y="141401"/>
                </a:moveTo>
                <a:lnTo>
                  <a:pt x="702602" y="141401"/>
                </a:lnTo>
                <a:lnTo>
                  <a:pt x="702602" y="177622"/>
                </a:lnTo>
                <a:lnTo>
                  <a:pt x="808799" y="177622"/>
                </a:lnTo>
                <a:lnTo>
                  <a:pt x="808799" y="141401"/>
                </a:lnTo>
                <a:close/>
              </a:path>
              <a:path w="1003300" h="264160">
                <a:moveTo>
                  <a:pt x="1002957" y="184023"/>
                </a:moveTo>
                <a:lnTo>
                  <a:pt x="989342" y="139966"/>
                </a:lnTo>
                <a:lnTo>
                  <a:pt x="957948" y="115430"/>
                </a:lnTo>
                <a:lnTo>
                  <a:pt x="930973" y="108292"/>
                </a:lnTo>
                <a:lnTo>
                  <a:pt x="993546" y="29819"/>
                </a:lnTo>
                <a:lnTo>
                  <a:pt x="993546" y="2133"/>
                </a:lnTo>
                <a:lnTo>
                  <a:pt x="821575" y="2133"/>
                </a:lnTo>
                <a:lnTo>
                  <a:pt x="821575" y="39039"/>
                </a:lnTo>
                <a:lnTo>
                  <a:pt x="938885" y="39039"/>
                </a:lnTo>
                <a:lnTo>
                  <a:pt x="884821" y="106794"/>
                </a:lnTo>
                <a:lnTo>
                  <a:pt x="874191" y="106794"/>
                </a:lnTo>
                <a:lnTo>
                  <a:pt x="881164" y="111379"/>
                </a:lnTo>
                <a:lnTo>
                  <a:pt x="878903" y="114223"/>
                </a:lnTo>
                <a:lnTo>
                  <a:pt x="878903" y="142595"/>
                </a:lnTo>
                <a:lnTo>
                  <a:pt x="903668" y="142595"/>
                </a:lnTo>
                <a:lnTo>
                  <a:pt x="918375" y="143319"/>
                </a:lnTo>
                <a:lnTo>
                  <a:pt x="954887" y="160210"/>
                </a:lnTo>
                <a:lnTo>
                  <a:pt x="962545" y="184365"/>
                </a:lnTo>
                <a:lnTo>
                  <a:pt x="961669" y="193382"/>
                </a:lnTo>
                <a:lnTo>
                  <a:pt x="931202" y="223227"/>
                </a:lnTo>
                <a:lnTo>
                  <a:pt x="906830" y="226060"/>
                </a:lnTo>
                <a:lnTo>
                  <a:pt x="895858" y="225602"/>
                </a:lnTo>
                <a:lnTo>
                  <a:pt x="856348" y="214223"/>
                </a:lnTo>
                <a:lnTo>
                  <a:pt x="829602" y="193167"/>
                </a:lnTo>
                <a:lnTo>
                  <a:pt x="809523" y="226060"/>
                </a:lnTo>
                <a:lnTo>
                  <a:pt x="841806" y="249478"/>
                </a:lnTo>
                <a:lnTo>
                  <a:pt x="879678" y="261480"/>
                </a:lnTo>
                <a:lnTo>
                  <a:pt x="906830" y="263740"/>
                </a:lnTo>
                <a:lnTo>
                  <a:pt x="921893" y="263105"/>
                </a:lnTo>
                <a:lnTo>
                  <a:pt x="959713" y="253492"/>
                </a:lnTo>
                <a:lnTo>
                  <a:pt x="991247" y="226060"/>
                </a:lnTo>
                <a:lnTo>
                  <a:pt x="992098" y="224866"/>
                </a:lnTo>
                <a:lnTo>
                  <a:pt x="996848" y="215468"/>
                </a:lnTo>
                <a:lnTo>
                  <a:pt x="1000239" y="205524"/>
                </a:lnTo>
                <a:lnTo>
                  <a:pt x="1002271" y="195046"/>
                </a:lnTo>
                <a:lnTo>
                  <a:pt x="1002957" y="18402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667767" y="3429305"/>
            <a:ext cx="7433944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039494">
              <a:lnSpc>
                <a:spcPct val="101400"/>
              </a:lnSpc>
              <a:spcBef>
                <a:spcPts val="60"/>
              </a:spcBef>
              <a:tabLst>
                <a:tab pos="2940050" algn="l"/>
              </a:tabLst>
            </a:pPr>
            <a:r>
              <a:rPr spc="50" dirty="0"/>
              <a:t>and</a:t>
            </a:r>
            <a:r>
              <a:rPr dirty="0"/>
              <a:t>	</a:t>
            </a:r>
            <a:r>
              <a:rPr spc="-50" dirty="0"/>
              <a:t>are</a:t>
            </a:r>
            <a:r>
              <a:rPr spc="-229" dirty="0"/>
              <a:t> </a:t>
            </a:r>
            <a:r>
              <a:rPr spc="60" dirty="0"/>
              <a:t>prominent</a:t>
            </a:r>
            <a:r>
              <a:rPr spc="-229" dirty="0"/>
              <a:t> </a:t>
            </a:r>
            <a:r>
              <a:rPr spc="-10" dirty="0"/>
              <a:t>examples </a:t>
            </a:r>
            <a:r>
              <a:rPr dirty="0"/>
              <a:t>of</a:t>
            </a:r>
            <a:r>
              <a:rPr spc="-170" dirty="0"/>
              <a:t> </a:t>
            </a:r>
            <a:r>
              <a:rPr spc="-55" dirty="0"/>
              <a:t>Transformer-</a:t>
            </a:r>
            <a:r>
              <a:rPr dirty="0"/>
              <a:t>based</a:t>
            </a:r>
            <a:r>
              <a:rPr spc="-165" dirty="0"/>
              <a:t> </a:t>
            </a:r>
            <a:r>
              <a:rPr spc="-20" dirty="0"/>
              <a:t>models.</a:t>
            </a:r>
            <a:r>
              <a:rPr spc="-165" dirty="0"/>
              <a:t> </a:t>
            </a:r>
            <a:r>
              <a:rPr spc="50" dirty="0"/>
              <a:t>BERT</a:t>
            </a:r>
            <a:r>
              <a:rPr spc="-170" dirty="0"/>
              <a:t> </a:t>
            </a:r>
            <a:r>
              <a:rPr spc="-10" dirty="0"/>
              <a:t>excels </a:t>
            </a:r>
            <a:r>
              <a:rPr spc="50" dirty="0"/>
              <a:t>in</a:t>
            </a:r>
            <a:r>
              <a:rPr spc="-150" dirty="0"/>
              <a:t> </a:t>
            </a:r>
            <a:r>
              <a:rPr spc="50" dirty="0"/>
              <a:t>understanding</a:t>
            </a:r>
            <a:r>
              <a:rPr spc="-150" dirty="0"/>
              <a:t> </a:t>
            </a:r>
            <a:r>
              <a:rPr spc="-55" dirty="0"/>
              <a:t>context,</a:t>
            </a:r>
            <a:r>
              <a:rPr spc="-150" dirty="0"/>
              <a:t> </a:t>
            </a:r>
            <a:r>
              <a:rPr dirty="0"/>
              <a:t>while</a:t>
            </a:r>
            <a:r>
              <a:rPr spc="-150" dirty="0"/>
              <a:t> </a:t>
            </a:r>
            <a:r>
              <a:rPr spc="-75" dirty="0"/>
              <a:t>GPT-</a:t>
            </a:r>
            <a:r>
              <a:rPr spc="-50" dirty="0"/>
              <a:t>3 </a:t>
            </a:r>
            <a:r>
              <a:rPr dirty="0"/>
              <a:t>demonstrates</a:t>
            </a:r>
            <a:r>
              <a:rPr spc="-155" dirty="0"/>
              <a:t> </a:t>
            </a:r>
            <a:r>
              <a:rPr dirty="0"/>
              <a:t>exceptional</a:t>
            </a:r>
            <a:r>
              <a:rPr spc="-150" dirty="0"/>
              <a:t> </a:t>
            </a:r>
            <a:r>
              <a:rPr spc="-10" dirty="0"/>
              <a:t>generation </a:t>
            </a:r>
            <a:r>
              <a:rPr spc="-30" dirty="0"/>
              <a:t>capabilities,</a:t>
            </a:r>
            <a:r>
              <a:rPr spc="-80" dirty="0"/>
              <a:t> </a:t>
            </a:r>
            <a:r>
              <a:rPr dirty="0"/>
              <a:t>showcasing</a:t>
            </a:r>
            <a:r>
              <a:rPr spc="-8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60" dirty="0"/>
              <a:t>versatility</a:t>
            </a:r>
            <a:r>
              <a:rPr spc="-80" dirty="0"/>
              <a:t> </a:t>
            </a:r>
            <a:r>
              <a:rPr spc="-25" dirty="0"/>
              <a:t>of </a:t>
            </a:r>
            <a:r>
              <a:rPr spc="-10" dirty="0"/>
              <a:t>Transformers.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2747" y="3429749"/>
            <a:ext cx="7272655" cy="2758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30"/>
              </a:spcBef>
            </a:pPr>
            <a:r>
              <a:rPr sz="2800" spc="-45" dirty="0">
                <a:solidFill>
                  <a:srgbClr val="332C2C"/>
                </a:solidFill>
                <a:latin typeface="Verdana"/>
                <a:cs typeface="Verdana"/>
              </a:rPr>
              <a:t>Transformers</a:t>
            </a:r>
            <a:r>
              <a:rPr sz="280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280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332C2C"/>
                </a:solidFill>
                <a:latin typeface="Verdana"/>
                <a:cs typeface="Verdana"/>
              </a:rPr>
              <a:t>been</a:t>
            </a:r>
            <a:r>
              <a:rPr sz="280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instrumental</a:t>
            </a:r>
            <a:r>
              <a:rPr sz="280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r>
              <a:rPr sz="280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32C2C"/>
                </a:solidFill>
                <a:latin typeface="Verdana"/>
                <a:cs typeface="Verdana"/>
              </a:rPr>
              <a:t>tasks</a:t>
            </a:r>
            <a:r>
              <a:rPr sz="280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80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80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i="1" spc="-10" dirty="0">
                <a:solidFill>
                  <a:srgbClr val="332C2C"/>
                </a:solidFill>
                <a:latin typeface="Verdana"/>
                <a:cs typeface="Verdana"/>
              </a:rPr>
              <a:t>translation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, </a:t>
            </a:r>
            <a:r>
              <a:rPr sz="3200" i="1" spc="-65" dirty="0">
                <a:solidFill>
                  <a:srgbClr val="332C2C"/>
                </a:solidFill>
                <a:latin typeface="Verdana"/>
                <a:cs typeface="Verdana"/>
              </a:rPr>
              <a:t>summarization</a:t>
            </a:r>
            <a:r>
              <a:rPr sz="2800" spc="-6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8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i="1" spc="-20" dirty="0">
                <a:solidFill>
                  <a:srgbClr val="332C2C"/>
                </a:solidFill>
                <a:latin typeface="Verdana"/>
                <a:cs typeface="Verdana"/>
              </a:rPr>
              <a:t>question</a:t>
            </a:r>
            <a:r>
              <a:rPr sz="3200" i="1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i="1" spc="-80" dirty="0">
                <a:solidFill>
                  <a:srgbClr val="332C2C"/>
                </a:solidFill>
                <a:latin typeface="Verdana"/>
                <a:cs typeface="Verdana"/>
              </a:rPr>
              <a:t>answering</a:t>
            </a:r>
            <a:r>
              <a:rPr sz="2800" spc="-8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80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3200" i="1" spc="-70" dirty="0">
                <a:solidFill>
                  <a:srgbClr val="332C2C"/>
                </a:solidFill>
                <a:latin typeface="Verdana"/>
                <a:cs typeface="Verdana"/>
              </a:rPr>
              <a:t>chatbots</a:t>
            </a:r>
            <a:r>
              <a:rPr sz="2800" spc="-7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8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8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32C2C"/>
                </a:solidFill>
                <a:latin typeface="Verdana"/>
                <a:cs typeface="Verdana"/>
              </a:rPr>
              <a:t>ability</a:t>
            </a:r>
            <a:r>
              <a:rPr sz="28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8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capture</a:t>
            </a:r>
            <a:r>
              <a:rPr sz="28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complex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linguistic</a:t>
            </a:r>
            <a:r>
              <a:rPr sz="280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patterns</a:t>
            </a:r>
            <a:r>
              <a:rPr sz="280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has</a:t>
            </a:r>
            <a:r>
              <a:rPr sz="280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led</a:t>
            </a:r>
            <a:r>
              <a:rPr sz="280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80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signiﬁcant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advancements</a:t>
            </a:r>
            <a:r>
              <a:rPr sz="280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80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32C2C"/>
                </a:solidFill>
                <a:latin typeface="Verdana"/>
                <a:cs typeface="Verdana"/>
              </a:rPr>
              <a:t>NLP.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92655" y="1444498"/>
            <a:ext cx="62160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Applications</a:t>
            </a:r>
            <a:r>
              <a:rPr spc="-215" dirty="0"/>
              <a:t> </a:t>
            </a:r>
            <a:r>
              <a:rPr dirty="0"/>
              <a:t>in</a:t>
            </a:r>
            <a:r>
              <a:rPr spc="-210" dirty="0"/>
              <a:t> </a:t>
            </a:r>
            <a:r>
              <a:rPr spc="-125" dirty="0"/>
              <a:t>NLP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DD2F34-F391-EBA9-5C72-385DA756CADA}"/>
              </a:ext>
            </a:extLst>
          </p:cNvPr>
          <p:cNvSpPr txBox="1"/>
          <p:nvPr/>
        </p:nvSpPr>
        <p:spPr>
          <a:xfrm>
            <a:off x="1078230" y="993627"/>
            <a:ext cx="16606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Comparing Transformers With Other NLP Models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0B1B935-6D0C-5C74-4CD2-D1B7BE5B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6450"/>
            <a:ext cx="1830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A119C-52BD-5F7D-D9A6-AA707084B5FA}"/>
              </a:ext>
            </a:extLst>
          </p:cNvPr>
          <p:cNvSpPr txBox="1"/>
          <p:nvPr/>
        </p:nvSpPr>
        <p:spPr>
          <a:xfrm>
            <a:off x="1076960" y="2482850"/>
            <a:ext cx="4419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Recurrent Neural Networks (RNNs)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RNNs are sequential models that process input data one element at a time, making them suitable for tasks like language modeling and speech recognition.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C05D0-FAEB-768C-236E-8AEF04061D8D}"/>
              </a:ext>
            </a:extLst>
          </p:cNvPr>
          <p:cNvSpPr txBox="1"/>
          <p:nvPr/>
        </p:nvSpPr>
        <p:spPr>
          <a:xfrm>
            <a:off x="6534151" y="2482850"/>
            <a:ext cx="441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Convolutional Neural Networks (CNNs)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CNNs are typically used for computer vision tasks, but they can also be applied to NLP tasks by treating text as an image</a:t>
            </a:r>
          </a:p>
          <a:p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4CC0B-1FBA-691C-76B8-1F2FBA4F2708}"/>
              </a:ext>
            </a:extLst>
          </p:cNvPr>
          <p:cNvSpPr txBox="1"/>
          <p:nvPr/>
        </p:nvSpPr>
        <p:spPr>
          <a:xfrm>
            <a:off x="11991342" y="2482850"/>
            <a:ext cx="441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Transformers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Transformers are attention-based models that can capture long-range dependencies in text, making them effective for tasks like machine translation and text generation.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558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304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Sitka Subheading</vt:lpstr>
      <vt:lpstr>Verdana</vt:lpstr>
      <vt:lpstr>Office Theme</vt:lpstr>
      <vt:lpstr>BANDI GAURAV SANDEEP</vt:lpstr>
      <vt:lpstr>PowerPoint Presentation</vt:lpstr>
      <vt:lpstr>Introduction</vt:lpstr>
      <vt:lpstr>Self-Attention Mechanism</vt:lpstr>
      <vt:lpstr>Transformer Architecture</vt:lpstr>
      <vt:lpstr>PowerPoint Presentation</vt:lpstr>
      <vt:lpstr>BERT and GPT-3</vt:lpstr>
      <vt:lpstr>Applications in NLP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BANDI GAURAV SANDEEP</dc:title>
  <dc:creator>Louis</dc:creator>
  <cp:lastModifiedBy>Gaurav Sandeep</cp:lastModifiedBy>
  <cp:revision>2</cp:revision>
  <dcterms:created xsi:type="dcterms:W3CDTF">2024-03-31T13:25:42Z</dcterms:created>
  <dcterms:modified xsi:type="dcterms:W3CDTF">2024-04-01T04:35:35Z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2024-03-31T00:00:00Z</vt:filetime>
  </property>
  <property fmtid="{D5CDD505-2E9C-101B-9397-08002B2CF9AE}" pid="5" name="Producer">
    <vt:lpwstr>GPL Ghostscript 10.02.0</vt:lpwstr>
  </property>
</Properties>
</file>