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1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0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4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1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0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1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1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9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3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5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64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772AA-CFE8-0A6E-44FD-99B7C77DD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n-IN" sz="4000" b="1" u="sng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57447-927F-E740-3FDA-FE7A072AB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945712"/>
            <a:ext cx="3380437" cy="850392"/>
          </a:xfrm>
        </p:spPr>
        <p:txBody>
          <a:bodyPr anchor="b">
            <a:normAutofit/>
          </a:bodyPr>
          <a:lstStyle/>
          <a:p>
            <a:r>
              <a:rPr lang="en-IN" sz="2400" b="1" u="sng" dirty="0"/>
              <a:t>Image Denoising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63ACC585-D6E9-2493-C0C0-E340F493B4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29" r="19664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86288A-935E-2377-FBA7-FF7EC17D48AA}"/>
              </a:ext>
            </a:extLst>
          </p:cNvPr>
          <p:cNvSpPr txBox="1"/>
          <p:nvPr/>
        </p:nvSpPr>
        <p:spPr>
          <a:xfrm>
            <a:off x="5451482" y="2728823"/>
            <a:ext cx="6037118" cy="1631216"/>
          </a:xfrm>
          <a:prstGeom prst="rect">
            <a:avLst/>
          </a:prstGeom>
          <a:solidFill>
            <a:srgbClr val="0D0D0D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What is image denoising?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Why is it important?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are Convolutional Autoencoders (CAEs)?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73704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11584B-01F3-679D-658A-03D0E5F35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909E4-8DFD-9F03-A303-0E2CC1122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n-IN" sz="4000" b="1" u="sng" dirty="0"/>
              <a:t>Motivation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B8DCCF69-3972-1A32-6952-8A6F6354FB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29" r="19664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2F6D7D2-963B-3EEB-CD28-AE428E591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945712"/>
            <a:ext cx="3380437" cy="850392"/>
          </a:xfrm>
        </p:spPr>
        <p:txBody>
          <a:bodyPr anchor="b">
            <a:normAutofit/>
          </a:bodyPr>
          <a:lstStyle/>
          <a:p>
            <a:r>
              <a:rPr lang="en-IN" sz="2400" b="1" u="sng" dirty="0"/>
              <a:t>Why This Problem?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7604B-A0EB-0648-56DF-B49B39EF3737}"/>
              </a:ext>
            </a:extLst>
          </p:cNvPr>
          <p:cNvSpPr txBox="1"/>
          <p:nvPr/>
        </p:nvSpPr>
        <p:spPr>
          <a:xfrm>
            <a:off x="5451482" y="2728823"/>
            <a:ext cx="6037118" cy="1631216"/>
          </a:xfrm>
          <a:prstGeom prst="rect">
            <a:avLst/>
          </a:prstGeom>
          <a:solidFill>
            <a:srgbClr val="0D0D0D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Real-world relevance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Limitations of traditional methods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Why use deep learning (CAE)?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86563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C0C082-C942-2EE4-28EA-09D8D5CB4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1DC04E-C32D-6355-6625-B7505E37A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2906DE2-70F1-F310-FADB-7B22FE154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2B35D-20CB-70E9-4C64-36B973360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anchor="t">
            <a:normAutofit/>
          </a:bodyPr>
          <a:lstStyle/>
          <a:p>
            <a:pPr algn="ctr"/>
            <a:r>
              <a:rPr lang="en-IN" sz="4000" b="1" u="sng" dirty="0"/>
              <a:t>Methodology &amp; Architecture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60D101-374F-FB46-B14F-741A041F9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EC040CA2-4530-93F4-3D65-FF67B50337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29" r="19664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3F3A916-7D64-5696-E505-915E43611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945712"/>
            <a:ext cx="3380437" cy="850392"/>
          </a:xfrm>
        </p:spPr>
        <p:txBody>
          <a:bodyPr anchor="b">
            <a:normAutofit lnSpcReduction="10000"/>
          </a:bodyPr>
          <a:lstStyle/>
          <a:p>
            <a:r>
              <a:rPr lang="en-IN" sz="2400" b="1" u="sng" dirty="0"/>
              <a:t>Model Design &amp; Workflow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9B137-F385-6176-DB47-0D54B37E97DB}"/>
              </a:ext>
            </a:extLst>
          </p:cNvPr>
          <p:cNvSpPr txBox="1"/>
          <p:nvPr/>
        </p:nvSpPr>
        <p:spPr>
          <a:xfrm>
            <a:off x="5451482" y="2728823"/>
            <a:ext cx="6037118" cy="1631216"/>
          </a:xfrm>
          <a:prstGeom prst="rect">
            <a:avLst/>
          </a:prstGeom>
          <a:solidFill>
            <a:srgbClr val="0D0D0D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Dataset &amp; Preprocessing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CAE Architecture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Training Setup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20629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71EFF6-AD75-323D-D3EF-180D1E608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87A3CC-B94F-134E-9B24-07637C97E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B7E94B3-926D-A8AA-0F4F-A539C528F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AD892-3B07-173B-5C01-637059FA7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anchor="t">
            <a:normAutofit/>
          </a:bodyPr>
          <a:lstStyle/>
          <a:p>
            <a:pPr algn="ctr"/>
            <a:r>
              <a:rPr lang="en-IN" sz="4000" b="1" u="sng" dirty="0"/>
              <a:t>Results </a:t>
            </a:r>
            <a:br>
              <a:rPr lang="en-IN" sz="4000" b="1" u="sng" dirty="0"/>
            </a:br>
            <a:r>
              <a:rPr lang="en-IN" sz="4000" b="1" u="sng" dirty="0"/>
              <a:t>&amp; </a:t>
            </a:r>
            <a:br>
              <a:rPr lang="en-IN" sz="4000" b="1" u="sng" dirty="0"/>
            </a:br>
            <a:r>
              <a:rPr lang="en-IN" sz="4000" b="1" u="sng" dirty="0"/>
              <a:t>Conclusion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81F3B0-C833-162E-DDE5-BAEC46B69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A7CFB599-7A7F-B5DA-2ED6-1E6A443066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29" r="19664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E061C50-49CF-15BB-140D-187CA143C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945712"/>
            <a:ext cx="3380437" cy="850392"/>
          </a:xfrm>
        </p:spPr>
        <p:txBody>
          <a:bodyPr anchor="b">
            <a:normAutofit/>
          </a:bodyPr>
          <a:lstStyle/>
          <a:p>
            <a:r>
              <a:rPr lang="en-IN" sz="2400" b="1" u="sng" dirty="0"/>
              <a:t>What We Achieved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FF096-A4A2-FF20-C1C0-04FBC8D9EF9C}"/>
              </a:ext>
            </a:extLst>
          </p:cNvPr>
          <p:cNvSpPr txBox="1"/>
          <p:nvPr/>
        </p:nvSpPr>
        <p:spPr>
          <a:xfrm>
            <a:off x="5451482" y="2728823"/>
            <a:ext cx="6037118" cy="1631216"/>
          </a:xfrm>
          <a:prstGeom prst="rect">
            <a:avLst/>
          </a:prstGeom>
          <a:solidFill>
            <a:srgbClr val="0D0D0D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Quantitative Performance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Qualitative Insights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Conclusion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69882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AF8FBD-20FE-6215-C08B-4FFF06151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CDAFCB8-4509-5DCA-C55D-B12E463AE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D4535F5-54CC-9708-39C9-3E5CA1FD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BF1B8-C510-FACB-05F2-94D332C15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anchor="t">
            <a:normAutofit/>
          </a:bodyPr>
          <a:lstStyle/>
          <a:p>
            <a:pPr algn="ctr"/>
            <a:r>
              <a:rPr lang="en-IN" sz="4000" b="1" u="sng" dirty="0"/>
              <a:t>Future Scope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DC837B-1E69-A8F5-BBF7-608DA47CD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4534118F-16BC-0A37-7269-4561979B5F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29" r="19664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CB9C507-94CF-9837-F807-AB37BAB72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945712"/>
            <a:ext cx="3512409" cy="850392"/>
          </a:xfrm>
        </p:spPr>
        <p:txBody>
          <a:bodyPr anchor="b">
            <a:normAutofit/>
          </a:bodyPr>
          <a:lstStyle/>
          <a:p>
            <a:r>
              <a:rPr lang="en-IN" sz="2400" b="1" u="sng" dirty="0"/>
              <a:t>What Can Be Improved?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2CE7E-E55D-E013-7487-2AA66BAECDC9}"/>
              </a:ext>
            </a:extLst>
          </p:cNvPr>
          <p:cNvSpPr txBox="1"/>
          <p:nvPr/>
        </p:nvSpPr>
        <p:spPr>
          <a:xfrm>
            <a:off x="5451482" y="2728823"/>
            <a:ext cx="6037118" cy="1631216"/>
          </a:xfrm>
          <a:prstGeom prst="rect">
            <a:avLst/>
          </a:prstGeom>
          <a:solidFill>
            <a:srgbClr val="0D0D0D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Model Enhancements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Dataset Expansion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Application Potential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28443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7" grpId="0" animBg="1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78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Calisto MT</vt:lpstr>
      <vt:lpstr>Univers Condensed</vt:lpstr>
      <vt:lpstr>ChronicleVTI</vt:lpstr>
      <vt:lpstr>Introduction</vt:lpstr>
      <vt:lpstr>Motivation</vt:lpstr>
      <vt:lpstr>Methodology &amp; Architecture</vt:lpstr>
      <vt:lpstr>Results  &amp;  Conclusion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Gaurav Shukla</dc:creator>
  <cp:lastModifiedBy>Gaurav Shukla</cp:lastModifiedBy>
  <cp:revision>1</cp:revision>
  <dcterms:created xsi:type="dcterms:W3CDTF">2025-05-09T10:19:49Z</dcterms:created>
  <dcterms:modified xsi:type="dcterms:W3CDTF">2025-05-09T10:53:09Z</dcterms:modified>
</cp:coreProperties>
</file>