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01" r:id="rId2"/>
  </p:sldMasterIdLst>
  <p:sldIdLst>
    <p:sldId id="256" r:id="rId3"/>
    <p:sldId id="257" r:id="rId4"/>
    <p:sldId id="281" r:id="rId5"/>
    <p:sldId id="279" r:id="rId6"/>
    <p:sldId id="273" r:id="rId7"/>
    <p:sldId id="282" r:id="rId8"/>
    <p:sldId id="274" r:id="rId9"/>
    <p:sldId id="277" r:id="rId10"/>
    <p:sldId id="270" r:id="rId11"/>
    <p:sldId id="28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F2E14-9461-44AA-8E43-D185FB862DFF}" v="820" dt="2023-10-14T05:28:00.246"/>
    <p1510:client id="{227E0A00-37D0-45C5-939D-F424081A67A9}" v="70" dt="2023-10-14T02:45:12.878"/>
    <p1510:client id="{ECA96488-81A0-4AB0-9D9E-A2E934BCB649}" v="31" dt="2023-10-14T04:21:29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16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0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58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5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4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97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5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13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88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1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7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0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9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85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244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84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3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57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37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57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7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F1AF0-258E-4349-B7CF-035066C9AEB6}"/>
              </a:ext>
            </a:extLst>
          </p:cNvPr>
          <p:cNvSpPr txBox="1"/>
          <p:nvPr/>
        </p:nvSpPr>
        <p:spPr>
          <a:xfrm>
            <a:off x="2801471" y="2519082"/>
            <a:ext cx="658905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Project Title: Smart Quiz 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99448-AE0B-4271-A9C6-01718825F720}"/>
              </a:ext>
            </a:extLst>
          </p:cNvPr>
          <p:cNvSpPr txBox="1"/>
          <p:nvPr/>
        </p:nvSpPr>
        <p:spPr>
          <a:xfrm>
            <a:off x="1672478" y="4130915"/>
            <a:ext cx="32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Project Members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2073C-EE90-4A49-92AC-6587C118B14E}"/>
              </a:ext>
            </a:extLst>
          </p:cNvPr>
          <p:cNvSpPr txBox="1"/>
          <p:nvPr/>
        </p:nvSpPr>
        <p:spPr>
          <a:xfrm>
            <a:off x="7691719" y="4130915"/>
            <a:ext cx="41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Supervisor Name</a:t>
            </a:r>
            <a:r>
              <a:rPr lang="en-US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A9E18-50B9-4DDD-A8E3-1642DC2A3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52" y="200745"/>
            <a:ext cx="2801695" cy="248916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316FA4-B9F5-A140-5C58-42926C09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61289"/>
              </p:ext>
            </p:extLst>
          </p:nvPr>
        </p:nvGraphicFramePr>
        <p:xfrm>
          <a:off x="1672478" y="4500247"/>
          <a:ext cx="41949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144">
                  <a:extLst>
                    <a:ext uri="{9D8B030D-6E8A-4147-A177-3AD203B41FA5}">
                      <a16:colId xmlns:a16="http://schemas.microsoft.com/office/drawing/2014/main" val="1125668088"/>
                    </a:ext>
                  </a:extLst>
                </a:gridCol>
                <a:gridCol w="2068778">
                  <a:extLst>
                    <a:ext uri="{9D8B030D-6E8A-4147-A177-3AD203B41FA5}">
                      <a16:colId xmlns:a16="http://schemas.microsoft.com/office/drawing/2014/main" val="49651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Gaurav Shukla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2000910100067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1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Divyansh Shandilya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5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Abhinav Garg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Divyam</a:t>
                      </a:r>
                      <a:r>
                        <a:rPr lang="en-IN" dirty="0"/>
                        <a:t> Dua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233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7BCCA1-DDC2-0FB3-7C9D-797C92F2A7CF}"/>
              </a:ext>
            </a:extLst>
          </p:cNvPr>
          <p:cNvSpPr txBox="1"/>
          <p:nvPr/>
        </p:nvSpPr>
        <p:spPr>
          <a:xfrm>
            <a:off x="7691719" y="45002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Mrs. Surekha M</a:t>
            </a:r>
          </a:p>
        </p:txBody>
      </p:sp>
    </p:spTree>
    <p:extLst>
      <p:ext uri="{BB962C8B-B14F-4D97-AF65-F5344CB8AC3E}">
        <p14:creationId xmlns:p14="http://schemas.microsoft.com/office/powerpoint/2010/main" val="101247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55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FFACA-373F-542C-C2A6-380EFDE94932}"/>
              </a:ext>
            </a:extLst>
          </p:cNvPr>
          <p:cNvSpPr txBox="1"/>
          <p:nvPr/>
        </p:nvSpPr>
        <p:spPr>
          <a:xfrm>
            <a:off x="826169" y="1413320"/>
            <a:ext cx="8452182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Dhawaleshwar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Rao, CH Sujan Kumar Saha, “Automatic Multiple Choice Question Generation,” in IEEE Journal, IEEE TRANSACTIONS ON LEARNING TECHNOLOGIES, VOL. 13, NO. 1, JANUARY-MARCH 2020.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Riken Shah, Disha Shah, “Automatic Question Generation for Intelligent Tutoring System,” in IEEE Journal, 2017 2nd International Conference on Communication Systems, Computing, and IT Applications (CSCITA).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Mushale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Ashish,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Shafali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Gupta, “An automatic generator of multiple-choice question with random answer key,” JETIR June 2020, Volume 7, Issue 6.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Agarwal and P.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Mannem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“Automatic gap-fill question generation from textbooks,” in Proceedings of the 6th Workshop on Innovative Use of NLP for Building Educational Applications, ser. IUNLPBEA ’11. Stroudsburg, PA, USA: Association for Computational Linguistics, 2011.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Afzal, N. and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Mitkov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(2014) ‘Automatic generation of multiple-choice questions using dependency-based semantic relations’, Soft Computing - A Fusion of Foundations, Methodologies and Applications.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5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475B-3817-42BE-A2F1-5BC99A19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11120"/>
            <a:ext cx="8915400" cy="330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>
                <a:latin typeface="Bradley Hand ITC" panose="03070402050302030203" pitchFamily="66" charset="0"/>
                <a:cs typeface="Times New Roman" panose="02020603050405020304" pitchFamily="18" charset="0"/>
              </a:rPr>
              <a:t>        </a:t>
            </a:r>
            <a:r>
              <a:rPr lang="en-IN" sz="4800" b="1">
                <a:solidFill>
                  <a:schemeClr val="tx1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51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56123-806F-3E3B-DB82-0EFDEFFD2552}"/>
              </a:ext>
            </a:extLst>
          </p:cNvPr>
          <p:cNvSpPr txBox="1"/>
          <p:nvPr/>
        </p:nvSpPr>
        <p:spPr>
          <a:xfrm>
            <a:off x="1211424" y="1210734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HARDWARE AND SOFTWARE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TIMELINE AND 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71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601773" y="1285875"/>
            <a:ext cx="7231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Questions, particularly Multiple Choice Questions (MCQs), are fundamental tools for assessing a learner’s knowledge and understanding, playing a pivotal role in the educational process.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Advantages of MCQs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MCQs offer several notable advantages, including expedited evaluation, reduced testing time, consistent scoring, and the ability to facilitate electronic assessments.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Challenges and Solutions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Crafting MCQs manually can be time-consuming and expensive. To address this, the research community has developed methods for the automated generation of MCQs.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Future of MCQ Generation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With advancing technology, the automated generation of MCQs is set to become an essential component of educational assessment, benefitting both educators and learners.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495 3D Answer Illustrations - Free in PNG, BLEND, GLTF - IconScout">
            <a:extLst>
              <a:ext uri="{FF2B5EF4-FFF2-40B4-BE49-F238E27FC236}">
                <a16:creationId xmlns:a16="http://schemas.microsoft.com/office/drawing/2014/main" id="{32606298-1980-7767-B0AF-80A08F75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3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553616" y="1278295"/>
            <a:ext cx="110847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7675" indent="-447675" algn="just">
              <a:buFont typeface="Courier New" panose="02070309020205020404" pitchFamily="49" charset="0"/>
              <a:buChar char="o"/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728F8-8BB5-149E-CD83-417CA912C0B9}"/>
              </a:ext>
            </a:extLst>
          </p:cNvPr>
          <p:cNvSpPr txBox="1"/>
          <p:nvPr/>
        </p:nvSpPr>
        <p:spPr>
          <a:xfrm>
            <a:off x="2981908" y="1916567"/>
            <a:ext cx="657696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take large PDF text input from user.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generate organized PDF of MCQ Question Answer pairs.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create a quiz from the PDF for the assessment.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To analyze the results of the quiz.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3074" name="Picture 2" descr="GCE A Level MCQs - A Level Quiz Questions - A Level MCQs Answers">
            <a:extLst>
              <a:ext uri="{FF2B5EF4-FFF2-40B4-BE49-F238E27FC236}">
                <a16:creationId xmlns:a16="http://schemas.microsoft.com/office/drawing/2014/main" id="{D32CBB9B-7C85-CF2B-04E8-30D91B25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9" y="2369846"/>
            <a:ext cx="2118307" cy="21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09423" y="115444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88490-329E-D97A-C1C0-E48D830C4AC1}"/>
              </a:ext>
            </a:extLst>
          </p:cNvPr>
          <p:cNvSpPr txBox="1"/>
          <p:nvPr/>
        </p:nvSpPr>
        <p:spPr>
          <a:xfrm>
            <a:off x="1665534" y="1308226"/>
            <a:ext cx="691432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Nikahat</a:t>
            </a:r>
            <a:r>
              <a:rPr lang="en-GB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 Mulla &amp; Prachi Gharpure “</a:t>
            </a:r>
            <a:r>
              <a:rPr lang="en-GB" b="1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Automatic question generation: a review of methodologies, datasets, evaluation metrics, and applications</a:t>
            </a:r>
            <a:r>
              <a:rPr lang="en-GB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” in Prog </a:t>
            </a:r>
            <a:r>
              <a:rPr lang="en-GB" dirty="0" err="1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Artif</a:t>
            </a:r>
            <a:r>
              <a:rPr lang="en-GB" dirty="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 Intell 12, 1–32 (2023)9</a:t>
            </a:r>
            <a:r>
              <a:rPr lang="en-GB" dirty="0">
                <a:solidFill>
                  <a:srgbClr val="000000"/>
                </a:solidFill>
                <a:ea typeface="+mn-lt"/>
                <a:cs typeface="Times New Roman"/>
              </a:rPr>
              <a:t> </a:t>
            </a:r>
            <a:r>
              <a:rPr lang="en-GB" dirty="0">
                <a:solidFill>
                  <a:srgbClr val="000000"/>
                </a:solidFill>
                <a:ea typeface="+mn-lt"/>
                <a:cs typeface="+mn-lt"/>
              </a:rPr>
              <a:t> provided intel on Automatic question generation (AQG).</a:t>
            </a:r>
            <a:endParaRPr lang="en-GB" dirty="0"/>
          </a:p>
          <a:p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“</a:t>
            </a:r>
            <a:r>
              <a:rPr lang="en-GB" b="1" dirty="0">
                <a:latin typeface="Trebuchet MS"/>
                <a:cs typeface="Times New Roman"/>
              </a:rPr>
              <a:t>An Encrypted Automatic Multiple-Choice Question Generator for Self-Assessment Using Natural Language Processing</a:t>
            </a:r>
            <a:r>
              <a:rPr lang="en-GB" dirty="0">
                <a:latin typeface="Trebuchet MS"/>
                <a:cs typeface="Times New Roman"/>
              </a:rPr>
              <a:t>” in JETIR Journal of Emerging Technologies and Innovative Research (JETIR) 2022 JETIR May 2022 provided Intel on NER model Implementation.</a:t>
            </a:r>
            <a:endParaRPr lang="en-GB" dirty="0">
              <a:latin typeface="Trebuchet MS"/>
            </a:endParaRP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7800-33A7-971F-164C-6580E17D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79" y="132303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404040"/>
                </a:solidFill>
                <a:ea typeface="+mn-lt"/>
                <a:cs typeface="+mn-lt"/>
              </a:rPr>
              <a:t>Methodology and Features</a:t>
            </a:r>
            <a:endParaRPr lang="en-GB" b="1" dirty="0">
              <a:solidFill>
                <a:srgbClr val="404040"/>
              </a:solidFill>
            </a:endParaRPr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takes a PDF file or a text input as the source of information and performs text pre-processing to remove non-alphanumeric characters.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uses </a:t>
            </a:r>
            <a:r>
              <a:rPr lang="en-GB" err="1">
                <a:solidFill>
                  <a:srgbClr val="404040"/>
                </a:solidFill>
                <a:ea typeface="+mn-lt"/>
                <a:cs typeface="+mn-lt"/>
              </a:rPr>
              <a:t>spaCy’s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 NER model to identify and rank named entities in the text, which are used as potential answers or keys for the MCQs</a:t>
            </a:r>
            <a:r>
              <a:rPr lang="en-GB">
                <a:ea typeface="+mn-lt"/>
                <a:cs typeface="+mn-lt"/>
              </a:rPr>
              <a:t>1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uses a Word2Vec model to generate incorrect options or distractors for the MCQs by finding similar but less relevant entities for each key.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uses homomorphic encryption to encrypt the MCQs and prevent cheating or unfair means by the users.</a:t>
            </a:r>
            <a:endParaRPr lang="en-GB"/>
          </a:p>
          <a:p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The system provides a smart quiz generation portal that can be used for self-assessment, question paper generation, and evaluation</a:t>
            </a:r>
            <a:r>
              <a:rPr lang="en-GB">
                <a:ea typeface="+mn-lt"/>
                <a:cs typeface="+mn-lt"/>
              </a:rPr>
              <a:t>2</a:t>
            </a:r>
            <a:r>
              <a:rPr lang="en-GB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GB"/>
          </a:p>
          <a:p>
            <a:endParaRPr lang="en-GB" dirty="0"/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CD62B97A-6BE7-1320-8307-46F7759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113" y="664029"/>
            <a:ext cx="2582262" cy="55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553616" y="796480"/>
            <a:ext cx="1108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C58A2-03E2-02B6-A935-3884E06E0F3C}"/>
              </a:ext>
            </a:extLst>
          </p:cNvPr>
          <p:cNvSpPr txBox="1"/>
          <p:nvPr/>
        </p:nvSpPr>
        <p:spPr>
          <a:xfrm>
            <a:off x="988594" y="1148939"/>
            <a:ext cx="6100010" cy="132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High-performance GPU (Graphics Processing Unit): Our project requires access to a high-performance GPU to accelerate the training and evaluation of deep learning models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3FCCF-EF53-3333-5380-119C0BBBB471}"/>
              </a:ext>
            </a:extLst>
          </p:cNvPr>
          <p:cNvSpPr txBox="1"/>
          <p:nvPr/>
        </p:nvSpPr>
        <p:spPr>
          <a:xfrm>
            <a:off x="988594" y="2705762"/>
            <a:ext cx="6100010" cy="104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Programming Language: Python serves as the primary programming language for our project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9EDAD-BA60-EAFE-0FB0-FD21A27B6890}"/>
              </a:ext>
            </a:extLst>
          </p:cNvPr>
          <p:cNvSpPr txBox="1"/>
          <p:nvPr/>
        </p:nvSpPr>
        <p:spPr>
          <a:xfrm>
            <a:off x="988594" y="3855802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 provides an interactive and user-friendly development environment for our project.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DD060D-4C4F-0721-8F9F-D80BB0E9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4" y="3751048"/>
            <a:ext cx="3914150" cy="2733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233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CHART/ 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5EE59-4BCD-99A8-3100-D42FC57F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88" y="1259304"/>
            <a:ext cx="6716295" cy="50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5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0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64BF2-BC0D-0DB0-EB0C-DAE44DD1BB6A}"/>
              </a:ext>
            </a:extLst>
          </p:cNvPr>
          <p:cNvSpPr txBox="1"/>
          <p:nvPr/>
        </p:nvSpPr>
        <p:spPr>
          <a:xfrm>
            <a:off x="1782678" y="1599200"/>
            <a:ext cx="7144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This paper critically examines automatic MCQ generation from text. It outlines a six-phase workflow: preprocessing, sentence selection, key identification, question formulation, distractor creation, and postprocessing. Various strategies for each phase are discussed, alongside a comparative analysis of different methods. Evaluation techniques for generated MCQs are also highlighted.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062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1765</TotalTime>
  <Words>577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Facet</vt:lpstr>
      <vt:lpstr>1_Facet</vt:lpstr>
      <vt:lpstr>PowerPoint Presentation</vt:lpstr>
      <vt:lpstr>CONTENTS OF THE PPT</vt:lpstr>
      <vt:lpstr>Introduction</vt:lpstr>
      <vt:lpstr>OBJECTIVES </vt:lpstr>
      <vt:lpstr>LITERATURE SURVEY</vt:lpstr>
      <vt:lpstr>PowerPoint Presentation</vt:lpstr>
      <vt:lpstr>HARDWARE &amp; SOFTWARE REQUITEMENTS</vt:lpstr>
      <vt:lpstr>TIMELINE CHART/ GANTT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Agarwal</dc:creator>
  <cp:lastModifiedBy>vipin tyagi</cp:lastModifiedBy>
  <cp:revision>250</cp:revision>
  <dcterms:created xsi:type="dcterms:W3CDTF">2021-11-16T14:07:21Z</dcterms:created>
  <dcterms:modified xsi:type="dcterms:W3CDTF">2023-10-25T04:05:27Z</dcterms:modified>
</cp:coreProperties>
</file>