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73c7782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73c7782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73c77827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73c77827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73c77827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73c77827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3c77827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73c77827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5633" y="77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 Cancer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Building: 1) A Classifier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A Regression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170725" y="4330425"/>
            <a:ext cx="3973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Name: Gaurav Parihar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Algorithm(Steps)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Importing the initial useful library(pandas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Importing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Creating Feature Matrices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Labelling of Data(Dependent as it is a string)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Checking out the missing values if any and if found filling it with the mean of the values of its respective column.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Checking the count of dependent data(‘N’ and ’R’)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850" y="2911925"/>
            <a:ext cx="3049600" cy="20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Continued….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15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7.  </a:t>
            </a:r>
            <a:r>
              <a:rPr lang="en"/>
              <a:t>Observing the Impact of Mean, Standard Deviation and Worst over the    Outcome over various cell features(radius, texture, perimeter, area, smoothness, compactness, concavity, concave points, symmetry, and fractal dimension.) </a:t>
            </a:r>
            <a:r>
              <a:rPr lang="en"/>
              <a:t> 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2788125"/>
            <a:ext cx="66294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Continued….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Comparing Correlation between features.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9. Splitting of dataset into Training and Test.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10. Applying classifier(SVM classifier)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11. Achieved an accuracy of 80%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884" y="1152475"/>
            <a:ext cx="371134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Model(Steps)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Identification of regression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Applied R^2 Test and found positive values of R^2 with SVM regression model. 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965" y="1896050"/>
            <a:ext cx="4544075" cy="32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