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1"/>
  </p:sldMasterIdLst>
  <p:notesMasterIdLst>
    <p:notesMasterId r:id="rId17"/>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Lst>
  <p:sldSz cx="18288000" cy="10287000"/>
  <p:notesSz cx="6858000" cy="9144000"/>
  <p:embeddedFontLst>
    <p:embeddedFont>
      <p:font typeface="Constantia" pitchFamily="18" charset="0"/>
      <p:regular r:id="rId18"/>
      <p:bold r:id="rId19"/>
      <p:italic r:id="rId20"/>
      <p:boldItalic r:id="rId21"/>
    </p:embeddedFont>
    <p:embeddedFont>
      <p:font typeface="Calibri" pitchFamily="34" charset="0"/>
      <p:regular r:id="rId22"/>
      <p:bold r:id="rId23"/>
      <p:italic r:id="rId24"/>
      <p:boldItalic r:id="rId25"/>
    </p:embeddedFont>
    <p:embeddedFont>
      <p:font typeface="Wingdings 2" pitchFamily="18" charset="2"/>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6" d="100"/>
          <a:sy n="46" d="100"/>
        </p:scale>
        <p:origin x="-75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ECE285-C398-4B9A-8681-15DC945C8E8F}" type="datetimeFigureOut">
              <a:rPr lang="en-US" smtClean="0"/>
              <a:pPr/>
              <a:t>18-Dec-23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A8C30D-1947-4A2D-A9B4-8DBC90C8AF7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A8C30D-1947-4A2D-A9B4-8DBC90C8AF72}"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1066800" y="2057400"/>
            <a:ext cx="15703296" cy="2743200"/>
          </a:xfrm>
          <a:ln>
            <a:noFill/>
          </a:ln>
        </p:spPr>
        <p:txBody>
          <a:bodyPr vert="horz" tIns="0" rIns="32657"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100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1066800" y="4842804"/>
            <a:ext cx="15709392" cy="2628900"/>
          </a:xfrm>
        </p:spPr>
        <p:txBody>
          <a:bodyPr lIns="0" rIns="32657"/>
          <a:lstStyle>
            <a:lvl1pPr marL="0" marR="81642" indent="0" algn="r">
              <a:buNone/>
              <a:defRPr>
                <a:solidFill>
                  <a:schemeClr val="tx1"/>
                </a:solidFill>
              </a:defRPr>
            </a:lvl1pPr>
            <a:lvl2pPr marL="816422" indent="0" algn="ctr">
              <a:buNone/>
            </a:lvl2pPr>
            <a:lvl3pPr marL="1632844" indent="0" algn="ctr">
              <a:buNone/>
            </a:lvl3pPr>
            <a:lvl4pPr marL="2449266" indent="0" algn="ctr">
              <a:buNone/>
            </a:lvl4pPr>
            <a:lvl5pPr marL="3265688" indent="0" algn="ctr">
              <a:buNone/>
            </a:lvl5pPr>
            <a:lvl6pPr marL="4082110" indent="0" algn="ctr">
              <a:buNone/>
            </a:lvl6pPr>
            <a:lvl7pPr marL="4898532" indent="0" algn="ctr">
              <a:buNone/>
            </a:lvl7pPr>
            <a:lvl8pPr marL="5714954" indent="0" algn="ctr">
              <a:buNone/>
            </a:lvl8pPr>
            <a:lvl9pPr marL="6531376"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18-Dec-23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18-Dec-23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1371602"/>
            <a:ext cx="4114800" cy="781764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1371602"/>
            <a:ext cx="12039600" cy="781764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18-Dec-23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18-Dec-23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0704" y="1975104"/>
            <a:ext cx="15544800" cy="2043684"/>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100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060704" y="4056996"/>
            <a:ext cx="15544800" cy="2264568"/>
          </a:xfrm>
        </p:spPr>
        <p:txBody>
          <a:bodyPr lIns="81642" rIns="81642" anchor="t"/>
          <a:lstStyle>
            <a:lvl1pPr marL="0" indent="0">
              <a:buNone/>
              <a:defRPr sz="3900">
                <a:solidFill>
                  <a:schemeClr val="tx1"/>
                </a:solidFill>
              </a:defRPr>
            </a:lvl1pPr>
            <a:lvl2pPr>
              <a:buNone/>
              <a:defRPr sz="3200">
                <a:solidFill>
                  <a:schemeClr val="tx1">
                    <a:tint val="75000"/>
                  </a:schemeClr>
                </a:solidFill>
              </a:defRPr>
            </a:lvl2pPr>
            <a:lvl3pPr>
              <a:buNone/>
              <a:defRPr sz="2900">
                <a:solidFill>
                  <a:schemeClr val="tx1">
                    <a:tint val="75000"/>
                  </a:schemeClr>
                </a:solidFill>
              </a:defRPr>
            </a:lvl3pPr>
            <a:lvl4pPr>
              <a:buNone/>
              <a:defRPr sz="2500">
                <a:solidFill>
                  <a:schemeClr val="tx1">
                    <a:tint val="75000"/>
                  </a:schemeClr>
                </a:solidFill>
              </a:defRPr>
            </a:lvl4pPr>
            <a:lvl5pPr>
              <a:buNone/>
              <a:defRPr sz="25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056132"/>
            <a:ext cx="16459200" cy="17145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914400" y="2880128"/>
            <a:ext cx="8077200" cy="6652260"/>
          </a:xfrm>
        </p:spPr>
        <p:txBody>
          <a:bodyPr/>
          <a:lstStyle>
            <a:lvl1pPr>
              <a:defRPr sz="4600"/>
            </a:lvl1pPr>
            <a:lvl2pPr>
              <a:defRPr sz="4300"/>
            </a:lvl2pPr>
            <a:lvl3pPr>
              <a:defRPr sz="3600"/>
            </a:lvl3pPr>
            <a:lvl4pPr>
              <a:defRPr sz="3200"/>
            </a:lvl4pPr>
            <a:lvl5pPr>
              <a:defRPr sz="3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9296400" y="2880128"/>
            <a:ext cx="8077200" cy="6652260"/>
          </a:xfrm>
        </p:spPr>
        <p:txBody>
          <a:bodyPr/>
          <a:lstStyle>
            <a:lvl1pPr>
              <a:defRPr sz="4600"/>
            </a:lvl1pPr>
            <a:lvl2pPr>
              <a:defRPr sz="4300"/>
            </a:lvl2pPr>
            <a:lvl3pPr>
              <a:defRPr sz="3600"/>
            </a:lvl3pPr>
            <a:lvl4pPr>
              <a:defRPr sz="3200"/>
            </a:lvl4pPr>
            <a:lvl5pPr>
              <a:defRPr sz="3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18-Dec-23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1056132"/>
            <a:ext cx="16459200" cy="1714500"/>
          </a:xfrm>
        </p:spPr>
        <p:txBody>
          <a:bodyPr tIns="81642"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2782872"/>
            <a:ext cx="8080376" cy="989028"/>
          </a:xfrm>
        </p:spPr>
        <p:txBody>
          <a:bodyPr lIns="81642" tIns="0" rIns="81642" bIns="0" anchor="ctr">
            <a:noAutofit/>
          </a:bodyPr>
          <a:lstStyle>
            <a:lvl1pPr marL="0" indent="0">
              <a:buNone/>
              <a:defRPr sz="4300" b="1" cap="none" baseline="0">
                <a:solidFill>
                  <a:schemeClr val="tx2"/>
                </a:solidFill>
                <a:effectLst/>
              </a:defRPr>
            </a:lvl1pPr>
            <a:lvl2pPr>
              <a:buNone/>
              <a:defRPr sz="3600" b="1"/>
            </a:lvl2pPr>
            <a:lvl3pPr>
              <a:buNone/>
              <a:defRPr sz="3200" b="1"/>
            </a:lvl3pPr>
            <a:lvl4pPr>
              <a:buNone/>
              <a:defRPr sz="2900" b="1"/>
            </a:lvl4pPr>
            <a:lvl5pPr>
              <a:buNone/>
              <a:defRPr sz="29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9290051" y="2789636"/>
            <a:ext cx="8083550" cy="982265"/>
          </a:xfrm>
        </p:spPr>
        <p:txBody>
          <a:bodyPr lIns="81642" tIns="0" rIns="81642" bIns="0" anchor="ctr"/>
          <a:lstStyle>
            <a:lvl1pPr marL="0" indent="0">
              <a:buNone/>
              <a:defRPr sz="4300" b="1" cap="none" baseline="0">
                <a:solidFill>
                  <a:schemeClr val="tx2"/>
                </a:solidFill>
                <a:effectLst/>
              </a:defRPr>
            </a:lvl1pPr>
            <a:lvl2pPr>
              <a:buNone/>
              <a:defRPr sz="3600" b="1"/>
            </a:lvl2pPr>
            <a:lvl3pPr>
              <a:buNone/>
              <a:defRPr sz="3200" b="1"/>
            </a:lvl3pPr>
            <a:lvl4pPr>
              <a:buNone/>
              <a:defRPr sz="2900" b="1"/>
            </a:lvl4pPr>
            <a:lvl5pPr>
              <a:buNone/>
              <a:defRPr sz="29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914400" y="3771900"/>
            <a:ext cx="8080376" cy="5768580"/>
          </a:xfrm>
        </p:spPr>
        <p:txBody>
          <a:bodyPr tIns="0"/>
          <a:lstStyle>
            <a:lvl1pPr>
              <a:defRPr sz="3900"/>
            </a:lvl1pPr>
            <a:lvl2pPr>
              <a:defRPr sz="3600"/>
            </a:lvl2pPr>
            <a:lvl3pPr>
              <a:defRPr sz="3200"/>
            </a:lvl3pPr>
            <a:lvl4pPr>
              <a:defRPr sz="2900"/>
            </a:lvl4pPr>
            <a:lvl5pPr>
              <a:defRPr sz="29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9290051" y="3771900"/>
            <a:ext cx="8083550" cy="5768580"/>
          </a:xfrm>
        </p:spPr>
        <p:txBody>
          <a:bodyPr tIns="0"/>
          <a:lstStyle>
            <a:lvl1pPr>
              <a:defRPr sz="3900"/>
            </a:lvl1pPr>
            <a:lvl2pPr>
              <a:defRPr sz="3600"/>
            </a:lvl2pPr>
            <a:lvl3pPr>
              <a:defRPr sz="3200"/>
            </a:lvl3pPr>
            <a:lvl4pPr>
              <a:defRPr sz="2900"/>
            </a:lvl4pPr>
            <a:lvl5pPr>
              <a:defRPr sz="29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18-Dec-23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1056132"/>
            <a:ext cx="16611600" cy="1714500"/>
          </a:xfrm>
        </p:spPr>
        <p:txBody>
          <a:bodyPr vert="horz" tIns="81642"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89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18-Dec-23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18-Dec-23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0" y="771528"/>
            <a:ext cx="5486400" cy="1743075"/>
          </a:xfrm>
        </p:spPr>
        <p:txBody>
          <a:bodyPr lIns="0" anchor="b">
            <a:noAutofit/>
          </a:bodyPr>
          <a:lstStyle>
            <a:lvl1pPr algn="l" rtl="0">
              <a:spcBef>
                <a:spcPct val="0"/>
              </a:spcBef>
              <a:buNone/>
              <a:defRPr sz="4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371600" y="2514600"/>
            <a:ext cx="5486400" cy="6858000"/>
          </a:xfrm>
        </p:spPr>
        <p:txBody>
          <a:bodyPr lIns="32657" rIns="32657"/>
          <a:lstStyle>
            <a:lvl1pPr marL="0" indent="0" algn="l">
              <a:buNone/>
              <a:defRPr sz="2500"/>
            </a:lvl1pPr>
            <a:lvl2pPr indent="0" algn="l">
              <a:buNone/>
              <a:defRPr sz="2100"/>
            </a:lvl2pPr>
            <a:lvl3pPr indent="0" algn="l">
              <a:buNone/>
              <a:defRPr sz="1800"/>
            </a:lvl3pPr>
            <a:lvl4pPr indent="0" algn="l">
              <a:buNone/>
              <a:defRPr sz="1600"/>
            </a:lvl4pPr>
            <a:lvl5pPr indent="0" algn="l">
              <a:buNone/>
              <a:defRPr sz="16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7150100" y="2514600"/>
            <a:ext cx="10223500" cy="6858000"/>
          </a:xfrm>
        </p:spPr>
        <p:txBody>
          <a:bodyPr tIns="0"/>
          <a:lstStyle>
            <a:lvl1pPr>
              <a:defRPr sz="5000"/>
            </a:lvl1pPr>
            <a:lvl2pPr>
              <a:defRPr sz="4600"/>
            </a:lvl2pPr>
            <a:lvl3pPr>
              <a:defRPr sz="4300"/>
            </a:lvl3pPr>
            <a:lvl4pPr>
              <a:defRPr sz="3600"/>
            </a:lvl4pPr>
            <a:lvl5pPr>
              <a:defRPr sz="3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18-Dec-23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6331506" y="1662116"/>
            <a:ext cx="10515600" cy="61722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p>
            <a:pPr algn="ctr" eaLnBrk="1" latinLnBrk="0" hangingPunct="1"/>
            <a:endParaRPr kumimoji="0" lang="en-US"/>
          </a:p>
        </p:txBody>
      </p:sp>
      <p:sp>
        <p:nvSpPr>
          <p:cNvPr id="12" name="Right Triangle 11"/>
          <p:cNvSpPr/>
          <p:nvPr/>
        </p:nvSpPr>
        <p:spPr>
          <a:xfrm rot="420000" flipV="1">
            <a:off x="16008268" y="8039654"/>
            <a:ext cx="310896" cy="233172"/>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p>
            <a:pPr algn="ctr" eaLnBrk="1" latinLnBrk="0" hangingPunct="1"/>
            <a:endParaRPr kumimoji="0" lang="en-US"/>
          </a:p>
        </p:txBody>
      </p:sp>
      <p:sp>
        <p:nvSpPr>
          <p:cNvPr id="2" name="Title 1"/>
          <p:cNvSpPr>
            <a:spLocks noGrp="1"/>
          </p:cNvSpPr>
          <p:nvPr>
            <p:ph type="title"/>
          </p:nvPr>
        </p:nvSpPr>
        <p:spPr>
          <a:xfrm>
            <a:off x="1219200" y="1765495"/>
            <a:ext cx="4425696" cy="2373932"/>
          </a:xfrm>
        </p:spPr>
        <p:txBody>
          <a:bodyPr vert="horz" lIns="81642" tIns="81642" rIns="81642" bIns="81642" anchor="b"/>
          <a:lstStyle>
            <a:lvl1pPr algn="l">
              <a:buNone/>
              <a:defRPr sz="36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4243178"/>
            <a:ext cx="4419600" cy="3268980"/>
          </a:xfrm>
        </p:spPr>
        <p:txBody>
          <a:bodyPr lIns="114299" rIns="81642" bIns="81642" anchor="t"/>
          <a:lstStyle>
            <a:lvl1pPr marL="0" indent="0" algn="l">
              <a:spcBef>
                <a:spcPts val="446"/>
              </a:spcBef>
              <a:buFontTx/>
              <a:buNone/>
              <a:defRPr sz="2300"/>
            </a:lvl1pPr>
            <a:lvl2pPr>
              <a:defRPr sz="2100"/>
            </a:lvl2pPr>
            <a:lvl3pPr>
              <a:defRPr sz="1800"/>
            </a:lvl3pPr>
            <a:lvl4pPr>
              <a:defRPr sz="1600"/>
            </a:lvl4pPr>
            <a:lvl5pPr>
              <a:defRPr sz="16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6154400" y="9534526"/>
            <a:ext cx="1219200" cy="547688"/>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6971586" y="1799276"/>
            <a:ext cx="9235440" cy="5897880"/>
          </a:xfrm>
          <a:prstGeom prst="rect">
            <a:avLst/>
          </a:prstGeom>
          <a:solidFill>
            <a:schemeClr val="bg2"/>
          </a:solidFill>
          <a:ln w="3000" cap="rnd">
            <a:solidFill>
              <a:srgbClr val="C0C0C0"/>
            </a:solidFill>
            <a:round/>
          </a:ln>
          <a:effectLst/>
        </p:spPr>
        <p:txBody>
          <a:bodyPr/>
          <a:lstStyle>
            <a:lvl1pPr marL="0" indent="0">
              <a:buNone/>
              <a:defRPr sz="5700"/>
            </a:lvl1pPr>
          </a:lstStyle>
          <a:p>
            <a:r>
              <a:rPr kumimoji="0" lang="en-US" smtClean="0"/>
              <a:t>Click icon to add picture</a:t>
            </a:r>
            <a:endParaRPr kumimoji="0" lang="en-US" dirty="0"/>
          </a:p>
        </p:txBody>
      </p:sp>
      <p:sp>
        <p:nvSpPr>
          <p:cNvPr id="10" name="Freeform 9"/>
          <p:cNvSpPr>
            <a:spLocks/>
          </p:cNvSpPr>
          <p:nvPr/>
        </p:nvSpPr>
        <p:spPr bwMode="auto">
          <a:xfrm flipV="1">
            <a:off x="-19050" y="8724900"/>
            <a:ext cx="18326100" cy="15621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63284" tIns="81642" rIns="163284" bIns="81642"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8763000" y="9329738"/>
            <a:ext cx="9525000" cy="95726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63284" tIns="81642" rIns="163284" bIns="81642"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9050" y="-10716"/>
            <a:ext cx="18326100" cy="15621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63284" tIns="81642" rIns="163284" bIns="81642"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8763000" y="-10716"/>
            <a:ext cx="9525000" cy="95726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63284" tIns="81642" rIns="163284" bIns="81642"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914400" y="1056132"/>
            <a:ext cx="16459200" cy="1714500"/>
          </a:xfrm>
          <a:prstGeom prst="rect">
            <a:avLst/>
          </a:prstGeom>
        </p:spPr>
        <p:txBody>
          <a:bodyPr vert="horz" lIns="0" tIns="81642"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914400" y="2903220"/>
            <a:ext cx="16459200" cy="6583680"/>
          </a:xfrm>
          <a:prstGeom prst="rect">
            <a:avLst/>
          </a:prstGeom>
        </p:spPr>
        <p:txBody>
          <a:bodyPr vert="horz" lIns="163284" tIns="81642" rIns="163284" bIns="81642">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914400" y="9534526"/>
            <a:ext cx="4267200" cy="547688"/>
          </a:xfrm>
          <a:prstGeom prst="rect">
            <a:avLst/>
          </a:prstGeom>
        </p:spPr>
        <p:txBody>
          <a:bodyPr vert="horz" lIns="0" tIns="0" rIns="0" bIns="0" anchor="b"/>
          <a:lstStyle>
            <a:lvl1pPr algn="l" eaLnBrk="1" latinLnBrk="0" hangingPunct="1">
              <a:defRPr kumimoji="0" sz="2100">
                <a:solidFill>
                  <a:schemeClr val="tx2">
                    <a:shade val="90000"/>
                  </a:schemeClr>
                </a:solidFill>
              </a:defRPr>
            </a:lvl1pPr>
          </a:lstStyle>
          <a:p>
            <a:fld id="{1D8BD707-D9CF-40AE-B4C6-C98DA3205C09}" type="datetimeFigureOut">
              <a:rPr lang="en-US" smtClean="0"/>
              <a:pPr/>
              <a:t>18-Dec-23</a:t>
            </a:fld>
            <a:endParaRPr lang="en-US"/>
          </a:p>
        </p:txBody>
      </p:sp>
      <p:sp>
        <p:nvSpPr>
          <p:cNvPr id="22" name="Footer Placeholder 21"/>
          <p:cNvSpPr>
            <a:spLocks noGrp="1"/>
          </p:cNvSpPr>
          <p:nvPr>
            <p:ph type="ftr" sz="quarter" idx="3"/>
          </p:nvPr>
        </p:nvSpPr>
        <p:spPr>
          <a:xfrm>
            <a:off x="5334000" y="9534526"/>
            <a:ext cx="6705600" cy="547688"/>
          </a:xfrm>
          <a:prstGeom prst="rect">
            <a:avLst/>
          </a:prstGeom>
        </p:spPr>
        <p:txBody>
          <a:bodyPr vert="horz" lIns="0" tIns="0" rIns="0" bIns="0" anchor="b"/>
          <a:lstStyle>
            <a:lvl1pPr algn="l" eaLnBrk="1" latinLnBrk="0" hangingPunct="1">
              <a:defRPr kumimoji="0" sz="21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5849600" y="9534526"/>
            <a:ext cx="1524000" cy="547688"/>
          </a:xfrm>
          <a:prstGeom prst="rect">
            <a:avLst/>
          </a:prstGeom>
        </p:spPr>
        <p:txBody>
          <a:bodyPr vert="horz" lIns="0" tIns="0" rIns="0" bIns="0" anchor="b"/>
          <a:lstStyle>
            <a:lvl1pPr algn="r" eaLnBrk="1" latinLnBrk="0" hangingPunct="1">
              <a:defRPr kumimoji="0" sz="21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38034" y="303612"/>
            <a:ext cx="18361096" cy="973836"/>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8900" b="0" kern="1200">
          <a:ln>
            <a:noFill/>
          </a:ln>
          <a:solidFill>
            <a:schemeClr val="tx2"/>
          </a:solidFill>
          <a:effectLst/>
          <a:latin typeface="+mj-lt"/>
          <a:ea typeface="+mj-ea"/>
          <a:cs typeface="+mj-cs"/>
        </a:defRPr>
      </a:lvl1pPr>
    </p:titleStyle>
    <p:bodyStyle>
      <a:lvl1pPr marL="489853" indent="-489853" algn="l" rtl="0" eaLnBrk="1" latinLnBrk="0" hangingPunct="1">
        <a:spcBef>
          <a:spcPct val="20000"/>
        </a:spcBef>
        <a:buClr>
          <a:schemeClr val="accent3"/>
        </a:buClr>
        <a:buSzPct val="95000"/>
        <a:buFont typeface="Wingdings 2"/>
        <a:buChar char=""/>
        <a:defRPr kumimoji="0" sz="4600" kern="1200">
          <a:solidFill>
            <a:schemeClr val="tx1"/>
          </a:solidFill>
          <a:latin typeface="+mn-lt"/>
          <a:ea typeface="+mn-ea"/>
          <a:cs typeface="+mn-cs"/>
        </a:defRPr>
      </a:lvl1pPr>
      <a:lvl2pPr marL="1142991" indent="-440868" algn="l" rtl="0" eaLnBrk="1" latinLnBrk="0" hangingPunct="1">
        <a:spcBef>
          <a:spcPct val="20000"/>
        </a:spcBef>
        <a:buClr>
          <a:schemeClr val="accent1"/>
        </a:buClr>
        <a:buSzPct val="85000"/>
        <a:buFont typeface="Wingdings 2"/>
        <a:buChar char=""/>
        <a:defRPr kumimoji="0" sz="4300" kern="1200">
          <a:solidFill>
            <a:schemeClr val="tx1"/>
          </a:solidFill>
          <a:latin typeface="+mn-lt"/>
          <a:ea typeface="+mn-ea"/>
          <a:cs typeface="+mn-cs"/>
        </a:defRPr>
      </a:lvl2pPr>
      <a:lvl3pPr marL="1632844" indent="-440868" algn="l" rtl="0" eaLnBrk="1" latinLnBrk="0" hangingPunct="1">
        <a:spcBef>
          <a:spcPct val="20000"/>
        </a:spcBef>
        <a:buClr>
          <a:schemeClr val="accent2"/>
        </a:buClr>
        <a:buSzPct val="70000"/>
        <a:buFont typeface="Wingdings 2"/>
        <a:buChar char=""/>
        <a:defRPr kumimoji="0" sz="3700" kern="1200">
          <a:solidFill>
            <a:schemeClr val="tx1"/>
          </a:solidFill>
          <a:latin typeface="+mn-lt"/>
          <a:ea typeface="+mn-ea"/>
          <a:cs typeface="+mn-cs"/>
        </a:defRPr>
      </a:lvl3pPr>
      <a:lvl4pPr marL="2122697" indent="-375554" algn="l" rtl="0" eaLnBrk="1" latinLnBrk="0" hangingPunct="1">
        <a:spcBef>
          <a:spcPct val="20000"/>
        </a:spcBef>
        <a:buClr>
          <a:schemeClr val="accent3"/>
        </a:buClr>
        <a:buSzPct val="65000"/>
        <a:buFont typeface="Wingdings 2"/>
        <a:buChar char=""/>
        <a:defRPr kumimoji="0" sz="3600" kern="1200">
          <a:solidFill>
            <a:schemeClr val="tx1"/>
          </a:solidFill>
          <a:latin typeface="+mn-lt"/>
          <a:ea typeface="+mn-ea"/>
          <a:cs typeface="+mn-cs"/>
        </a:defRPr>
      </a:lvl4pPr>
      <a:lvl5pPr marL="2612551" indent="-375554" algn="l" rtl="0" eaLnBrk="1" latinLnBrk="0" hangingPunct="1">
        <a:spcBef>
          <a:spcPct val="20000"/>
        </a:spcBef>
        <a:buClr>
          <a:schemeClr val="accent4"/>
        </a:buClr>
        <a:buSzPct val="65000"/>
        <a:buFont typeface="Wingdings 2"/>
        <a:buChar char=""/>
        <a:defRPr kumimoji="0" sz="3600" kern="1200">
          <a:solidFill>
            <a:schemeClr val="tx1"/>
          </a:solidFill>
          <a:latin typeface="+mn-lt"/>
          <a:ea typeface="+mn-ea"/>
          <a:cs typeface="+mn-cs"/>
        </a:defRPr>
      </a:lvl5pPr>
      <a:lvl6pPr marL="3102404" indent="-375554" algn="l" rtl="0" eaLnBrk="1" latinLnBrk="0" hangingPunct="1">
        <a:spcBef>
          <a:spcPct val="20000"/>
        </a:spcBef>
        <a:buClr>
          <a:schemeClr val="accent5"/>
        </a:buClr>
        <a:buSzPct val="80000"/>
        <a:buFont typeface="Wingdings 2"/>
        <a:buChar char=""/>
        <a:defRPr kumimoji="0" sz="3200" kern="1200">
          <a:solidFill>
            <a:schemeClr val="tx1"/>
          </a:solidFill>
          <a:latin typeface="+mn-lt"/>
          <a:ea typeface="+mn-ea"/>
          <a:cs typeface="+mn-cs"/>
        </a:defRPr>
      </a:lvl6pPr>
      <a:lvl7pPr marL="3428973" indent="-326569" algn="l" rtl="0" eaLnBrk="1" latinLnBrk="0" hangingPunct="1">
        <a:spcBef>
          <a:spcPct val="20000"/>
        </a:spcBef>
        <a:buClr>
          <a:schemeClr val="accent6"/>
        </a:buClr>
        <a:buSzPct val="80000"/>
        <a:buFont typeface="Wingdings 2"/>
        <a:buChar char=""/>
        <a:defRPr kumimoji="0" sz="2900" kern="1200" baseline="0">
          <a:solidFill>
            <a:schemeClr val="tx1"/>
          </a:solidFill>
          <a:latin typeface="+mn-lt"/>
          <a:ea typeface="+mn-ea"/>
          <a:cs typeface="+mn-cs"/>
        </a:defRPr>
      </a:lvl7pPr>
      <a:lvl8pPr marL="3918826" indent="-326569" algn="l" rtl="0" eaLnBrk="1" latinLnBrk="0" hangingPunct="1">
        <a:spcBef>
          <a:spcPct val="20000"/>
        </a:spcBef>
        <a:buClr>
          <a:schemeClr val="tx2"/>
        </a:buClr>
        <a:buChar char="•"/>
        <a:defRPr kumimoji="0" sz="2900" kern="1200">
          <a:solidFill>
            <a:schemeClr val="tx1"/>
          </a:solidFill>
          <a:latin typeface="+mn-lt"/>
          <a:ea typeface="+mn-ea"/>
          <a:cs typeface="+mn-cs"/>
        </a:defRPr>
      </a:lvl8pPr>
      <a:lvl9pPr marL="4408679" indent="-326569" algn="l" rtl="0" eaLnBrk="1" latinLnBrk="0" hangingPunct="1">
        <a:spcBef>
          <a:spcPct val="20000"/>
        </a:spcBef>
        <a:buClr>
          <a:schemeClr val="tx2"/>
        </a:buClr>
        <a:buFontTx/>
        <a:buChar char="•"/>
        <a:defRPr kumimoji="0" sz="25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816422" algn="l" rtl="0" eaLnBrk="1" latinLnBrk="0" hangingPunct="1">
        <a:defRPr kumimoji="0" kern="1200">
          <a:solidFill>
            <a:schemeClr val="tx1"/>
          </a:solidFill>
          <a:latin typeface="+mn-lt"/>
          <a:ea typeface="+mn-ea"/>
          <a:cs typeface="+mn-cs"/>
        </a:defRPr>
      </a:lvl2pPr>
      <a:lvl3pPr marL="1632844" algn="l" rtl="0" eaLnBrk="1" latinLnBrk="0" hangingPunct="1">
        <a:defRPr kumimoji="0" kern="1200">
          <a:solidFill>
            <a:schemeClr val="tx1"/>
          </a:solidFill>
          <a:latin typeface="+mn-lt"/>
          <a:ea typeface="+mn-ea"/>
          <a:cs typeface="+mn-cs"/>
        </a:defRPr>
      </a:lvl3pPr>
      <a:lvl4pPr marL="2449266" algn="l" rtl="0" eaLnBrk="1" latinLnBrk="0" hangingPunct="1">
        <a:defRPr kumimoji="0" kern="1200">
          <a:solidFill>
            <a:schemeClr val="tx1"/>
          </a:solidFill>
          <a:latin typeface="+mn-lt"/>
          <a:ea typeface="+mn-ea"/>
          <a:cs typeface="+mn-cs"/>
        </a:defRPr>
      </a:lvl4pPr>
      <a:lvl5pPr marL="3265688" algn="l" rtl="0" eaLnBrk="1" latinLnBrk="0" hangingPunct="1">
        <a:defRPr kumimoji="0" kern="1200">
          <a:solidFill>
            <a:schemeClr val="tx1"/>
          </a:solidFill>
          <a:latin typeface="+mn-lt"/>
          <a:ea typeface="+mn-ea"/>
          <a:cs typeface="+mn-cs"/>
        </a:defRPr>
      </a:lvl5pPr>
      <a:lvl6pPr marL="4082110" algn="l" rtl="0" eaLnBrk="1" latinLnBrk="0" hangingPunct="1">
        <a:defRPr kumimoji="0" kern="1200">
          <a:solidFill>
            <a:schemeClr val="tx1"/>
          </a:solidFill>
          <a:latin typeface="+mn-lt"/>
          <a:ea typeface="+mn-ea"/>
          <a:cs typeface="+mn-cs"/>
        </a:defRPr>
      </a:lvl6pPr>
      <a:lvl7pPr marL="4898532" algn="l" rtl="0" eaLnBrk="1" latinLnBrk="0" hangingPunct="1">
        <a:defRPr kumimoji="0" kern="1200">
          <a:solidFill>
            <a:schemeClr val="tx1"/>
          </a:solidFill>
          <a:latin typeface="+mn-lt"/>
          <a:ea typeface="+mn-ea"/>
          <a:cs typeface="+mn-cs"/>
        </a:defRPr>
      </a:lvl7pPr>
      <a:lvl8pPr marL="5714954" algn="l" rtl="0" eaLnBrk="1" latinLnBrk="0" hangingPunct="1">
        <a:defRPr kumimoji="0" kern="1200">
          <a:solidFill>
            <a:schemeClr val="tx1"/>
          </a:solidFill>
          <a:latin typeface="+mn-lt"/>
          <a:ea typeface="+mn-ea"/>
          <a:cs typeface="+mn-cs"/>
        </a:defRPr>
      </a:lvl8pPr>
      <a:lvl9pPr marL="6531376"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7"/>
        </a:solidFill>
        <a:effectLst/>
      </p:bgPr>
    </p:bg>
    <p:spTree>
      <p:nvGrpSpPr>
        <p:cNvPr id="1" name=""/>
        <p:cNvGrpSpPr/>
        <p:nvPr/>
      </p:nvGrpSpPr>
      <p:grpSpPr>
        <a:xfrm>
          <a:off x="0" y="0"/>
          <a:ext cx="0" cy="0"/>
          <a:chOff x="0" y="0"/>
          <a:chExt cx="0" cy="0"/>
        </a:xfrm>
      </p:grpSpPr>
      <p:sp>
        <p:nvSpPr>
          <p:cNvPr id="3" name="AutoShape 3"/>
          <p:cNvSpPr/>
          <p:nvPr/>
        </p:nvSpPr>
        <p:spPr>
          <a:xfrm>
            <a:off x="1028707" y="8334355"/>
            <a:ext cx="16230600" cy="23812"/>
          </a:xfrm>
          <a:prstGeom prst="line">
            <a:avLst/>
          </a:prstGeom>
          <a:ln w="9525" cap="flat">
            <a:solidFill>
              <a:srgbClr val="191919"/>
            </a:solidFill>
            <a:prstDash val="solid"/>
            <a:headEnd type="none" w="sm" len="sm"/>
            <a:tailEnd type="none" w="sm" len="sm"/>
          </a:ln>
        </p:spPr>
      </p:sp>
      <p:sp>
        <p:nvSpPr>
          <p:cNvPr id="4" name="TextBox 4"/>
          <p:cNvSpPr txBox="1"/>
          <p:nvPr/>
        </p:nvSpPr>
        <p:spPr>
          <a:xfrm>
            <a:off x="1177677" y="1620136"/>
            <a:ext cx="16230628" cy="3385542"/>
          </a:xfrm>
          <a:prstGeom prst="rect">
            <a:avLst/>
          </a:prstGeom>
        </p:spPr>
        <p:txBody>
          <a:bodyPr lIns="0" tIns="0" rIns="0" bIns="0" rtlCol="0" anchor="t">
            <a:spAutoFit/>
          </a:bodyPr>
          <a:lstStyle/>
          <a:p>
            <a:pPr marL="0" lvl="0" indent="0">
              <a:lnSpc>
                <a:spcPts val="13200"/>
              </a:lnSpc>
            </a:pPr>
            <a:r>
              <a:rPr lang="en-US" sz="12000" dirty="0">
                <a:solidFill>
                  <a:srgbClr val="191919"/>
                </a:solidFill>
                <a:latin typeface="Telegraf Bold"/>
              </a:rPr>
              <a:t>Automatic Taller </a:t>
            </a:r>
            <a:r>
              <a:rPr lang="en-US" sz="12000" dirty="0" smtClean="0">
                <a:solidFill>
                  <a:srgbClr val="191919"/>
                </a:solidFill>
                <a:latin typeface="Telegraf Bold"/>
              </a:rPr>
              <a:t>Machine</a:t>
            </a:r>
            <a:endParaRPr lang="en-US" sz="12000" dirty="0">
              <a:solidFill>
                <a:srgbClr val="191919"/>
              </a:solidFill>
              <a:latin typeface="Telegraf Bold"/>
            </a:endParaRPr>
          </a:p>
        </p:txBody>
      </p:sp>
      <p:sp>
        <p:nvSpPr>
          <p:cNvPr id="5" name="AutoShape 5"/>
          <p:cNvSpPr/>
          <p:nvPr/>
        </p:nvSpPr>
        <p:spPr>
          <a:xfrm flipV="1">
            <a:off x="1471844" y="5163437"/>
            <a:ext cx="2873936" cy="19050"/>
          </a:xfrm>
          <a:prstGeom prst="line">
            <a:avLst/>
          </a:prstGeom>
          <a:ln w="38100" cap="flat">
            <a:gradFill>
              <a:gsLst>
                <a:gs pos="0">
                  <a:srgbClr val="0097B2">
                    <a:alpha val="100000"/>
                  </a:srgbClr>
                </a:gs>
                <a:gs pos="100000">
                  <a:srgbClr val="7ED957">
                    <a:alpha val="100000"/>
                  </a:srgbClr>
                </a:gs>
              </a:gsLst>
              <a:lin ang="0"/>
            </a:gradFill>
            <a:prstDash val="solid"/>
            <a:headEnd type="none" w="sm" len="sm"/>
            <a:tailEnd type="none" w="sm" len="sm"/>
          </a:ln>
        </p:spPr>
      </p:sp>
      <p:sp>
        <p:nvSpPr>
          <p:cNvPr id="6" name="AutoShape 6"/>
          <p:cNvSpPr/>
          <p:nvPr/>
        </p:nvSpPr>
        <p:spPr>
          <a:xfrm flipV="1">
            <a:off x="1471882" y="3353687"/>
            <a:ext cx="9657205" cy="19050"/>
          </a:xfrm>
          <a:prstGeom prst="line">
            <a:avLst/>
          </a:prstGeom>
          <a:ln w="38100" cap="flat">
            <a:gradFill>
              <a:gsLst>
                <a:gs pos="0">
                  <a:srgbClr val="0097B2">
                    <a:alpha val="100000"/>
                  </a:srgbClr>
                </a:gs>
                <a:gs pos="100000">
                  <a:srgbClr val="7ED957">
                    <a:alpha val="100000"/>
                  </a:srgbClr>
                </a:gs>
              </a:gsLst>
              <a:lin ang="0"/>
            </a:gradFill>
            <a:prstDash val="solid"/>
            <a:headEnd type="none" w="sm" len="sm"/>
            <a:tailEnd type="none" w="sm" len="sm"/>
          </a:ln>
        </p:spPr>
      </p:sp>
      <p:sp>
        <p:nvSpPr>
          <p:cNvPr id="7" name="Freeform 7"/>
          <p:cNvSpPr/>
          <p:nvPr/>
        </p:nvSpPr>
        <p:spPr>
          <a:xfrm>
            <a:off x="9587418" y="3777887"/>
            <a:ext cx="4165605" cy="4165605"/>
          </a:xfrm>
          <a:custGeom>
            <a:avLst/>
            <a:gdLst/>
            <a:ahLst/>
            <a:cxnLst/>
            <a:rect l="l" t="t" r="r" b="b"/>
            <a:pathLst>
              <a:path w="4165605" h="4165605">
                <a:moveTo>
                  <a:pt x="0" y="0"/>
                </a:moveTo>
                <a:lnTo>
                  <a:pt x="4165604" y="0"/>
                </a:lnTo>
                <a:lnTo>
                  <a:pt x="4165604" y="4165605"/>
                </a:lnTo>
                <a:lnTo>
                  <a:pt x="0" y="4165605"/>
                </a:lnTo>
                <a:lnTo>
                  <a:pt x="0" y="0"/>
                </a:lnTo>
                <a:close/>
              </a:path>
            </a:pathLst>
          </a:custGeom>
          <a:blipFill>
            <a:blip r:embed="rId3" cstate="print"/>
            <a:stretch>
              <a:fillRect/>
            </a:stretch>
          </a:blipFill>
        </p:spPr>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8F7"/>
        </a:solidFill>
        <a:effectLst/>
      </p:bgPr>
    </p:bg>
    <p:spTree>
      <p:nvGrpSpPr>
        <p:cNvPr id="1" name=""/>
        <p:cNvGrpSpPr/>
        <p:nvPr/>
      </p:nvGrpSpPr>
      <p:grpSpPr>
        <a:xfrm>
          <a:off x="0" y="0"/>
          <a:ext cx="0" cy="0"/>
          <a:chOff x="0" y="0"/>
          <a:chExt cx="0" cy="0"/>
        </a:xfrm>
      </p:grpSpPr>
      <p:sp>
        <p:nvSpPr>
          <p:cNvPr id="3" name="TextBox 3"/>
          <p:cNvSpPr txBox="1"/>
          <p:nvPr/>
        </p:nvSpPr>
        <p:spPr>
          <a:xfrm>
            <a:off x="6934200" y="1257300"/>
            <a:ext cx="4447782" cy="821344"/>
          </a:xfrm>
          <a:prstGeom prst="rect">
            <a:avLst/>
          </a:prstGeom>
        </p:spPr>
        <p:txBody>
          <a:bodyPr lIns="0" tIns="0" rIns="0" bIns="0" rtlCol="0" anchor="t">
            <a:spAutoFit/>
          </a:bodyPr>
          <a:lstStyle/>
          <a:p>
            <a:pPr algn="ctr">
              <a:lnSpc>
                <a:spcPts val="5942"/>
              </a:lnSpc>
              <a:spcBef>
                <a:spcPct val="0"/>
              </a:spcBef>
            </a:pPr>
            <a:r>
              <a:rPr lang="en-US" sz="7550" dirty="0">
                <a:solidFill>
                  <a:srgbClr val="000000"/>
                </a:solidFill>
                <a:latin typeface="Telegraf Bold"/>
              </a:rPr>
              <a:t>LOOPS</a:t>
            </a:r>
          </a:p>
        </p:txBody>
      </p:sp>
      <p:sp>
        <p:nvSpPr>
          <p:cNvPr id="4" name="AutoShape 4"/>
          <p:cNvSpPr/>
          <p:nvPr/>
        </p:nvSpPr>
        <p:spPr>
          <a:xfrm flipH="1">
            <a:off x="7620000" y="2019300"/>
            <a:ext cx="3048000" cy="0"/>
          </a:xfrm>
          <a:prstGeom prst="line">
            <a:avLst/>
          </a:prstGeom>
          <a:ln w="38100" cap="flat">
            <a:gradFill>
              <a:gsLst>
                <a:gs pos="0">
                  <a:srgbClr val="0097B2">
                    <a:alpha val="100000"/>
                  </a:srgbClr>
                </a:gs>
                <a:gs pos="100000">
                  <a:srgbClr val="7ED957">
                    <a:alpha val="100000"/>
                  </a:srgbClr>
                </a:gs>
              </a:gsLst>
              <a:lin ang="0"/>
            </a:gradFill>
            <a:prstDash val="solid"/>
            <a:headEnd type="none" w="sm" len="sm"/>
            <a:tailEnd type="none" w="sm" len="sm"/>
          </a:ln>
        </p:spPr>
      </p:sp>
      <p:sp>
        <p:nvSpPr>
          <p:cNvPr id="5" name="TextBox 5"/>
          <p:cNvSpPr txBox="1"/>
          <p:nvPr/>
        </p:nvSpPr>
        <p:spPr>
          <a:xfrm>
            <a:off x="2405361" y="2572039"/>
            <a:ext cx="13476301" cy="1419225"/>
          </a:xfrm>
          <a:prstGeom prst="rect">
            <a:avLst/>
          </a:prstGeom>
        </p:spPr>
        <p:txBody>
          <a:bodyPr lIns="0" tIns="0" rIns="0" bIns="0" rtlCol="0" anchor="t">
            <a:spAutoFit/>
          </a:bodyPr>
          <a:lstStyle/>
          <a:p>
            <a:pPr algn="ctr">
              <a:lnSpc>
                <a:spcPts val="3600"/>
              </a:lnSpc>
            </a:pPr>
            <a:r>
              <a:rPr lang="en-US" sz="3000" dirty="0">
                <a:solidFill>
                  <a:srgbClr val="000000"/>
                </a:solidFill>
                <a:latin typeface="Telegraf"/>
              </a:rPr>
              <a:t>In computer programming, a loop is a sequence of instruction s that is continually repeated until a certain condition is reached.</a:t>
            </a:r>
          </a:p>
          <a:p>
            <a:pPr algn="ctr">
              <a:lnSpc>
                <a:spcPts val="3600"/>
              </a:lnSpc>
              <a:spcBef>
                <a:spcPct val="0"/>
              </a:spcBef>
            </a:pPr>
            <a:endParaRPr dirty="0"/>
          </a:p>
        </p:txBody>
      </p:sp>
      <p:sp>
        <p:nvSpPr>
          <p:cNvPr id="6" name="TextBox 6"/>
          <p:cNvSpPr txBox="1"/>
          <p:nvPr/>
        </p:nvSpPr>
        <p:spPr>
          <a:xfrm>
            <a:off x="7037725" y="4649865"/>
            <a:ext cx="4517380" cy="923925"/>
          </a:xfrm>
          <a:prstGeom prst="rect">
            <a:avLst/>
          </a:prstGeom>
        </p:spPr>
        <p:txBody>
          <a:bodyPr lIns="0" tIns="0" rIns="0" bIns="0" rtlCol="0" anchor="t">
            <a:spAutoFit/>
          </a:bodyPr>
          <a:lstStyle/>
          <a:p>
            <a:pPr algn="ctr">
              <a:lnSpc>
                <a:spcPts val="6873"/>
              </a:lnSpc>
              <a:spcBef>
                <a:spcPct val="0"/>
              </a:spcBef>
            </a:pPr>
            <a:r>
              <a:rPr lang="en-US" sz="5728" dirty="0">
                <a:solidFill>
                  <a:srgbClr val="000000"/>
                </a:solidFill>
                <a:latin typeface="Telegraf"/>
              </a:rPr>
              <a:t>Uses Of Loop</a:t>
            </a:r>
          </a:p>
        </p:txBody>
      </p:sp>
      <p:sp>
        <p:nvSpPr>
          <p:cNvPr id="7" name="AutoShape 7"/>
          <p:cNvSpPr/>
          <p:nvPr/>
        </p:nvSpPr>
        <p:spPr>
          <a:xfrm flipH="1">
            <a:off x="6919696" y="5592840"/>
            <a:ext cx="4772765" cy="19050"/>
          </a:xfrm>
          <a:prstGeom prst="line">
            <a:avLst/>
          </a:prstGeom>
          <a:ln w="38100" cap="flat">
            <a:solidFill>
              <a:srgbClr val="000000"/>
            </a:solidFill>
            <a:prstDash val="sysDot"/>
            <a:headEnd type="none" w="sm" len="sm"/>
            <a:tailEnd type="none" w="sm" len="sm"/>
          </a:ln>
        </p:spPr>
      </p:sp>
      <p:sp>
        <p:nvSpPr>
          <p:cNvPr id="8" name="TextBox 8"/>
          <p:cNvSpPr txBox="1"/>
          <p:nvPr/>
        </p:nvSpPr>
        <p:spPr>
          <a:xfrm>
            <a:off x="2405361" y="6402465"/>
            <a:ext cx="13476301" cy="962025"/>
          </a:xfrm>
          <a:prstGeom prst="rect">
            <a:avLst/>
          </a:prstGeom>
        </p:spPr>
        <p:txBody>
          <a:bodyPr lIns="0" tIns="0" rIns="0" bIns="0" rtlCol="0" anchor="t">
            <a:spAutoFit/>
          </a:bodyPr>
          <a:lstStyle/>
          <a:p>
            <a:pPr algn="ctr">
              <a:lnSpc>
                <a:spcPts val="3600"/>
              </a:lnSpc>
              <a:spcBef>
                <a:spcPct val="0"/>
              </a:spcBef>
            </a:pPr>
            <a:r>
              <a:rPr lang="en-US" sz="3000" dirty="0">
                <a:solidFill>
                  <a:srgbClr val="000000"/>
                </a:solidFill>
                <a:latin typeface="Telegraf"/>
              </a:rPr>
              <a:t>We used WHILE loop in program for continuity of program. ATM machines need to work regularly.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down)">
                                      <p:cBhvr>
                                        <p:cTn id="18" dur="500"/>
                                        <p:tgtEl>
                                          <p:spTgt spid="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 calcmode="lin" valueType="num">
                                      <p:cBhvr additive="base">
                                        <p:cTn id="2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5" grpId="0" build="allAtOnce"/>
      <p:bldP spid="6" grpId="0" build="allAtOnce"/>
      <p:bldP spid="8"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8F7"/>
        </a:solidFill>
        <a:effectLst/>
      </p:bgPr>
    </p:bg>
    <p:spTree>
      <p:nvGrpSpPr>
        <p:cNvPr id="1" name=""/>
        <p:cNvGrpSpPr/>
        <p:nvPr/>
      </p:nvGrpSpPr>
      <p:grpSpPr>
        <a:xfrm>
          <a:off x="0" y="0"/>
          <a:ext cx="0" cy="0"/>
          <a:chOff x="0" y="0"/>
          <a:chExt cx="0" cy="0"/>
        </a:xfrm>
      </p:grpSpPr>
      <p:sp>
        <p:nvSpPr>
          <p:cNvPr id="3" name="TextBox 3"/>
          <p:cNvSpPr txBox="1"/>
          <p:nvPr/>
        </p:nvSpPr>
        <p:spPr>
          <a:xfrm>
            <a:off x="2438400" y="1333500"/>
            <a:ext cx="13868399" cy="782265"/>
          </a:xfrm>
          <a:prstGeom prst="rect">
            <a:avLst/>
          </a:prstGeom>
        </p:spPr>
        <p:txBody>
          <a:bodyPr wrap="square" lIns="0" tIns="0" rIns="0" bIns="0" rtlCol="0" anchor="t">
            <a:spAutoFit/>
          </a:bodyPr>
          <a:lstStyle/>
          <a:p>
            <a:pPr algn="ctr">
              <a:lnSpc>
                <a:spcPts val="6062"/>
              </a:lnSpc>
              <a:spcBef>
                <a:spcPct val="0"/>
              </a:spcBef>
            </a:pPr>
            <a:r>
              <a:rPr lang="en-US" sz="7550" dirty="0">
                <a:solidFill>
                  <a:srgbClr val="000000"/>
                </a:solidFill>
                <a:latin typeface="Telegraf Bold"/>
              </a:rPr>
              <a:t>If Else Conditions</a:t>
            </a:r>
          </a:p>
        </p:txBody>
      </p:sp>
      <p:sp>
        <p:nvSpPr>
          <p:cNvPr id="4" name="AutoShape 4"/>
          <p:cNvSpPr/>
          <p:nvPr/>
        </p:nvSpPr>
        <p:spPr>
          <a:xfrm flipH="1">
            <a:off x="5334000" y="2171700"/>
            <a:ext cx="8077200" cy="0"/>
          </a:xfrm>
          <a:prstGeom prst="line">
            <a:avLst/>
          </a:prstGeom>
          <a:ln w="38100" cap="flat">
            <a:gradFill>
              <a:gsLst>
                <a:gs pos="0">
                  <a:srgbClr val="0097B2">
                    <a:alpha val="100000"/>
                  </a:srgbClr>
                </a:gs>
                <a:gs pos="100000">
                  <a:srgbClr val="7ED957">
                    <a:alpha val="100000"/>
                  </a:srgbClr>
                </a:gs>
              </a:gsLst>
              <a:lin ang="0"/>
            </a:gradFill>
            <a:prstDash val="solid"/>
            <a:headEnd type="none" w="sm" len="sm"/>
            <a:tailEnd type="none" w="sm" len="sm"/>
          </a:ln>
        </p:spPr>
      </p:sp>
      <p:sp>
        <p:nvSpPr>
          <p:cNvPr id="5" name="TextBox 5"/>
          <p:cNvSpPr txBox="1"/>
          <p:nvPr/>
        </p:nvSpPr>
        <p:spPr>
          <a:xfrm>
            <a:off x="3653629" y="2715458"/>
            <a:ext cx="10980743" cy="1419225"/>
          </a:xfrm>
          <a:prstGeom prst="rect">
            <a:avLst/>
          </a:prstGeom>
        </p:spPr>
        <p:txBody>
          <a:bodyPr lIns="0" tIns="0" rIns="0" bIns="0" rtlCol="0" anchor="t">
            <a:spAutoFit/>
          </a:bodyPr>
          <a:lstStyle/>
          <a:p>
            <a:pPr algn="ctr">
              <a:lnSpc>
                <a:spcPts val="3600"/>
              </a:lnSpc>
              <a:spcBef>
                <a:spcPct val="0"/>
              </a:spcBef>
            </a:pPr>
            <a:r>
              <a:rPr lang="en-US" sz="3000" dirty="0">
                <a:solidFill>
                  <a:srgbClr val="000000"/>
                </a:solidFill>
                <a:latin typeface="Telegraf"/>
              </a:rPr>
              <a:t>Then we used if else condition to show the users. We added pin code option for every user to log in if pin code is wrong then program will automatically close.</a:t>
            </a:r>
          </a:p>
        </p:txBody>
      </p:sp>
      <p:sp>
        <p:nvSpPr>
          <p:cNvPr id="6" name="TextBox 6"/>
          <p:cNvSpPr txBox="1"/>
          <p:nvPr/>
        </p:nvSpPr>
        <p:spPr>
          <a:xfrm>
            <a:off x="3653629" y="4638675"/>
            <a:ext cx="10980743" cy="962025"/>
          </a:xfrm>
          <a:prstGeom prst="rect">
            <a:avLst/>
          </a:prstGeom>
        </p:spPr>
        <p:txBody>
          <a:bodyPr lIns="0" tIns="0" rIns="0" bIns="0" rtlCol="0" anchor="t">
            <a:spAutoFit/>
          </a:bodyPr>
          <a:lstStyle/>
          <a:p>
            <a:pPr algn="ctr">
              <a:lnSpc>
                <a:spcPts val="3600"/>
              </a:lnSpc>
              <a:spcBef>
                <a:spcPct val="0"/>
              </a:spcBef>
            </a:pPr>
            <a:r>
              <a:rPr lang="en-US" sz="3000" dirty="0">
                <a:solidFill>
                  <a:srgbClr val="000000"/>
                </a:solidFill>
                <a:latin typeface="Telegraf"/>
              </a:rPr>
              <a:t>Users have their own pins from which they will able to withdraw or deposit money from their account.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 calcmode="lin" valueType="num">
                                      <p:cBhvr additive="base">
                                        <p:cTn id="1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5" grpId="0" build="allAtOnce"/>
      <p:bldP spid="6"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F8F7"/>
        </a:solidFill>
        <a:effectLst/>
      </p:bgPr>
    </p:bg>
    <p:spTree>
      <p:nvGrpSpPr>
        <p:cNvPr id="1" name=""/>
        <p:cNvGrpSpPr/>
        <p:nvPr/>
      </p:nvGrpSpPr>
      <p:grpSpPr>
        <a:xfrm>
          <a:off x="0" y="0"/>
          <a:ext cx="0" cy="0"/>
          <a:chOff x="0" y="0"/>
          <a:chExt cx="0" cy="0"/>
        </a:xfrm>
      </p:grpSpPr>
      <p:sp>
        <p:nvSpPr>
          <p:cNvPr id="3" name="TextBox 3"/>
          <p:cNvSpPr txBox="1"/>
          <p:nvPr/>
        </p:nvSpPr>
        <p:spPr>
          <a:xfrm>
            <a:off x="5232760" y="952500"/>
            <a:ext cx="7821502" cy="1219200"/>
          </a:xfrm>
          <a:prstGeom prst="rect">
            <a:avLst/>
          </a:prstGeom>
        </p:spPr>
        <p:txBody>
          <a:bodyPr lIns="0" tIns="0" rIns="0" bIns="0" rtlCol="0" anchor="t">
            <a:spAutoFit/>
          </a:bodyPr>
          <a:lstStyle/>
          <a:p>
            <a:pPr algn="ctr">
              <a:lnSpc>
                <a:spcPts val="9062"/>
              </a:lnSpc>
              <a:spcBef>
                <a:spcPct val="0"/>
              </a:spcBef>
            </a:pPr>
            <a:r>
              <a:rPr lang="en-US" sz="7551" dirty="0">
                <a:solidFill>
                  <a:srgbClr val="000000"/>
                </a:solidFill>
                <a:latin typeface="Telegraf Bold"/>
              </a:rPr>
              <a:t>SWITCH CASE</a:t>
            </a:r>
          </a:p>
        </p:txBody>
      </p:sp>
      <p:sp>
        <p:nvSpPr>
          <p:cNvPr id="4" name="AutoShape 4"/>
          <p:cNvSpPr/>
          <p:nvPr/>
        </p:nvSpPr>
        <p:spPr>
          <a:xfrm flipH="1" flipV="1">
            <a:off x="5862630" y="2166938"/>
            <a:ext cx="6561764" cy="9525"/>
          </a:xfrm>
          <a:prstGeom prst="line">
            <a:avLst/>
          </a:prstGeom>
          <a:ln w="38100" cap="flat">
            <a:gradFill>
              <a:gsLst>
                <a:gs pos="0">
                  <a:srgbClr val="0097B2">
                    <a:alpha val="100000"/>
                  </a:srgbClr>
                </a:gs>
                <a:gs pos="100000">
                  <a:srgbClr val="7ED957">
                    <a:alpha val="100000"/>
                  </a:srgbClr>
                </a:gs>
              </a:gsLst>
              <a:lin ang="0"/>
            </a:gradFill>
            <a:prstDash val="solid"/>
            <a:headEnd type="none" w="sm" len="sm"/>
            <a:tailEnd type="none" w="sm" len="sm"/>
          </a:ln>
        </p:spPr>
      </p:sp>
      <p:sp>
        <p:nvSpPr>
          <p:cNvPr id="5" name="TextBox 5"/>
          <p:cNvSpPr txBox="1"/>
          <p:nvPr/>
        </p:nvSpPr>
        <p:spPr>
          <a:xfrm>
            <a:off x="2405361" y="2572039"/>
            <a:ext cx="13476301" cy="1876425"/>
          </a:xfrm>
          <a:prstGeom prst="rect">
            <a:avLst/>
          </a:prstGeom>
        </p:spPr>
        <p:txBody>
          <a:bodyPr lIns="0" tIns="0" rIns="0" bIns="0" rtlCol="0" anchor="t">
            <a:spAutoFit/>
          </a:bodyPr>
          <a:lstStyle/>
          <a:p>
            <a:pPr algn="ctr">
              <a:lnSpc>
                <a:spcPts val="3600"/>
              </a:lnSpc>
              <a:spcBef>
                <a:spcPct val="0"/>
              </a:spcBef>
            </a:pPr>
            <a:r>
              <a:rPr lang="en-US" sz="3000" dirty="0">
                <a:solidFill>
                  <a:srgbClr val="000000"/>
                </a:solidFill>
                <a:latin typeface="Telegraf"/>
              </a:rPr>
              <a:t>In computer programming languages, a switch statement is a type of selection control mechanism used to allow the value of a variable or expression to change the control flow of program execution via a </a:t>
            </a:r>
            <a:r>
              <a:rPr lang="en-US" sz="3000" dirty="0" err="1">
                <a:solidFill>
                  <a:srgbClr val="000000"/>
                </a:solidFill>
                <a:latin typeface="Telegraf"/>
              </a:rPr>
              <a:t>multiway</a:t>
            </a:r>
            <a:r>
              <a:rPr lang="en-US" sz="3000" dirty="0">
                <a:solidFill>
                  <a:srgbClr val="000000"/>
                </a:solidFill>
                <a:latin typeface="Telegraf"/>
              </a:rPr>
              <a:t> branch.</a:t>
            </a:r>
          </a:p>
        </p:txBody>
      </p:sp>
      <p:sp>
        <p:nvSpPr>
          <p:cNvPr id="6" name="TextBox 6"/>
          <p:cNvSpPr txBox="1"/>
          <p:nvPr/>
        </p:nvSpPr>
        <p:spPr>
          <a:xfrm>
            <a:off x="5232760" y="4687965"/>
            <a:ext cx="7863447" cy="923925"/>
          </a:xfrm>
          <a:prstGeom prst="rect">
            <a:avLst/>
          </a:prstGeom>
        </p:spPr>
        <p:txBody>
          <a:bodyPr lIns="0" tIns="0" rIns="0" bIns="0" rtlCol="0" anchor="t">
            <a:spAutoFit/>
          </a:bodyPr>
          <a:lstStyle/>
          <a:p>
            <a:pPr algn="ctr">
              <a:lnSpc>
                <a:spcPts val="6873"/>
              </a:lnSpc>
              <a:spcBef>
                <a:spcPct val="0"/>
              </a:spcBef>
            </a:pPr>
            <a:r>
              <a:rPr lang="en-US" sz="5728" dirty="0">
                <a:solidFill>
                  <a:srgbClr val="000000"/>
                </a:solidFill>
                <a:latin typeface="Telegraf"/>
              </a:rPr>
              <a:t>Uses Of Switch case</a:t>
            </a:r>
          </a:p>
        </p:txBody>
      </p:sp>
      <p:sp>
        <p:nvSpPr>
          <p:cNvPr id="7" name="AutoShape 7"/>
          <p:cNvSpPr/>
          <p:nvPr/>
        </p:nvSpPr>
        <p:spPr>
          <a:xfrm flipH="1">
            <a:off x="5663396" y="5630940"/>
            <a:ext cx="7002175" cy="19050"/>
          </a:xfrm>
          <a:prstGeom prst="line">
            <a:avLst/>
          </a:prstGeom>
          <a:ln w="38100" cap="flat">
            <a:solidFill>
              <a:srgbClr val="000000"/>
            </a:solidFill>
            <a:prstDash val="sysDot"/>
            <a:headEnd type="none" w="sm" len="sm"/>
            <a:tailEnd type="none" w="sm" len="sm"/>
          </a:ln>
        </p:spPr>
      </p:sp>
      <p:sp>
        <p:nvSpPr>
          <p:cNvPr id="8" name="TextBox 8"/>
          <p:cNvSpPr txBox="1"/>
          <p:nvPr/>
        </p:nvSpPr>
        <p:spPr>
          <a:xfrm>
            <a:off x="2405361" y="6070624"/>
            <a:ext cx="13476301" cy="962025"/>
          </a:xfrm>
          <a:prstGeom prst="rect">
            <a:avLst/>
          </a:prstGeom>
        </p:spPr>
        <p:txBody>
          <a:bodyPr lIns="0" tIns="0" rIns="0" bIns="0" rtlCol="0" anchor="t">
            <a:spAutoFit/>
          </a:bodyPr>
          <a:lstStyle/>
          <a:p>
            <a:pPr algn="ctr">
              <a:lnSpc>
                <a:spcPts val="3600"/>
              </a:lnSpc>
              <a:spcBef>
                <a:spcPct val="0"/>
              </a:spcBef>
            </a:pPr>
            <a:r>
              <a:rPr lang="en-US" sz="3000" dirty="0">
                <a:solidFill>
                  <a:srgbClr val="000000"/>
                </a:solidFill>
                <a:latin typeface="Telegraf"/>
              </a:rPr>
              <a:t>We used WHILE loop in program for continuity of program. ATM machines need to work regularly.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fade">
                                      <p:cBhvr>
                                        <p:cTn id="18" dur="2000"/>
                                        <p:tgtEl>
                                          <p:spTgt spid="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 calcmode="lin" valueType="num">
                                      <p:cBhvr additive="base">
                                        <p:cTn id="2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5" grpId="0" build="allAtOnce"/>
      <p:bldP spid="6" grpId="0" build="allAtOnce"/>
      <p:bldP spid="8"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8F8F7"/>
        </a:solidFill>
        <a:effectLst/>
      </p:bgPr>
    </p:bg>
    <p:spTree>
      <p:nvGrpSpPr>
        <p:cNvPr id="1" name=""/>
        <p:cNvGrpSpPr/>
        <p:nvPr/>
      </p:nvGrpSpPr>
      <p:grpSpPr>
        <a:xfrm>
          <a:off x="0" y="0"/>
          <a:ext cx="0" cy="0"/>
          <a:chOff x="0" y="0"/>
          <a:chExt cx="0" cy="0"/>
        </a:xfrm>
      </p:grpSpPr>
      <p:sp>
        <p:nvSpPr>
          <p:cNvPr id="3" name="TextBox 3"/>
          <p:cNvSpPr txBox="1"/>
          <p:nvPr/>
        </p:nvSpPr>
        <p:spPr>
          <a:xfrm>
            <a:off x="1028700" y="952500"/>
            <a:ext cx="16230600" cy="1219200"/>
          </a:xfrm>
          <a:prstGeom prst="rect">
            <a:avLst/>
          </a:prstGeom>
        </p:spPr>
        <p:txBody>
          <a:bodyPr lIns="0" tIns="0" rIns="0" bIns="0" rtlCol="0" anchor="t">
            <a:spAutoFit/>
          </a:bodyPr>
          <a:lstStyle/>
          <a:p>
            <a:pPr algn="ctr">
              <a:lnSpc>
                <a:spcPts val="9060"/>
              </a:lnSpc>
              <a:spcBef>
                <a:spcPct val="0"/>
              </a:spcBef>
            </a:pPr>
            <a:r>
              <a:rPr lang="en-US" sz="7550" dirty="0">
                <a:solidFill>
                  <a:srgbClr val="000000"/>
                </a:solidFill>
                <a:latin typeface="Telegraf Bold"/>
              </a:rPr>
              <a:t>Conclusion</a:t>
            </a:r>
          </a:p>
        </p:txBody>
      </p:sp>
      <p:sp>
        <p:nvSpPr>
          <p:cNvPr id="4" name="AutoShape 4"/>
          <p:cNvSpPr/>
          <p:nvPr/>
        </p:nvSpPr>
        <p:spPr>
          <a:xfrm flipH="1">
            <a:off x="6816931" y="2166938"/>
            <a:ext cx="4654137" cy="9524"/>
          </a:xfrm>
          <a:prstGeom prst="line">
            <a:avLst/>
          </a:prstGeom>
          <a:ln w="38100" cap="flat">
            <a:gradFill>
              <a:gsLst>
                <a:gs pos="0">
                  <a:srgbClr val="0097B2">
                    <a:alpha val="100000"/>
                  </a:srgbClr>
                </a:gs>
                <a:gs pos="100000">
                  <a:srgbClr val="7ED957">
                    <a:alpha val="100000"/>
                  </a:srgbClr>
                </a:gs>
              </a:gsLst>
              <a:lin ang="0"/>
            </a:gradFill>
            <a:prstDash val="solid"/>
            <a:headEnd type="none" w="sm" len="sm"/>
            <a:tailEnd type="none" w="sm" len="sm"/>
          </a:ln>
        </p:spPr>
      </p:sp>
      <p:sp>
        <p:nvSpPr>
          <p:cNvPr id="5" name="TextBox 5"/>
          <p:cNvSpPr txBox="1"/>
          <p:nvPr/>
        </p:nvSpPr>
        <p:spPr>
          <a:xfrm>
            <a:off x="3442854" y="2982078"/>
            <a:ext cx="11402293" cy="2952750"/>
          </a:xfrm>
          <a:prstGeom prst="rect">
            <a:avLst/>
          </a:prstGeom>
        </p:spPr>
        <p:txBody>
          <a:bodyPr lIns="0" tIns="0" rIns="0" bIns="0" rtlCol="0" anchor="t">
            <a:spAutoFit/>
          </a:bodyPr>
          <a:lstStyle/>
          <a:p>
            <a:pPr algn="ctr">
              <a:lnSpc>
                <a:spcPts val="3840"/>
              </a:lnSpc>
              <a:spcBef>
                <a:spcPct val="0"/>
              </a:spcBef>
            </a:pPr>
            <a:r>
              <a:rPr lang="en-US" sz="3200" dirty="0">
                <a:solidFill>
                  <a:srgbClr val="000000"/>
                </a:solidFill>
                <a:latin typeface="Telegraf"/>
              </a:rPr>
              <a:t>The ATM Management system project has been developed and analyzed, aiming to create a functional and user-friendly interface for banking transactions. Throughout the development process, various aspects of ATM functionality, security measures, and user interaction have been considered and implemented.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5"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8F8F7"/>
        </a:solidFill>
        <a:effectLst/>
      </p:bgPr>
    </p:bg>
    <p:spTree>
      <p:nvGrpSpPr>
        <p:cNvPr id="1" name=""/>
        <p:cNvGrpSpPr/>
        <p:nvPr/>
      </p:nvGrpSpPr>
      <p:grpSpPr>
        <a:xfrm>
          <a:off x="0" y="0"/>
          <a:ext cx="0" cy="0"/>
          <a:chOff x="0" y="0"/>
          <a:chExt cx="0" cy="0"/>
        </a:xfrm>
      </p:grpSpPr>
      <p:sp>
        <p:nvSpPr>
          <p:cNvPr id="3" name="TextBox 3"/>
          <p:cNvSpPr txBox="1"/>
          <p:nvPr/>
        </p:nvSpPr>
        <p:spPr>
          <a:xfrm>
            <a:off x="1066800" y="1257300"/>
            <a:ext cx="16230600" cy="1219200"/>
          </a:xfrm>
          <a:prstGeom prst="rect">
            <a:avLst/>
          </a:prstGeom>
        </p:spPr>
        <p:txBody>
          <a:bodyPr lIns="0" tIns="0" rIns="0" bIns="0" rtlCol="0" anchor="t">
            <a:spAutoFit/>
          </a:bodyPr>
          <a:lstStyle/>
          <a:p>
            <a:pPr algn="ctr">
              <a:lnSpc>
                <a:spcPts val="9060"/>
              </a:lnSpc>
              <a:spcBef>
                <a:spcPct val="0"/>
              </a:spcBef>
            </a:pPr>
            <a:r>
              <a:rPr lang="en-US" sz="7550" dirty="0">
                <a:solidFill>
                  <a:srgbClr val="000000"/>
                </a:solidFill>
                <a:latin typeface="Telegraf Bold"/>
              </a:rPr>
              <a:t>REFERANCES</a:t>
            </a:r>
          </a:p>
        </p:txBody>
      </p:sp>
      <p:sp>
        <p:nvSpPr>
          <p:cNvPr id="4" name="AutoShape 4"/>
          <p:cNvSpPr/>
          <p:nvPr/>
        </p:nvSpPr>
        <p:spPr>
          <a:xfrm flipH="1" flipV="1">
            <a:off x="6019800" y="2400300"/>
            <a:ext cx="6257583" cy="4762"/>
          </a:xfrm>
          <a:prstGeom prst="line">
            <a:avLst/>
          </a:prstGeom>
          <a:ln w="38100" cap="flat">
            <a:gradFill>
              <a:gsLst>
                <a:gs pos="0">
                  <a:srgbClr val="0097B2">
                    <a:alpha val="100000"/>
                  </a:srgbClr>
                </a:gs>
                <a:gs pos="100000">
                  <a:srgbClr val="7ED957">
                    <a:alpha val="100000"/>
                  </a:srgbClr>
                </a:gs>
              </a:gsLst>
              <a:lin ang="0"/>
            </a:gradFill>
            <a:prstDash val="solid"/>
            <a:headEnd type="none" w="sm" len="sm"/>
            <a:tailEnd type="none" w="sm" len="sm"/>
          </a:ln>
        </p:spPr>
      </p:sp>
      <p:sp>
        <p:nvSpPr>
          <p:cNvPr id="5" name="TextBox 5"/>
          <p:cNvSpPr txBox="1"/>
          <p:nvPr/>
        </p:nvSpPr>
        <p:spPr>
          <a:xfrm>
            <a:off x="1028700" y="3151391"/>
            <a:ext cx="16230600" cy="619125"/>
          </a:xfrm>
          <a:prstGeom prst="rect">
            <a:avLst/>
          </a:prstGeom>
        </p:spPr>
        <p:txBody>
          <a:bodyPr lIns="0" tIns="0" rIns="0" bIns="0" rtlCol="0" anchor="t">
            <a:spAutoFit/>
          </a:bodyPr>
          <a:lstStyle/>
          <a:p>
            <a:pPr marL="820421" lvl="1" indent="-410210">
              <a:lnSpc>
                <a:spcPts val="4560"/>
              </a:lnSpc>
              <a:buFont typeface="Arial"/>
              <a:buChar char="•"/>
            </a:pPr>
            <a:r>
              <a:rPr lang="en-US" sz="3800" dirty="0">
                <a:solidFill>
                  <a:srgbClr val="004AAD"/>
                </a:solidFill>
                <a:latin typeface="Telegraf"/>
              </a:rPr>
              <a:t>https://youtu.be/-pLCN0esqLA</a:t>
            </a:r>
          </a:p>
        </p:txBody>
      </p:sp>
      <p:sp>
        <p:nvSpPr>
          <p:cNvPr id="6" name="TextBox 6"/>
          <p:cNvSpPr txBox="1"/>
          <p:nvPr/>
        </p:nvSpPr>
        <p:spPr>
          <a:xfrm>
            <a:off x="1028700" y="4106345"/>
            <a:ext cx="16230600" cy="619125"/>
          </a:xfrm>
          <a:prstGeom prst="rect">
            <a:avLst/>
          </a:prstGeom>
        </p:spPr>
        <p:txBody>
          <a:bodyPr lIns="0" tIns="0" rIns="0" bIns="0" rtlCol="0" anchor="t">
            <a:spAutoFit/>
          </a:bodyPr>
          <a:lstStyle/>
          <a:p>
            <a:pPr marL="820417" lvl="1" indent="-410209">
              <a:lnSpc>
                <a:spcPts val="4559"/>
              </a:lnSpc>
              <a:buFont typeface="Arial"/>
              <a:buChar char="•"/>
            </a:pPr>
            <a:r>
              <a:rPr lang="en-US" sz="3799" dirty="0">
                <a:solidFill>
                  <a:srgbClr val="004AAD"/>
                </a:solidFill>
                <a:latin typeface="Telegraf"/>
              </a:rPr>
              <a:t>https://www.scribd.com/doc/54039271/ATM-Project-report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 calcmode="lin" valueType="num">
                                      <p:cBhvr additive="base">
                                        <p:cTn id="1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5" grpId="0" build="allAtOnce"/>
      <p:bldP spid="6"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0" y="3086100"/>
            <a:ext cx="14079367" cy="3170099"/>
          </a:xfrm>
          <a:prstGeom prst="rect">
            <a:avLst/>
          </a:prstGeom>
          <a:noFill/>
        </p:spPr>
        <p:txBody>
          <a:bodyPr wrap="none" rtlCol="0">
            <a:spAutoFit/>
          </a:bodyPr>
          <a:lstStyle/>
          <a:p>
            <a:r>
              <a:rPr lang="en-US" sz="20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a:t>
            </a:r>
            <a:r>
              <a:rPr lang="en-US" sz="200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yOU</a:t>
            </a:r>
            <a:endParaRPr lang="en-US" sz="20000" b="1" spc="-300" dirty="0">
              <a:solidFill>
                <a:srgbClr val="FF0000"/>
              </a:solidFill>
              <a:effectLst>
                <a:outerShdw blurRad="38100" dist="38100" dir="2700000" algn="tl">
                  <a:srgbClr val="000000">
                    <a:alpha val="43137"/>
                  </a:srgbClr>
                </a:outerShdw>
              </a:effectLst>
            </a:endParaRPr>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7"/>
        </a:solidFill>
        <a:effectLst/>
      </p:bgPr>
    </p:bg>
    <p:spTree>
      <p:nvGrpSpPr>
        <p:cNvPr id="1" name=""/>
        <p:cNvGrpSpPr/>
        <p:nvPr/>
      </p:nvGrpSpPr>
      <p:grpSpPr>
        <a:xfrm>
          <a:off x="0" y="0"/>
          <a:ext cx="0" cy="0"/>
          <a:chOff x="0" y="0"/>
          <a:chExt cx="0" cy="0"/>
        </a:xfrm>
      </p:grpSpPr>
      <p:sp>
        <p:nvSpPr>
          <p:cNvPr id="3" name="TextBox 3"/>
          <p:cNvSpPr txBox="1"/>
          <p:nvPr/>
        </p:nvSpPr>
        <p:spPr>
          <a:xfrm>
            <a:off x="1717614" y="1019175"/>
            <a:ext cx="14852771" cy="1038746"/>
          </a:xfrm>
          <a:prstGeom prst="rect">
            <a:avLst/>
          </a:prstGeom>
        </p:spPr>
        <p:txBody>
          <a:bodyPr lIns="0" tIns="0" rIns="0" bIns="0" rtlCol="0" anchor="t">
            <a:spAutoFit/>
          </a:bodyPr>
          <a:lstStyle/>
          <a:p>
            <a:pPr algn="ctr">
              <a:lnSpc>
                <a:spcPts val="8093"/>
              </a:lnSpc>
            </a:pPr>
            <a:r>
              <a:rPr lang="en-US" sz="7550" dirty="0">
                <a:solidFill>
                  <a:srgbClr val="191919"/>
                </a:solidFill>
                <a:latin typeface="Telegraf Bold"/>
              </a:rPr>
              <a:t>Abstract</a:t>
            </a:r>
          </a:p>
        </p:txBody>
      </p:sp>
      <p:grpSp>
        <p:nvGrpSpPr>
          <p:cNvPr id="4" name="Group 4"/>
          <p:cNvGrpSpPr/>
          <p:nvPr/>
        </p:nvGrpSpPr>
        <p:grpSpPr>
          <a:xfrm>
            <a:off x="1028700" y="2858189"/>
            <a:ext cx="16230600" cy="3059608"/>
            <a:chOff x="0" y="-66675"/>
            <a:chExt cx="3549818" cy="735846"/>
          </a:xfrm>
        </p:grpSpPr>
        <p:sp>
          <p:nvSpPr>
            <p:cNvPr id="5" name="Freeform 5"/>
            <p:cNvSpPr/>
            <p:nvPr/>
          </p:nvSpPr>
          <p:spPr>
            <a:xfrm>
              <a:off x="0" y="0"/>
              <a:ext cx="3549818" cy="669171"/>
            </a:xfrm>
            <a:custGeom>
              <a:avLst/>
              <a:gdLst/>
              <a:ahLst/>
              <a:cxnLst/>
              <a:rect l="l" t="t" r="r" b="b"/>
              <a:pathLst>
                <a:path w="3549818" h="669171">
                  <a:moveTo>
                    <a:pt x="0" y="0"/>
                  </a:moveTo>
                  <a:lnTo>
                    <a:pt x="3549818" y="0"/>
                  </a:lnTo>
                  <a:lnTo>
                    <a:pt x="3549818" y="669171"/>
                  </a:lnTo>
                  <a:lnTo>
                    <a:pt x="0" y="669171"/>
                  </a:lnTo>
                  <a:close/>
                </a:path>
              </a:pathLst>
            </a:custGeom>
            <a:solidFill>
              <a:srgbClr val="000000">
                <a:alpha val="0"/>
              </a:srgbClr>
            </a:solidFill>
            <a:ln w="9525" cap="sq">
              <a:solidFill>
                <a:srgbClr val="F8F8F7"/>
              </a:solidFill>
              <a:prstDash val="solid"/>
              <a:miter/>
            </a:ln>
          </p:spPr>
        </p:sp>
        <p:sp>
          <p:nvSpPr>
            <p:cNvPr id="6" name="TextBox 6"/>
            <p:cNvSpPr txBox="1"/>
            <p:nvPr/>
          </p:nvSpPr>
          <p:spPr>
            <a:xfrm>
              <a:off x="0" y="-66675"/>
              <a:ext cx="3549818" cy="735846"/>
            </a:xfrm>
            <a:prstGeom prst="rect">
              <a:avLst/>
            </a:prstGeom>
          </p:spPr>
          <p:txBody>
            <a:bodyPr lIns="254000" tIns="254000" rIns="254000" bIns="254000" rtlCol="0" anchor="ctr"/>
            <a:lstStyle/>
            <a:p>
              <a:pPr algn="ctr">
                <a:lnSpc>
                  <a:spcPts val="4029"/>
                </a:lnSpc>
              </a:pPr>
              <a:r>
                <a:rPr lang="en-US" sz="3099" dirty="0">
                  <a:solidFill>
                    <a:srgbClr val="191919"/>
                  </a:solidFill>
                  <a:latin typeface="Telegraf"/>
                </a:rPr>
                <a:t>The ATM System is the project which is used to access their bank accounts in order to make cash withdrawals. Whenever the user need to make cash withdraws, they can enter their PIN number (</a:t>
              </a:r>
              <a:r>
                <a:rPr lang="en-US" sz="3099" b="1" dirty="0">
                  <a:solidFill>
                    <a:srgbClr val="191919"/>
                  </a:solidFill>
                  <a:latin typeface="Telegraf"/>
                </a:rPr>
                <a:t>personal identification number</a:t>
              </a:r>
              <a:r>
                <a:rPr lang="en-US" sz="3099" dirty="0">
                  <a:solidFill>
                    <a:srgbClr val="191919"/>
                  </a:solidFill>
                  <a:latin typeface="Telegraf"/>
                </a:rPr>
                <a:t>), Once their withdrawn was successful, the amount will be debited in their account.</a:t>
              </a:r>
            </a:p>
            <a:p>
              <a:pPr algn="ctr">
                <a:lnSpc>
                  <a:spcPts val="4029"/>
                </a:lnSpc>
              </a:pPr>
              <a:endParaRPr dirty="0"/>
            </a:p>
          </p:txBody>
        </p:sp>
      </p:grpSp>
      <p:grpSp>
        <p:nvGrpSpPr>
          <p:cNvPr id="7" name="Group 7"/>
          <p:cNvGrpSpPr/>
          <p:nvPr/>
        </p:nvGrpSpPr>
        <p:grpSpPr>
          <a:xfrm>
            <a:off x="1028700" y="5080461"/>
            <a:ext cx="16230600" cy="2354812"/>
            <a:chOff x="0" y="-66675"/>
            <a:chExt cx="3549818" cy="515024"/>
          </a:xfrm>
        </p:grpSpPr>
        <p:sp>
          <p:nvSpPr>
            <p:cNvPr id="8" name="Freeform 8"/>
            <p:cNvSpPr/>
            <p:nvPr/>
          </p:nvSpPr>
          <p:spPr>
            <a:xfrm>
              <a:off x="0" y="0"/>
              <a:ext cx="3549818" cy="448349"/>
            </a:xfrm>
            <a:custGeom>
              <a:avLst/>
              <a:gdLst/>
              <a:ahLst/>
              <a:cxnLst/>
              <a:rect l="l" t="t" r="r" b="b"/>
              <a:pathLst>
                <a:path w="3549818" h="448349">
                  <a:moveTo>
                    <a:pt x="0" y="0"/>
                  </a:moveTo>
                  <a:lnTo>
                    <a:pt x="3549818" y="0"/>
                  </a:lnTo>
                  <a:lnTo>
                    <a:pt x="3549818" y="448349"/>
                  </a:lnTo>
                  <a:lnTo>
                    <a:pt x="0" y="448349"/>
                  </a:lnTo>
                  <a:close/>
                </a:path>
              </a:pathLst>
            </a:custGeom>
            <a:solidFill>
              <a:srgbClr val="000000">
                <a:alpha val="0"/>
              </a:srgbClr>
            </a:solidFill>
            <a:ln w="9525" cap="sq">
              <a:solidFill>
                <a:srgbClr val="F8F8F7"/>
              </a:solidFill>
              <a:prstDash val="solid"/>
              <a:miter/>
            </a:ln>
          </p:spPr>
        </p:sp>
        <p:sp>
          <p:nvSpPr>
            <p:cNvPr id="9" name="TextBox 9"/>
            <p:cNvSpPr txBox="1"/>
            <p:nvPr/>
          </p:nvSpPr>
          <p:spPr>
            <a:xfrm>
              <a:off x="0" y="-66675"/>
              <a:ext cx="3549818" cy="515024"/>
            </a:xfrm>
            <a:prstGeom prst="rect">
              <a:avLst/>
            </a:prstGeom>
          </p:spPr>
          <p:txBody>
            <a:bodyPr lIns="254000" tIns="254000" rIns="254000" bIns="254000" rtlCol="0" anchor="ctr"/>
            <a:lstStyle/>
            <a:p>
              <a:pPr algn="ctr">
                <a:lnSpc>
                  <a:spcPts val="4029"/>
                </a:lnSpc>
              </a:pPr>
              <a:r>
                <a:rPr lang="en-US" sz="3099" dirty="0">
                  <a:solidFill>
                    <a:srgbClr val="191919"/>
                  </a:solidFill>
                  <a:latin typeface="Telegraf"/>
                </a:rPr>
                <a:t>The ATM will service one customer at a time. A customer will be required to enter ATM personal identification number (PIN). he customer will then be able to perform one or more transactions. Also customer must be able to make a balance inquiry</a:t>
              </a:r>
            </a:p>
          </p:txBody>
        </p:sp>
      </p:grpSp>
      <p:sp>
        <p:nvSpPr>
          <p:cNvPr id="10" name="AutoShape 10"/>
          <p:cNvSpPr/>
          <p:nvPr/>
        </p:nvSpPr>
        <p:spPr>
          <a:xfrm>
            <a:off x="7342950" y="2122273"/>
            <a:ext cx="3602100" cy="0"/>
          </a:xfrm>
          <a:prstGeom prst="line">
            <a:avLst/>
          </a:prstGeom>
          <a:ln w="38100" cap="flat">
            <a:gradFill>
              <a:gsLst>
                <a:gs pos="0">
                  <a:srgbClr val="0097B2">
                    <a:alpha val="100000"/>
                  </a:srgbClr>
                </a:gs>
                <a:gs pos="100000">
                  <a:srgbClr val="7ED957">
                    <a:alpha val="100000"/>
                  </a:srgbClr>
                </a:gs>
              </a:gsLst>
              <a:lin ang="0"/>
            </a:gradFill>
            <a:prstDash val="solid"/>
            <a:headEnd type="none" w="sm" len="sm"/>
            <a:tailEnd type="none" w="sm" len="sm"/>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7"/>
        </a:solidFill>
        <a:effectLst/>
      </p:bgPr>
    </p:bg>
    <p:spTree>
      <p:nvGrpSpPr>
        <p:cNvPr id="1" name=""/>
        <p:cNvGrpSpPr/>
        <p:nvPr/>
      </p:nvGrpSpPr>
      <p:grpSpPr>
        <a:xfrm>
          <a:off x="0" y="0"/>
          <a:ext cx="0" cy="0"/>
          <a:chOff x="0" y="0"/>
          <a:chExt cx="0" cy="0"/>
        </a:xfrm>
      </p:grpSpPr>
      <p:sp>
        <p:nvSpPr>
          <p:cNvPr id="3" name="TextBox 3"/>
          <p:cNvSpPr txBox="1"/>
          <p:nvPr/>
        </p:nvSpPr>
        <p:spPr>
          <a:xfrm>
            <a:off x="1028700" y="1009646"/>
            <a:ext cx="16230600" cy="1207767"/>
          </a:xfrm>
          <a:prstGeom prst="rect">
            <a:avLst/>
          </a:prstGeom>
        </p:spPr>
        <p:txBody>
          <a:bodyPr lIns="0" tIns="0" rIns="0" bIns="0" rtlCol="0" anchor="t">
            <a:spAutoFit/>
          </a:bodyPr>
          <a:lstStyle/>
          <a:p>
            <a:pPr marL="0" lvl="0" indent="0" algn="ctr">
              <a:lnSpc>
                <a:spcPts val="9900"/>
              </a:lnSpc>
            </a:pPr>
            <a:r>
              <a:rPr lang="en-US" sz="7550" dirty="0">
                <a:solidFill>
                  <a:srgbClr val="191919"/>
                </a:solidFill>
                <a:latin typeface="Telegraf Bold"/>
              </a:rPr>
              <a:t>Introduction</a:t>
            </a:r>
          </a:p>
        </p:txBody>
      </p:sp>
      <p:sp>
        <p:nvSpPr>
          <p:cNvPr id="4" name="TextBox 4"/>
          <p:cNvSpPr txBox="1"/>
          <p:nvPr/>
        </p:nvSpPr>
        <p:spPr>
          <a:xfrm>
            <a:off x="1028700" y="3097455"/>
            <a:ext cx="15655630" cy="2447925"/>
          </a:xfrm>
          <a:prstGeom prst="rect">
            <a:avLst/>
          </a:prstGeom>
        </p:spPr>
        <p:txBody>
          <a:bodyPr lIns="0" tIns="0" rIns="0" bIns="0" rtlCol="0" anchor="t">
            <a:spAutoFit/>
          </a:bodyPr>
          <a:lstStyle/>
          <a:p>
            <a:pPr marL="863596" lvl="1" indent="-431798" algn="just">
              <a:lnSpc>
                <a:spcPts val="4799"/>
              </a:lnSpc>
              <a:buFont typeface="Arial"/>
              <a:buChar char="•"/>
            </a:pPr>
            <a:r>
              <a:rPr lang="en-US" sz="3999" dirty="0">
                <a:solidFill>
                  <a:srgbClr val="191919"/>
                </a:solidFill>
                <a:latin typeface="Telegraf"/>
              </a:rPr>
              <a:t>Automated Teller Machine enables the clients of a bank to have access to their account without going to the bank. This is achieved only by development the application using online concepts. </a:t>
            </a:r>
          </a:p>
        </p:txBody>
      </p:sp>
      <p:sp>
        <p:nvSpPr>
          <p:cNvPr id="5" name="TextBox 5"/>
          <p:cNvSpPr txBox="1"/>
          <p:nvPr/>
        </p:nvSpPr>
        <p:spPr>
          <a:xfrm>
            <a:off x="1028700" y="5705764"/>
            <a:ext cx="15655630" cy="3761740"/>
          </a:xfrm>
          <a:prstGeom prst="rect">
            <a:avLst/>
          </a:prstGeom>
        </p:spPr>
        <p:txBody>
          <a:bodyPr lIns="0" tIns="0" rIns="0" bIns="0" rtlCol="0" anchor="t">
            <a:spAutoFit/>
          </a:bodyPr>
          <a:lstStyle/>
          <a:p>
            <a:pPr marL="863596" lvl="1" indent="-431798" algn="just">
              <a:lnSpc>
                <a:spcPts val="4879"/>
              </a:lnSpc>
              <a:buFont typeface="Arial"/>
              <a:buChar char="•"/>
            </a:pPr>
            <a:r>
              <a:rPr lang="en-US" sz="3999" dirty="0">
                <a:solidFill>
                  <a:srgbClr val="191919"/>
                </a:solidFill>
                <a:latin typeface="Telegraf"/>
              </a:rPr>
              <a:t>The user who uses ATM will be able to see all the information and services, when he enters the necessary option and arguments. ATM also provides services like request for </a:t>
            </a:r>
            <a:r>
              <a:rPr lang="en-US" sz="3999" dirty="0" err="1">
                <a:solidFill>
                  <a:srgbClr val="191919"/>
                </a:solidFill>
                <a:latin typeface="Telegraf"/>
              </a:rPr>
              <a:t>cheques</a:t>
            </a:r>
            <a:r>
              <a:rPr lang="en-US" sz="3999" dirty="0">
                <a:solidFill>
                  <a:srgbClr val="191919"/>
                </a:solidFill>
                <a:latin typeface="Telegraf"/>
              </a:rPr>
              <a:t>, deposit cash and other advanced requirement of the user. The data is stored in the database and is retrieved whenever necessary.</a:t>
            </a:r>
          </a:p>
        </p:txBody>
      </p:sp>
      <p:sp>
        <p:nvSpPr>
          <p:cNvPr id="6" name="AutoShape 6"/>
          <p:cNvSpPr/>
          <p:nvPr/>
        </p:nvSpPr>
        <p:spPr>
          <a:xfrm flipV="1">
            <a:off x="6248400" y="2324100"/>
            <a:ext cx="5720102" cy="19054"/>
          </a:xfrm>
          <a:prstGeom prst="line">
            <a:avLst/>
          </a:prstGeom>
          <a:ln w="38100" cap="flat">
            <a:gradFill>
              <a:gsLst>
                <a:gs pos="0">
                  <a:srgbClr val="0097B2">
                    <a:alpha val="100000"/>
                  </a:srgbClr>
                </a:gs>
                <a:gs pos="100000">
                  <a:srgbClr val="7ED957">
                    <a:alpha val="100000"/>
                  </a:srgbClr>
                </a:gs>
              </a:gsLst>
              <a:lin ang="0"/>
            </a:gradFill>
            <a:prstDash val="solid"/>
            <a:headEnd type="none" w="sm" len="sm"/>
            <a:tailEnd type="none" w="sm" len="sm"/>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 calcmode="lin" valueType="num">
                                      <p:cBhvr additive="base">
                                        <p:cTn id="1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P spid="5"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7"/>
        </a:solidFill>
        <a:effectLst/>
      </p:bgPr>
    </p:bg>
    <p:spTree>
      <p:nvGrpSpPr>
        <p:cNvPr id="1" name=""/>
        <p:cNvGrpSpPr/>
        <p:nvPr/>
      </p:nvGrpSpPr>
      <p:grpSpPr>
        <a:xfrm>
          <a:off x="0" y="0"/>
          <a:ext cx="0" cy="0"/>
          <a:chOff x="0" y="0"/>
          <a:chExt cx="0" cy="0"/>
        </a:xfrm>
      </p:grpSpPr>
      <p:sp>
        <p:nvSpPr>
          <p:cNvPr id="3" name="TextBox 3"/>
          <p:cNvSpPr txBox="1"/>
          <p:nvPr/>
        </p:nvSpPr>
        <p:spPr>
          <a:xfrm>
            <a:off x="1028700" y="1158875"/>
            <a:ext cx="6423724" cy="2041525"/>
          </a:xfrm>
          <a:prstGeom prst="rect">
            <a:avLst/>
          </a:prstGeom>
        </p:spPr>
        <p:txBody>
          <a:bodyPr lIns="0" tIns="0" rIns="0" bIns="0" rtlCol="0" anchor="t">
            <a:spAutoFit/>
          </a:bodyPr>
          <a:lstStyle/>
          <a:p>
            <a:pPr marL="0" lvl="0" indent="0" algn="l">
              <a:lnSpc>
                <a:spcPts val="7699"/>
              </a:lnSpc>
            </a:pPr>
            <a:r>
              <a:rPr lang="en-US" sz="7550" dirty="0">
                <a:solidFill>
                  <a:srgbClr val="191919"/>
                </a:solidFill>
                <a:latin typeface="Telegraf Bold"/>
              </a:rPr>
              <a:t>Functions of ATM</a:t>
            </a:r>
          </a:p>
        </p:txBody>
      </p:sp>
      <p:sp>
        <p:nvSpPr>
          <p:cNvPr id="4" name="TextBox 4"/>
          <p:cNvSpPr txBox="1"/>
          <p:nvPr/>
        </p:nvSpPr>
        <p:spPr>
          <a:xfrm>
            <a:off x="11125200" y="3009900"/>
            <a:ext cx="5972715" cy="571500"/>
          </a:xfrm>
          <a:prstGeom prst="rect">
            <a:avLst/>
          </a:prstGeom>
        </p:spPr>
        <p:txBody>
          <a:bodyPr lIns="0" tIns="0" rIns="0" bIns="0" rtlCol="0" anchor="t">
            <a:spAutoFit/>
          </a:bodyPr>
          <a:lstStyle/>
          <a:p>
            <a:pPr marL="755649" lvl="1" indent="-377824" algn="ctr">
              <a:lnSpc>
                <a:spcPts val="4199"/>
              </a:lnSpc>
              <a:buFont typeface="Arial"/>
              <a:buChar char="•"/>
            </a:pPr>
            <a:r>
              <a:rPr lang="en-US" sz="3499" dirty="0">
                <a:solidFill>
                  <a:srgbClr val="191919"/>
                </a:solidFill>
                <a:latin typeface="Telegraf"/>
              </a:rPr>
              <a:t>24-hour access to cash</a:t>
            </a:r>
          </a:p>
        </p:txBody>
      </p:sp>
      <p:sp>
        <p:nvSpPr>
          <p:cNvPr id="5" name="TextBox 5"/>
          <p:cNvSpPr txBox="1"/>
          <p:nvPr/>
        </p:nvSpPr>
        <p:spPr>
          <a:xfrm>
            <a:off x="7548304" y="5980623"/>
            <a:ext cx="9710996" cy="571500"/>
          </a:xfrm>
          <a:prstGeom prst="rect">
            <a:avLst/>
          </a:prstGeom>
        </p:spPr>
        <p:txBody>
          <a:bodyPr lIns="0" tIns="0" rIns="0" bIns="0" rtlCol="0" anchor="t">
            <a:spAutoFit/>
          </a:bodyPr>
          <a:lstStyle/>
          <a:p>
            <a:pPr marL="755649" lvl="1" indent="-377824" algn="ctr">
              <a:lnSpc>
                <a:spcPts val="4199"/>
              </a:lnSpc>
              <a:buFont typeface="Arial"/>
              <a:buChar char="•"/>
            </a:pPr>
            <a:r>
              <a:rPr lang="en-US" sz="3499" dirty="0">
                <a:solidFill>
                  <a:srgbClr val="191919"/>
                </a:solidFill>
                <a:latin typeface="Telegraf"/>
              </a:rPr>
              <a:t>View Account Balances &amp; Mini-statements</a:t>
            </a:r>
          </a:p>
        </p:txBody>
      </p:sp>
      <p:sp>
        <p:nvSpPr>
          <p:cNvPr id="6" name="TextBox 6"/>
          <p:cNvSpPr txBox="1"/>
          <p:nvPr/>
        </p:nvSpPr>
        <p:spPr>
          <a:xfrm>
            <a:off x="2555948" y="4304761"/>
            <a:ext cx="8115300" cy="571500"/>
          </a:xfrm>
          <a:prstGeom prst="rect">
            <a:avLst/>
          </a:prstGeom>
        </p:spPr>
        <p:txBody>
          <a:bodyPr lIns="0" tIns="0" rIns="0" bIns="0" rtlCol="0" anchor="t">
            <a:spAutoFit/>
          </a:bodyPr>
          <a:lstStyle/>
          <a:p>
            <a:pPr marL="755649" lvl="1" indent="-377824" algn="ctr">
              <a:lnSpc>
                <a:spcPts val="4199"/>
              </a:lnSpc>
              <a:buFont typeface="Arial"/>
              <a:buChar char="•"/>
            </a:pPr>
            <a:r>
              <a:rPr lang="en-US" sz="3499" dirty="0">
                <a:solidFill>
                  <a:srgbClr val="191919"/>
                </a:solidFill>
                <a:latin typeface="Telegraf"/>
              </a:rPr>
              <a:t>Transfer Funds between accounts</a:t>
            </a:r>
          </a:p>
        </p:txBody>
      </p:sp>
      <p:sp>
        <p:nvSpPr>
          <p:cNvPr id="7" name="TextBox 7"/>
          <p:cNvSpPr txBox="1"/>
          <p:nvPr/>
        </p:nvSpPr>
        <p:spPr>
          <a:xfrm>
            <a:off x="2743200" y="7886700"/>
            <a:ext cx="5249170" cy="571500"/>
          </a:xfrm>
          <a:prstGeom prst="rect">
            <a:avLst/>
          </a:prstGeom>
        </p:spPr>
        <p:txBody>
          <a:bodyPr lIns="0" tIns="0" rIns="0" bIns="0" rtlCol="0" anchor="t">
            <a:spAutoFit/>
          </a:bodyPr>
          <a:lstStyle/>
          <a:p>
            <a:pPr marL="755649" lvl="1" indent="-377824" algn="ctr">
              <a:lnSpc>
                <a:spcPts val="4199"/>
              </a:lnSpc>
              <a:buFont typeface="Arial"/>
              <a:buChar char="•"/>
            </a:pPr>
            <a:r>
              <a:rPr lang="en-US" sz="3499" dirty="0">
                <a:solidFill>
                  <a:srgbClr val="191919"/>
                </a:solidFill>
                <a:latin typeface="Telegraf"/>
              </a:rPr>
              <a:t>Pay your utility bills</a:t>
            </a:r>
          </a:p>
        </p:txBody>
      </p:sp>
      <p:sp>
        <p:nvSpPr>
          <p:cNvPr id="8" name="TextBox 8"/>
          <p:cNvSpPr txBox="1"/>
          <p:nvPr/>
        </p:nvSpPr>
        <p:spPr>
          <a:xfrm>
            <a:off x="8534400" y="1481138"/>
            <a:ext cx="7010400" cy="538609"/>
          </a:xfrm>
          <a:prstGeom prst="rect">
            <a:avLst/>
          </a:prstGeom>
        </p:spPr>
        <p:txBody>
          <a:bodyPr wrap="square" lIns="0" tIns="0" rIns="0" bIns="0" rtlCol="0" anchor="t">
            <a:spAutoFit/>
          </a:bodyPr>
          <a:lstStyle/>
          <a:p>
            <a:pPr marL="755649" lvl="1" indent="-377824" algn="ctr">
              <a:lnSpc>
                <a:spcPts val="4199"/>
              </a:lnSpc>
              <a:buFont typeface="Arial"/>
              <a:buChar char="•"/>
            </a:pPr>
            <a:r>
              <a:rPr lang="en-US" sz="3499" dirty="0">
                <a:solidFill>
                  <a:srgbClr val="191919"/>
                </a:solidFill>
                <a:latin typeface="Telegraf"/>
              </a:rPr>
              <a:t>Deposit </a:t>
            </a:r>
            <a:r>
              <a:rPr lang="en-US" sz="3499" dirty="0" smtClean="0">
                <a:solidFill>
                  <a:srgbClr val="191919"/>
                </a:solidFill>
                <a:latin typeface="Telegraf"/>
              </a:rPr>
              <a:t>Cash / Withdraw Cash</a:t>
            </a:r>
            <a:endParaRPr lang="en-US" sz="3499" dirty="0">
              <a:solidFill>
                <a:srgbClr val="191919"/>
              </a:solidFill>
              <a:latin typeface="Telegraf"/>
            </a:endParaRPr>
          </a:p>
        </p:txBody>
      </p:sp>
      <p:sp>
        <p:nvSpPr>
          <p:cNvPr id="9" name="AutoShape 9"/>
          <p:cNvSpPr/>
          <p:nvPr/>
        </p:nvSpPr>
        <p:spPr>
          <a:xfrm flipV="1">
            <a:off x="1066800" y="2095500"/>
            <a:ext cx="4953000" cy="19050"/>
          </a:xfrm>
          <a:prstGeom prst="line">
            <a:avLst/>
          </a:prstGeom>
          <a:ln w="38100" cap="flat">
            <a:gradFill>
              <a:gsLst>
                <a:gs pos="0">
                  <a:srgbClr val="0097B2">
                    <a:alpha val="100000"/>
                  </a:srgbClr>
                </a:gs>
                <a:gs pos="100000">
                  <a:srgbClr val="7ED957">
                    <a:alpha val="100000"/>
                  </a:srgbClr>
                </a:gs>
              </a:gsLst>
              <a:lin ang="0"/>
            </a:gradFill>
            <a:prstDash val="solid"/>
            <a:headEnd type="none" w="sm" len="sm"/>
            <a:tailEnd type="none" w="sm" len="sm"/>
          </a:ln>
        </p:spPr>
      </p:sp>
      <p:sp>
        <p:nvSpPr>
          <p:cNvPr id="10" name="AutoShape 10"/>
          <p:cNvSpPr/>
          <p:nvPr/>
        </p:nvSpPr>
        <p:spPr>
          <a:xfrm>
            <a:off x="1029016" y="3238496"/>
            <a:ext cx="1866584" cy="3"/>
          </a:xfrm>
          <a:prstGeom prst="line">
            <a:avLst/>
          </a:prstGeom>
          <a:ln w="38100" cap="flat">
            <a:gradFill>
              <a:gsLst>
                <a:gs pos="0">
                  <a:srgbClr val="0097B2">
                    <a:alpha val="100000"/>
                  </a:srgbClr>
                </a:gs>
                <a:gs pos="100000">
                  <a:srgbClr val="7ED957">
                    <a:alpha val="100000"/>
                  </a:srgbClr>
                </a:gs>
              </a:gsLst>
              <a:lin ang="0"/>
            </a:gradFill>
            <a:prstDash val="solid"/>
            <a:headEnd type="none" w="sm" len="sm"/>
            <a:tailEnd type="none" w="sm" len="sm"/>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5" grpId="0" build="allAtOnce"/>
      <p:bldP spid="6" grpId="0" build="allAtOnce"/>
      <p:bldP spid="7" grpId="0" build="allAtOnce"/>
      <p:bldP spid="8"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7"/>
        </a:solidFill>
        <a:effectLst/>
      </p:bgPr>
    </p:bg>
    <p:spTree>
      <p:nvGrpSpPr>
        <p:cNvPr id="1" name=""/>
        <p:cNvGrpSpPr/>
        <p:nvPr/>
      </p:nvGrpSpPr>
      <p:grpSpPr>
        <a:xfrm>
          <a:off x="0" y="0"/>
          <a:ext cx="0" cy="0"/>
          <a:chOff x="0" y="0"/>
          <a:chExt cx="0" cy="0"/>
        </a:xfrm>
      </p:grpSpPr>
      <p:grpSp>
        <p:nvGrpSpPr>
          <p:cNvPr id="3" name="Group 3"/>
          <p:cNvGrpSpPr/>
          <p:nvPr/>
        </p:nvGrpSpPr>
        <p:grpSpPr>
          <a:xfrm>
            <a:off x="6110942" y="1899773"/>
            <a:ext cx="5461019" cy="6487453"/>
            <a:chOff x="0" y="0"/>
            <a:chExt cx="1438293" cy="1708630"/>
          </a:xfrm>
        </p:grpSpPr>
        <p:sp>
          <p:nvSpPr>
            <p:cNvPr id="4" name="Freeform 4"/>
            <p:cNvSpPr/>
            <p:nvPr/>
          </p:nvSpPr>
          <p:spPr>
            <a:xfrm>
              <a:off x="0" y="0"/>
              <a:ext cx="1438293" cy="1708630"/>
            </a:xfrm>
            <a:custGeom>
              <a:avLst/>
              <a:gdLst/>
              <a:ahLst/>
              <a:cxnLst/>
              <a:rect l="l" t="t" r="r" b="b"/>
              <a:pathLst>
                <a:path w="1438293" h="1708630">
                  <a:moveTo>
                    <a:pt x="0" y="0"/>
                  </a:moveTo>
                  <a:lnTo>
                    <a:pt x="1438293" y="0"/>
                  </a:lnTo>
                  <a:lnTo>
                    <a:pt x="1438293" y="1708630"/>
                  </a:lnTo>
                  <a:lnTo>
                    <a:pt x="0" y="1708630"/>
                  </a:lnTo>
                  <a:close/>
                </a:path>
              </a:pathLst>
            </a:custGeom>
            <a:solidFill>
              <a:srgbClr val="B8C2C3"/>
            </a:solidFill>
          </p:spPr>
        </p:sp>
        <p:sp>
          <p:nvSpPr>
            <p:cNvPr id="5" name="TextBox 5"/>
            <p:cNvSpPr txBox="1"/>
            <p:nvPr/>
          </p:nvSpPr>
          <p:spPr>
            <a:xfrm>
              <a:off x="0" y="-76200"/>
              <a:ext cx="1438293" cy="1784830"/>
            </a:xfrm>
            <a:prstGeom prst="rect">
              <a:avLst/>
            </a:prstGeom>
          </p:spPr>
          <p:txBody>
            <a:bodyPr lIns="50800" tIns="50800" rIns="50800" bIns="50800" rtlCol="0" anchor="ctr"/>
            <a:lstStyle/>
            <a:p>
              <a:pPr algn="ctr">
                <a:lnSpc>
                  <a:spcPts val="3359"/>
                </a:lnSpc>
              </a:pPr>
              <a:endParaRPr/>
            </a:p>
          </p:txBody>
        </p:sp>
      </p:grpSp>
      <p:grpSp>
        <p:nvGrpSpPr>
          <p:cNvPr id="6" name="Group 6"/>
          <p:cNvGrpSpPr/>
          <p:nvPr/>
        </p:nvGrpSpPr>
        <p:grpSpPr>
          <a:xfrm>
            <a:off x="7104827" y="2958878"/>
            <a:ext cx="3473248" cy="962328"/>
            <a:chOff x="0" y="0"/>
            <a:chExt cx="914765" cy="253453"/>
          </a:xfrm>
        </p:grpSpPr>
        <p:sp>
          <p:nvSpPr>
            <p:cNvPr id="7" name="Freeform 7"/>
            <p:cNvSpPr/>
            <p:nvPr/>
          </p:nvSpPr>
          <p:spPr>
            <a:xfrm>
              <a:off x="0" y="0"/>
              <a:ext cx="914765" cy="253453"/>
            </a:xfrm>
            <a:custGeom>
              <a:avLst/>
              <a:gdLst/>
              <a:ahLst/>
              <a:cxnLst/>
              <a:rect l="l" t="t" r="r" b="b"/>
              <a:pathLst>
                <a:path w="914765" h="253453">
                  <a:moveTo>
                    <a:pt x="457382" y="0"/>
                  </a:moveTo>
                  <a:cubicBezTo>
                    <a:pt x="204777" y="0"/>
                    <a:pt x="0" y="56737"/>
                    <a:pt x="0" y="126726"/>
                  </a:cubicBezTo>
                  <a:cubicBezTo>
                    <a:pt x="0" y="196715"/>
                    <a:pt x="204777" y="253453"/>
                    <a:pt x="457382" y="253453"/>
                  </a:cubicBezTo>
                  <a:cubicBezTo>
                    <a:pt x="709988" y="253453"/>
                    <a:pt x="914765" y="196715"/>
                    <a:pt x="914765" y="126726"/>
                  </a:cubicBezTo>
                  <a:cubicBezTo>
                    <a:pt x="914765" y="56737"/>
                    <a:pt x="709988" y="0"/>
                    <a:pt x="457382" y="0"/>
                  </a:cubicBezTo>
                  <a:close/>
                </a:path>
              </a:pathLst>
            </a:custGeom>
            <a:solidFill>
              <a:srgbClr val="1AE435"/>
            </a:solidFill>
          </p:spPr>
        </p:sp>
        <p:sp>
          <p:nvSpPr>
            <p:cNvPr id="8" name="TextBox 8"/>
            <p:cNvSpPr txBox="1"/>
            <p:nvPr/>
          </p:nvSpPr>
          <p:spPr>
            <a:xfrm>
              <a:off x="85759" y="-52439"/>
              <a:ext cx="743247" cy="282130"/>
            </a:xfrm>
            <a:prstGeom prst="rect">
              <a:avLst/>
            </a:prstGeom>
          </p:spPr>
          <p:txBody>
            <a:bodyPr lIns="50800" tIns="50800" rIns="50800" bIns="50800" rtlCol="0" anchor="ctr"/>
            <a:lstStyle/>
            <a:p>
              <a:pPr algn="ctr">
                <a:lnSpc>
                  <a:spcPts val="3359"/>
                </a:lnSpc>
              </a:pPr>
              <a:r>
                <a:rPr lang="en-US" sz="2400" dirty="0">
                  <a:solidFill>
                    <a:srgbClr val="000000"/>
                  </a:solidFill>
                  <a:latin typeface="Telegraf Bold"/>
                </a:rPr>
                <a:t>Withdraw Cash</a:t>
              </a:r>
            </a:p>
          </p:txBody>
        </p:sp>
      </p:grpSp>
      <p:grpSp>
        <p:nvGrpSpPr>
          <p:cNvPr id="9" name="Group 9"/>
          <p:cNvGrpSpPr/>
          <p:nvPr/>
        </p:nvGrpSpPr>
        <p:grpSpPr>
          <a:xfrm>
            <a:off x="7104827" y="6389172"/>
            <a:ext cx="3473248" cy="989981"/>
            <a:chOff x="0" y="0"/>
            <a:chExt cx="914765" cy="260736"/>
          </a:xfrm>
        </p:grpSpPr>
        <p:sp>
          <p:nvSpPr>
            <p:cNvPr id="10" name="Freeform 10"/>
            <p:cNvSpPr/>
            <p:nvPr/>
          </p:nvSpPr>
          <p:spPr>
            <a:xfrm>
              <a:off x="0" y="0"/>
              <a:ext cx="914765" cy="260736"/>
            </a:xfrm>
            <a:custGeom>
              <a:avLst/>
              <a:gdLst/>
              <a:ahLst/>
              <a:cxnLst/>
              <a:rect l="l" t="t" r="r" b="b"/>
              <a:pathLst>
                <a:path w="914765" h="260736">
                  <a:moveTo>
                    <a:pt x="457382" y="0"/>
                  </a:moveTo>
                  <a:cubicBezTo>
                    <a:pt x="204777" y="0"/>
                    <a:pt x="0" y="58368"/>
                    <a:pt x="0" y="130368"/>
                  </a:cubicBezTo>
                  <a:cubicBezTo>
                    <a:pt x="0" y="202368"/>
                    <a:pt x="204777" y="260736"/>
                    <a:pt x="457382" y="260736"/>
                  </a:cubicBezTo>
                  <a:cubicBezTo>
                    <a:pt x="709988" y="260736"/>
                    <a:pt x="914765" y="202368"/>
                    <a:pt x="914765" y="130368"/>
                  </a:cubicBezTo>
                  <a:cubicBezTo>
                    <a:pt x="914765" y="58368"/>
                    <a:pt x="709988" y="0"/>
                    <a:pt x="457382" y="0"/>
                  </a:cubicBezTo>
                  <a:close/>
                </a:path>
              </a:pathLst>
            </a:custGeom>
            <a:solidFill>
              <a:srgbClr val="1AE435"/>
            </a:solidFill>
          </p:spPr>
        </p:sp>
        <p:sp>
          <p:nvSpPr>
            <p:cNvPr id="11" name="TextBox 11"/>
            <p:cNvSpPr txBox="1"/>
            <p:nvPr/>
          </p:nvSpPr>
          <p:spPr>
            <a:xfrm>
              <a:off x="85759" y="-51756"/>
              <a:ext cx="743247" cy="288048"/>
            </a:xfrm>
            <a:prstGeom prst="rect">
              <a:avLst/>
            </a:prstGeom>
          </p:spPr>
          <p:txBody>
            <a:bodyPr lIns="50800" tIns="50800" rIns="50800" bIns="50800" rtlCol="0" anchor="ctr"/>
            <a:lstStyle/>
            <a:p>
              <a:pPr algn="ctr">
                <a:lnSpc>
                  <a:spcPts val="3359"/>
                </a:lnSpc>
              </a:pPr>
              <a:r>
                <a:rPr lang="en-US" sz="2400">
                  <a:solidFill>
                    <a:srgbClr val="000000"/>
                  </a:solidFill>
                  <a:latin typeface="Telegraf Bold"/>
                </a:rPr>
                <a:t>Change Pin</a:t>
              </a:r>
            </a:p>
          </p:txBody>
        </p:sp>
      </p:grpSp>
      <p:grpSp>
        <p:nvGrpSpPr>
          <p:cNvPr id="12" name="Group 12"/>
          <p:cNvGrpSpPr/>
          <p:nvPr/>
        </p:nvGrpSpPr>
        <p:grpSpPr>
          <a:xfrm>
            <a:off x="7104827" y="4620905"/>
            <a:ext cx="3473248" cy="1072941"/>
            <a:chOff x="0" y="0"/>
            <a:chExt cx="914765" cy="282585"/>
          </a:xfrm>
        </p:grpSpPr>
        <p:sp>
          <p:nvSpPr>
            <p:cNvPr id="13" name="Freeform 13"/>
            <p:cNvSpPr/>
            <p:nvPr/>
          </p:nvSpPr>
          <p:spPr>
            <a:xfrm>
              <a:off x="0" y="0"/>
              <a:ext cx="914765" cy="282585"/>
            </a:xfrm>
            <a:custGeom>
              <a:avLst/>
              <a:gdLst/>
              <a:ahLst/>
              <a:cxnLst/>
              <a:rect l="l" t="t" r="r" b="b"/>
              <a:pathLst>
                <a:path w="914765" h="282585">
                  <a:moveTo>
                    <a:pt x="457382" y="0"/>
                  </a:moveTo>
                  <a:cubicBezTo>
                    <a:pt x="204777" y="0"/>
                    <a:pt x="0" y="63259"/>
                    <a:pt x="0" y="141293"/>
                  </a:cubicBezTo>
                  <a:cubicBezTo>
                    <a:pt x="0" y="219327"/>
                    <a:pt x="204777" y="282585"/>
                    <a:pt x="457382" y="282585"/>
                  </a:cubicBezTo>
                  <a:cubicBezTo>
                    <a:pt x="709988" y="282585"/>
                    <a:pt x="914765" y="219327"/>
                    <a:pt x="914765" y="141293"/>
                  </a:cubicBezTo>
                  <a:cubicBezTo>
                    <a:pt x="914765" y="63259"/>
                    <a:pt x="709988" y="0"/>
                    <a:pt x="457382" y="0"/>
                  </a:cubicBezTo>
                  <a:close/>
                </a:path>
              </a:pathLst>
            </a:custGeom>
            <a:solidFill>
              <a:srgbClr val="1AE435"/>
            </a:solidFill>
          </p:spPr>
        </p:sp>
        <p:sp>
          <p:nvSpPr>
            <p:cNvPr id="14" name="TextBox 14"/>
            <p:cNvSpPr txBox="1"/>
            <p:nvPr/>
          </p:nvSpPr>
          <p:spPr>
            <a:xfrm>
              <a:off x="85759" y="-49708"/>
              <a:ext cx="743247" cy="305801"/>
            </a:xfrm>
            <a:prstGeom prst="rect">
              <a:avLst/>
            </a:prstGeom>
          </p:spPr>
          <p:txBody>
            <a:bodyPr lIns="50800" tIns="50800" rIns="50800" bIns="50800" rtlCol="0" anchor="ctr"/>
            <a:lstStyle/>
            <a:p>
              <a:pPr algn="ctr">
                <a:lnSpc>
                  <a:spcPts val="3359"/>
                </a:lnSpc>
              </a:pPr>
              <a:r>
                <a:rPr lang="en-US" sz="2400">
                  <a:solidFill>
                    <a:srgbClr val="000000"/>
                  </a:solidFill>
                  <a:latin typeface="Telegraf Bold"/>
                </a:rPr>
                <a:t>Request Balance</a:t>
              </a:r>
            </a:p>
          </p:txBody>
        </p:sp>
      </p:grpSp>
      <p:sp>
        <p:nvSpPr>
          <p:cNvPr id="15" name="AutoShape 15"/>
          <p:cNvSpPr/>
          <p:nvPr/>
        </p:nvSpPr>
        <p:spPr>
          <a:xfrm>
            <a:off x="2493307" y="4528199"/>
            <a:ext cx="0" cy="1497851"/>
          </a:xfrm>
          <a:prstGeom prst="line">
            <a:avLst/>
          </a:prstGeom>
          <a:ln w="38100" cap="flat">
            <a:solidFill>
              <a:srgbClr val="000000"/>
            </a:solidFill>
            <a:prstDash val="solid"/>
            <a:headEnd type="none" w="sm" len="sm"/>
            <a:tailEnd type="none" w="sm" len="sm"/>
          </a:ln>
        </p:spPr>
      </p:sp>
      <p:grpSp>
        <p:nvGrpSpPr>
          <p:cNvPr id="16" name="Group 16"/>
          <p:cNvGrpSpPr/>
          <p:nvPr/>
        </p:nvGrpSpPr>
        <p:grpSpPr>
          <a:xfrm>
            <a:off x="1740105" y="3789259"/>
            <a:ext cx="1521883" cy="832295"/>
            <a:chOff x="0" y="0"/>
            <a:chExt cx="400825" cy="219205"/>
          </a:xfrm>
        </p:grpSpPr>
        <p:sp>
          <p:nvSpPr>
            <p:cNvPr id="17" name="Freeform 17"/>
            <p:cNvSpPr/>
            <p:nvPr/>
          </p:nvSpPr>
          <p:spPr>
            <a:xfrm>
              <a:off x="0" y="0"/>
              <a:ext cx="400825" cy="219205"/>
            </a:xfrm>
            <a:custGeom>
              <a:avLst/>
              <a:gdLst/>
              <a:ahLst/>
              <a:cxnLst/>
              <a:rect l="l" t="t" r="r" b="b"/>
              <a:pathLst>
                <a:path w="400825" h="219205">
                  <a:moveTo>
                    <a:pt x="200413" y="0"/>
                  </a:moveTo>
                  <a:cubicBezTo>
                    <a:pt x="89728" y="0"/>
                    <a:pt x="0" y="49071"/>
                    <a:pt x="0" y="109603"/>
                  </a:cubicBezTo>
                  <a:cubicBezTo>
                    <a:pt x="0" y="170134"/>
                    <a:pt x="89728" y="219205"/>
                    <a:pt x="200413" y="219205"/>
                  </a:cubicBezTo>
                  <a:cubicBezTo>
                    <a:pt x="311097" y="219205"/>
                    <a:pt x="400825" y="170134"/>
                    <a:pt x="400825" y="109603"/>
                  </a:cubicBezTo>
                  <a:cubicBezTo>
                    <a:pt x="400825" y="49071"/>
                    <a:pt x="311097" y="0"/>
                    <a:pt x="200413" y="0"/>
                  </a:cubicBezTo>
                  <a:close/>
                </a:path>
              </a:pathLst>
            </a:custGeom>
            <a:solidFill>
              <a:srgbClr val="000000">
                <a:alpha val="0"/>
              </a:srgbClr>
            </a:solidFill>
            <a:ln w="38100" cap="sq">
              <a:solidFill>
                <a:srgbClr val="000000"/>
              </a:solidFill>
              <a:prstDash val="solid"/>
              <a:miter/>
            </a:ln>
          </p:spPr>
        </p:sp>
        <p:sp>
          <p:nvSpPr>
            <p:cNvPr id="18" name="TextBox 18"/>
            <p:cNvSpPr txBox="1"/>
            <p:nvPr/>
          </p:nvSpPr>
          <p:spPr>
            <a:xfrm>
              <a:off x="37577" y="-55650"/>
              <a:ext cx="325670" cy="254304"/>
            </a:xfrm>
            <a:prstGeom prst="rect">
              <a:avLst/>
            </a:prstGeom>
          </p:spPr>
          <p:txBody>
            <a:bodyPr lIns="50800" tIns="50800" rIns="50800" bIns="50800" rtlCol="0" anchor="ctr"/>
            <a:lstStyle/>
            <a:p>
              <a:pPr algn="ctr">
                <a:lnSpc>
                  <a:spcPts val="3359"/>
                </a:lnSpc>
              </a:pPr>
              <a:endParaRPr/>
            </a:p>
          </p:txBody>
        </p:sp>
      </p:grpSp>
      <p:sp>
        <p:nvSpPr>
          <p:cNvPr id="19" name="AutoShape 19"/>
          <p:cNvSpPr/>
          <p:nvPr/>
        </p:nvSpPr>
        <p:spPr>
          <a:xfrm flipV="1">
            <a:off x="1740105" y="6040556"/>
            <a:ext cx="740854" cy="843606"/>
          </a:xfrm>
          <a:prstGeom prst="line">
            <a:avLst/>
          </a:prstGeom>
          <a:ln w="38100" cap="flat">
            <a:solidFill>
              <a:srgbClr val="000000"/>
            </a:solidFill>
            <a:prstDash val="solid"/>
            <a:headEnd type="none" w="sm" len="sm"/>
            <a:tailEnd type="none" w="sm" len="sm"/>
          </a:ln>
        </p:spPr>
      </p:sp>
      <p:sp>
        <p:nvSpPr>
          <p:cNvPr id="20" name="AutoShape 20"/>
          <p:cNvSpPr/>
          <p:nvPr/>
        </p:nvSpPr>
        <p:spPr>
          <a:xfrm flipH="1" flipV="1">
            <a:off x="2491895" y="5844369"/>
            <a:ext cx="756015" cy="829378"/>
          </a:xfrm>
          <a:prstGeom prst="line">
            <a:avLst/>
          </a:prstGeom>
          <a:ln w="38100" cap="flat">
            <a:solidFill>
              <a:srgbClr val="000000"/>
            </a:solidFill>
            <a:prstDash val="solid"/>
            <a:headEnd type="none" w="sm" len="sm"/>
            <a:tailEnd type="none" w="sm" len="sm"/>
          </a:ln>
        </p:spPr>
      </p:sp>
      <p:sp>
        <p:nvSpPr>
          <p:cNvPr id="21" name="AutoShape 21"/>
          <p:cNvSpPr/>
          <p:nvPr/>
        </p:nvSpPr>
        <p:spPr>
          <a:xfrm>
            <a:off x="1608258" y="5133975"/>
            <a:ext cx="1991532" cy="19050"/>
          </a:xfrm>
          <a:prstGeom prst="line">
            <a:avLst/>
          </a:prstGeom>
          <a:ln w="38100" cap="flat">
            <a:solidFill>
              <a:srgbClr val="000000"/>
            </a:solidFill>
            <a:prstDash val="solid"/>
            <a:headEnd type="none" w="sm" len="sm"/>
            <a:tailEnd type="none" w="sm" len="sm"/>
          </a:ln>
        </p:spPr>
      </p:sp>
      <p:sp>
        <p:nvSpPr>
          <p:cNvPr id="22" name="AutoShape 22"/>
          <p:cNvSpPr/>
          <p:nvPr/>
        </p:nvSpPr>
        <p:spPr>
          <a:xfrm>
            <a:off x="15038750" y="4319178"/>
            <a:ext cx="0" cy="1497851"/>
          </a:xfrm>
          <a:prstGeom prst="line">
            <a:avLst/>
          </a:prstGeom>
          <a:ln w="38100" cap="flat">
            <a:solidFill>
              <a:srgbClr val="000000"/>
            </a:solidFill>
            <a:prstDash val="solid"/>
            <a:headEnd type="none" w="sm" len="sm"/>
            <a:tailEnd type="none" w="sm" len="sm"/>
          </a:ln>
        </p:spPr>
      </p:sp>
      <p:grpSp>
        <p:nvGrpSpPr>
          <p:cNvPr id="23" name="Group 23"/>
          <p:cNvGrpSpPr/>
          <p:nvPr/>
        </p:nvGrpSpPr>
        <p:grpSpPr>
          <a:xfrm>
            <a:off x="14285549" y="3580238"/>
            <a:ext cx="1521883" cy="832295"/>
            <a:chOff x="0" y="0"/>
            <a:chExt cx="400825" cy="219205"/>
          </a:xfrm>
        </p:grpSpPr>
        <p:sp>
          <p:nvSpPr>
            <p:cNvPr id="24" name="Freeform 24"/>
            <p:cNvSpPr/>
            <p:nvPr/>
          </p:nvSpPr>
          <p:spPr>
            <a:xfrm>
              <a:off x="0" y="0"/>
              <a:ext cx="400825" cy="219205"/>
            </a:xfrm>
            <a:custGeom>
              <a:avLst/>
              <a:gdLst/>
              <a:ahLst/>
              <a:cxnLst/>
              <a:rect l="l" t="t" r="r" b="b"/>
              <a:pathLst>
                <a:path w="400825" h="219205">
                  <a:moveTo>
                    <a:pt x="200413" y="0"/>
                  </a:moveTo>
                  <a:cubicBezTo>
                    <a:pt x="89728" y="0"/>
                    <a:pt x="0" y="49071"/>
                    <a:pt x="0" y="109603"/>
                  </a:cubicBezTo>
                  <a:cubicBezTo>
                    <a:pt x="0" y="170134"/>
                    <a:pt x="89728" y="219205"/>
                    <a:pt x="200413" y="219205"/>
                  </a:cubicBezTo>
                  <a:cubicBezTo>
                    <a:pt x="311097" y="219205"/>
                    <a:pt x="400825" y="170134"/>
                    <a:pt x="400825" y="109603"/>
                  </a:cubicBezTo>
                  <a:cubicBezTo>
                    <a:pt x="400825" y="49071"/>
                    <a:pt x="311097" y="0"/>
                    <a:pt x="200413" y="0"/>
                  </a:cubicBezTo>
                  <a:close/>
                </a:path>
              </a:pathLst>
            </a:custGeom>
            <a:solidFill>
              <a:srgbClr val="000000">
                <a:alpha val="0"/>
              </a:srgbClr>
            </a:solidFill>
            <a:ln w="38100" cap="sq">
              <a:solidFill>
                <a:srgbClr val="000000"/>
              </a:solidFill>
              <a:prstDash val="solid"/>
              <a:miter/>
            </a:ln>
          </p:spPr>
        </p:sp>
        <p:sp>
          <p:nvSpPr>
            <p:cNvPr id="25" name="TextBox 25"/>
            <p:cNvSpPr txBox="1"/>
            <p:nvPr/>
          </p:nvSpPr>
          <p:spPr>
            <a:xfrm>
              <a:off x="37577" y="-55650"/>
              <a:ext cx="325670" cy="254304"/>
            </a:xfrm>
            <a:prstGeom prst="rect">
              <a:avLst/>
            </a:prstGeom>
          </p:spPr>
          <p:txBody>
            <a:bodyPr lIns="50800" tIns="50800" rIns="50800" bIns="50800" rtlCol="0" anchor="ctr"/>
            <a:lstStyle/>
            <a:p>
              <a:pPr algn="ctr">
                <a:lnSpc>
                  <a:spcPts val="3359"/>
                </a:lnSpc>
              </a:pPr>
              <a:endParaRPr/>
            </a:p>
          </p:txBody>
        </p:sp>
      </p:grpSp>
      <p:sp>
        <p:nvSpPr>
          <p:cNvPr id="26" name="AutoShape 26"/>
          <p:cNvSpPr/>
          <p:nvPr/>
        </p:nvSpPr>
        <p:spPr>
          <a:xfrm flipV="1">
            <a:off x="14285549" y="5831535"/>
            <a:ext cx="740854" cy="843606"/>
          </a:xfrm>
          <a:prstGeom prst="line">
            <a:avLst/>
          </a:prstGeom>
          <a:ln w="38100" cap="flat">
            <a:solidFill>
              <a:srgbClr val="000000"/>
            </a:solidFill>
            <a:prstDash val="solid"/>
            <a:headEnd type="none" w="sm" len="sm"/>
            <a:tailEnd type="none" w="sm" len="sm"/>
          </a:ln>
        </p:spPr>
      </p:sp>
      <p:sp>
        <p:nvSpPr>
          <p:cNvPr id="27" name="AutoShape 27"/>
          <p:cNvSpPr/>
          <p:nvPr/>
        </p:nvSpPr>
        <p:spPr>
          <a:xfrm flipH="1" flipV="1">
            <a:off x="15060569" y="5844369"/>
            <a:ext cx="756015" cy="829378"/>
          </a:xfrm>
          <a:prstGeom prst="line">
            <a:avLst/>
          </a:prstGeom>
          <a:ln w="38100" cap="flat">
            <a:solidFill>
              <a:srgbClr val="000000"/>
            </a:solidFill>
            <a:prstDash val="solid"/>
            <a:headEnd type="none" w="sm" len="sm"/>
            <a:tailEnd type="none" w="sm" len="sm"/>
          </a:ln>
        </p:spPr>
      </p:sp>
      <p:sp>
        <p:nvSpPr>
          <p:cNvPr id="28" name="AutoShape 28"/>
          <p:cNvSpPr/>
          <p:nvPr/>
        </p:nvSpPr>
        <p:spPr>
          <a:xfrm>
            <a:off x="14153702" y="4924954"/>
            <a:ext cx="1991532" cy="19050"/>
          </a:xfrm>
          <a:prstGeom prst="line">
            <a:avLst/>
          </a:prstGeom>
          <a:ln w="38100" cap="flat">
            <a:solidFill>
              <a:srgbClr val="000000"/>
            </a:solidFill>
            <a:prstDash val="solid"/>
            <a:headEnd type="none" w="sm" len="sm"/>
            <a:tailEnd type="none" w="sm" len="sm"/>
          </a:ln>
        </p:spPr>
      </p:sp>
      <p:sp>
        <p:nvSpPr>
          <p:cNvPr id="29" name="TextBox 29"/>
          <p:cNvSpPr txBox="1"/>
          <p:nvPr/>
        </p:nvSpPr>
        <p:spPr>
          <a:xfrm>
            <a:off x="1044256" y="7344408"/>
            <a:ext cx="2941739" cy="504825"/>
          </a:xfrm>
          <a:prstGeom prst="rect">
            <a:avLst/>
          </a:prstGeom>
        </p:spPr>
        <p:txBody>
          <a:bodyPr lIns="0" tIns="0" rIns="0" bIns="0" rtlCol="0" anchor="t">
            <a:spAutoFit/>
          </a:bodyPr>
          <a:lstStyle/>
          <a:p>
            <a:pPr algn="ctr">
              <a:lnSpc>
                <a:spcPts val="3600"/>
              </a:lnSpc>
              <a:spcBef>
                <a:spcPct val="0"/>
              </a:spcBef>
            </a:pPr>
            <a:r>
              <a:rPr lang="en-US" sz="3000" dirty="0">
                <a:solidFill>
                  <a:srgbClr val="000000"/>
                </a:solidFill>
                <a:latin typeface="Telegraf Bold"/>
              </a:rPr>
              <a:t>Customer</a:t>
            </a:r>
          </a:p>
        </p:txBody>
      </p:sp>
      <p:sp>
        <p:nvSpPr>
          <p:cNvPr id="30" name="TextBox 30"/>
          <p:cNvSpPr txBox="1"/>
          <p:nvPr/>
        </p:nvSpPr>
        <p:spPr>
          <a:xfrm>
            <a:off x="13448109" y="7344408"/>
            <a:ext cx="3811191" cy="504825"/>
          </a:xfrm>
          <a:prstGeom prst="rect">
            <a:avLst/>
          </a:prstGeom>
        </p:spPr>
        <p:txBody>
          <a:bodyPr lIns="0" tIns="0" rIns="0" bIns="0" rtlCol="0" anchor="t">
            <a:spAutoFit/>
          </a:bodyPr>
          <a:lstStyle/>
          <a:p>
            <a:pPr algn="ctr">
              <a:lnSpc>
                <a:spcPts val="3600"/>
              </a:lnSpc>
              <a:spcBef>
                <a:spcPct val="0"/>
              </a:spcBef>
            </a:pPr>
            <a:r>
              <a:rPr lang="en-US" sz="3000" dirty="0">
                <a:solidFill>
                  <a:srgbClr val="000000"/>
                </a:solidFill>
                <a:latin typeface="Telegraf Bold"/>
              </a:rPr>
              <a:t>Banking System</a:t>
            </a:r>
          </a:p>
        </p:txBody>
      </p:sp>
      <p:sp>
        <p:nvSpPr>
          <p:cNvPr id="31" name="AutoShape 31"/>
          <p:cNvSpPr/>
          <p:nvPr/>
        </p:nvSpPr>
        <p:spPr>
          <a:xfrm flipV="1">
            <a:off x="11580412" y="1899773"/>
            <a:ext cx="1441537" cy="639000"/>
          </a:xfrm>
          <a:prstGeom prst="line">
            <a:avLst/>
          </a:prstGeom>
          <a:ln w="38100" cap="flat">
            <a:solidFill>
              <a:srgbClr val="000000"/>
            </a:solidFill>
            <a:prstDash val="sysDash"/>
            <a:headEnd type="none" w="sm" len="sm"/>
            <a:tailEnd type="none" w="sm" len="sm"/>
          </a:ln>
        </p:spPr>
      </p:sp>
      <p:sp>
        <p:nvSpPr>
          <p:cNvPr id="32" name="TextBox 32"/>
          <p:cNvSpPr txBox="1"/>
          <p:nvPr/>
        </p:nvSpPr>
        <p:spPr>
          <a:xfrm>
            <a:off x="12631028" y="1358483"/>
            <a:ext cx="4859081" cy="504825"/>
          </a:xfrm>
          <a:prstGeom prst="rect">
            <a:avLst/>
          </a:prstGeom>
        </p:spPr>
        <p:txBody>
          <a:bodyPr lIns="0" tIns="0" rIns="0" bIns="0" rtlCol="0" anchor="t">
            <a:spAutoFit/>
          </a:bodyPr>
          <a:lstStyle/>
          <a:p>
            <a:pPr algn="ctr">
              <a:lnSpc>
                <a:spcPts val="3720"/>
              </a:lnSpc>
              <a:spcBef>
                <a:spcPct val="0"/>
              </a:spcBef>
            </a:pPr>
            <a:r>
              <a:rPr lang="en-US" sz="3100" dirty="0">
                <a:solidFill>
                  <a:srgbClr val="000000"/>
                </a:solidFill>
                <a:latin typeface="Telegraf Bold"/>
              </a:rPr>
              <a:t>System Boundary</a:t>
            </a:r>
          </a:p>
        </p:txBody>
      </p:sp>
      <p:sp>
        <p:nvSpPr>
          <p:cNvPr id="33" name="AutoShape 33"/>
          <p:cNvSpPr/>
          <p:nvPr/>
        </p:nvSpPr>
        <p:spPr>
          <a:xfrm flipV="1">
            <a:off x="4671542" y="3480973"/>
            <a:ext cx="2425620" cy="1140580"/>
          </a:xfrm>
          <a:prstGeom prst="line">
            <a:avLst/>
          </a:prstGeom>
          <a:ln w="38100" cap="flat">
            <a:solidFill>
              <a:srgbClr val="000000"/>
            </a:solidFill>
            <a:prstDash val="solid"/>
            <a:headEnd type="none" w="sm" len="sm"/>
            <a:tailEnd type="none" w="sm" len="sm"/>
          </a:ln>
        </p:spPr>
      </p:sp>
      <p:sp>
        <p:nvSpPr>
          <p:cNvPr id="34" name="AutoShape 34"/>
          <p:cNvSpPr/>
          <p:nvPr/>
        </p:nvSpPr>
        <p:spPr>
          <a:xfrm>
            <a:off x="4671542" y="5157376"/>
            <a:ext cx="2417514" cy="89362"/>
          </a:xfrm>
          <a:prstGeom prst="line">
            <a:avLst/>
          </a:prstGeom>
          <a:ln w="38100" cap="flat">
            <a:solidFill>
              <a:srgbClr val="000000"/>
            </a:solidFill>
            <a:prstDash val="solid"/>
            <a:headEnd type="none" w="sm" len="sm"/>
            <a:tailEnd type="none" w="sm" len="sm"/>
          </a:ln>
        </p:spPr>
      </p:sp>
      <p:sp>
        <p:nvSpPr>
          <p:cNvPr id="35" name="AutoShape 35"/>
          <p:cNvSpPr/>
          <p:nvPr/>
        </p:nvSpPr>
        <p:spPr>
          <a:xfrm>
            <a:off x="4671542" y="5693847"/>
            <a:ext cx="2417514" cy="1207555"/>
          </a:xfrm>
          <a:prstGeom prst="line">
            <a:avLst/>
          </a:prstGeom>
          <a:ln w="38100" cap="flat">
            <a:solidFill>
              <a:srgbClr val="000000"/>
            </a:solidFill>
            <a:prstDash val="solid"/>
            <a:headEnd type="none" w="sm" len="sm"/>
            <a:tailEnd type="none" w="sm" len="sm"/>
          </a:ln>
        </p:spPr>
      </p:sp>
      <p:sp>
        <p:nvSpPr>
          <p:cNvPr id="36" name="AutoShape 36"/>
          <p:cNvSpPr/>
          <p:nvPr/>
        </p:nvSpPr>
        <p:spPr>
          <a:xfrm>
            <a:off x="10602394" y="3422803"/>
            <a:ext cx="2419555" cy="1198103"/>
          </a:xfrm>
          <a:prstGeom prst="line">
            <a:avLst/>
          </a:prstGeom>
          <a:ln w="38100" cap="flat">
            <a:solidFill>
              <a:srgbClr val="000000"/>
            </a:solidFill>
            <a:prstDash val="solid"/>
            <a:headEnd type="none" w="sm" len="sm"/>
            <a:tailEnd type="none" w="sm" len="sm"/>
          </a:ln>
        </p:spPr>
      </p:sp>
      <p:sp>
        <p:nvSpPr>
          <p:cNvPr id="37" name="AutoShape 37"/>
          <p:cNvSpPr/>
          <p:nvPr/>
        </p:nvSpPr>
        <p:spPr>
          <a:xfrm flipV="1">
            <a:off x="10594288" y="5157376"/>
            <a:ext cx="2417514" cy="33820"/>
          </a:xfrm>
          <a:prstGeom prst="line">
            <a:avLst/>
          </a:prstGeom>
          <a:ln w="38100" cap="flat">
            <a:solidFill>
              <a:srgbClr val="000000"/>
            </a:solidFill>
            <a:prstDash val="solid"/>
            <a:headEnd type="none" w="sm" len="sm"/>
            <a:tailEnd type="none" w="sm" len="sm"/>
          </a:ln>
        </p:spPr>
      </p:sp>
      <p:sp>
        <p:nvSpPr>
          <p:cNvPr id="38" name="AutoShape 38"/>
          <p:cNvSpPr/>
          <p:nvPr/>
        </p:nvSpPr>
        <p:spPr>
          <a:xfrm flipV="1">
            <a:off x="10586181" y="5693847"/>
            <a:ext cx="2425620" cy="1265615"/>
          </a:xfrm>
          <a:prstGeom prst="line">
            <a:avLst/>
          </a:prstGeom>
          <a:ln w="38100" cap="flat">
            <a:solidFill>
              <a:srgbClr val="000000"/>
            </a:solidFill>
            <a:prstDash val="solid"/>
            <a:headEnd type="none" w="sm" len="sm"/>
            <a:tailEnd type="none" w="sm" len="sm"/>
          </a:ln>
        </p:spPr>
      </p:sp>
      <p:sp>
        <p:nvSpPr>
          <p:cNvPr id="39" name="TextBox 39"/>
          <p:cNvSpPr txBox="1"/>
          <p:nvPr/>
        </p:nvSpPr>
        <p:spPr>
          <a:xfrm>
            <a:off x="6489651" y="2191111"/>
            <a:ext cx="1198811" cy="647700"/>
          </a:xfrm>
          <a:prstGeom prst="rect">
            <a:avLst/>
          </a:prstGeom>
        </p:spPr>
        <p:txBody>
          <a:bodyPr lIns="0" tIns="0" rIns="0" bIns="0" rtlCol="0" anchor="t">
            <a:spAutoFit/>
          </a:bodyPr>
          <a:lstStyle/>
          <a:p>
            <a:pPr algn="ctr">
              <a:lnSpc>
                <a:spcPts val="4799"/>
              </a:lnSpc>
              <a:spcBef>
                <a:spcPct val="0"/>
              </a:spcBef>
            </a:pPr>
            <a:r>
              <a:rPr lang="en-US" sz="3999" dirty="0">
                <a:solidFill>
                  <a:srgbClr val="5E17EB"/>
                </a:solidFill>
                <a:latin typeface="Telegraf Bold"/>
              </a:rPr>
              <a:t>ATM</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 calcmode="lin" valueType="num">
                                      <p:cBhvr additive="base">
                                        <p:cTn id="7"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
                                            <p:txEl>
                                              <p:pRg st="0" end="0"/>
                                            </p:txEl>
                                          </p:spTgt>
                                        </p:tgtEl>
                                        <p:attrNameLst>
                                          <p:attrName>style.visibility</p:attrName>
                                        </p:attrNameLst>
                                      </p:cBhvr>
                                      <p:to>
                                        <p:strVal val="visible"/>
                                      </p:to>
                                    </p:set>
                                    <p:anim calcmode="lin" valueType="num">
                                      <p:cBhvr additive="base">
                                        <p:cTn id="13"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anim calcmode="lin" valueType="num">
                                      <p:cBhvr additive="base">
                                        <p:cTn id="19"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2">
                                            <p:txEl>
                                              <p:pRg st="0" end="0"/>
                                            </p:txEl>
                                          </p:spTgt>
                                        </p:tgtEl>
                                        <p:attrNameLst>
                                          <p:attrName>style.visibility</p:attrName>
                                        </p:attrNameLst>
                                      </p:cBhvr>
                                      <p:to>
                                        <p:strVal val="visible"/>
                                      </p:to>
                                    </p:set>
                                    <p:anim calcmode="lin" valueType="num">
                                      <p:cBhvr additive="base">
                                        <p:cTn id="39"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allAtOnce"/>
      <p:bldP spid="30" grpId="0" build="allAtOnce"/>
      <p:bldP spid="32" grpId="0" build="allAtOnce"/>
      <p:bldP spid="39"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7"/>
        </a:solidFill>
        <a:effectLst/>
      </p:bgPr>
    </p:bg>
    <p:spTree>
      <p:nvGrpSpPr>
        <p:cNvPr id="1" name=""/>
        <p:cNvGrpSpPr/>
        <p:nvPr/>
      </p:nvGrpSpPr>
      <p:grpSpPr>
        <a:xfrm>
          <a:off x="0" y="0"/>
          <a:ext cx="0" cy="0"/>
          <a:chOff x="0" y="0"/>
          <a:chExt cx="0" cy="0"/>
        </a:xfrm>
      </p:grpSpPr>
      <p:sp>
        <p:nvSpPr>
          <p:cNvPr id="3" name="TextBox 3"/>
          <p:cNvSpPr txBox="1"/>
          <p:nvPr/>
        </p:nvSpPr>
        <p:spPr>
          <a:xfrm>
            <a:off x="1028700" y="1009646"/>
            <a:ext cx="16230600" cy="1207767"/>
          </a:xfrm>
          <a:prstGeom prst="rect">
            <a:avLst/>
          </a:prstGeom>
        </p:spPr>
        <p:txBody>
          <a:bodyPr lIns="0" tIns="0" rIns="0" bIns="0" rtlCol="0" anchor="t">
            <a:spAutoFit/>
          </a:bodyPr>
          <a:lstStyle/>
          <a:p>
            <a:pPr marL="0" lvl="0" indent="0" algn="ctr">
              <a:lnSpc>
                <a:spcPts val="9900"/>
              </a:lnSpc>
            </a:pPr>
            <a:r>
              <a:rPr lang="en-US" sz="7550" dirty="0">
                <a:solidFill>
                  <a:srgbClr val="191919"/>
                </a:solidFill>
                <a:latin typeface="Telegraf Bold"/>
              </a:rPr>
              <a:t>Objective</a:t>
            </a:r>
          </a:p>
        </p:txBody>
      </p:sp>
      <p:sp>
        <p:nvSpPr>
          <p:cNvPr id="4" name="TextBox 4"/>
          <p:cNvSpPr txBox="1"/>
          <p:nvPr/>
        </p:nvSpPr>
        <p:spPr>
          <a:xfrm>
            <a:off x="1028700" y="3097455"/>
            <a:ext cx="15655630" cy="3048000"/>
          </a:xfrm>
          <a:prstGeom prst="rect">
            <a:avLst/>
          </a:prstGeom>
        </p:spPr>
        <p:txBody>
          <a:bodyPr lIns="0" tIns="0" rIns="0" bIns="0" rtlCol="0" anchor="t">
            <a:spAutoFit/>
          </a:bodyPr>
          <a:lstStyle/>
          <a:p>
            <a:pPr marL="863596" lvl="1" indent="-431798" algn="just">
              <a:lnSpc>
                <a:spcPts val="4799"/>
              </a:lnSpc>
              <a:buFont typeface="Arial"/>
              <a:buChar char="•"/>
            </a:pPr>
            <a:r>
              <a:rPr lang="en-US" sz="3999" dirty="0">
                <a:solidFill>
                  <a:srgbClr val="191919"/>
                </a:solidFill>
                <a:latin typeface="Telegraf"/>
              </a:rPr>
              <a:t>The system mainly used by the bank clients. When a client comes to ATM centre to update and delete their account. It reduces the time consumption and lot of paper work. For any single operation it involves numerous references and updating also takes subsequent changes in other places</a:t>
            </a:r>
          </a:p>
        </p:txBody>
      </p:sp>
      <p:sp>
        <p:nvSpPr>
          <p:cNvPr id="5" name="AutoShape 5"/>
          <p:cNvSpPr/>
          <p:nvPr/>
        </p:nvSpPr>
        <p:spPr>
          <a:xfrm>
            <a:off x="7086600" y="2247900"/>
            <a:ext cx="4066129" cy="9521"/>
          </a:xfrm>
          <a:prstGeom prst="line">
            <a:avLst/>
          </a:prstGeom>
          <a:ln w="38100" cap="flat">
            <a:gradFill>
              <a:gsLst>
                <a:gs pos="0">
                  <a:srgbClr val="0097B2">
                    <a:alpha val="100000"/>
                  </a:srgbClr>
                </a:gs>
                <a:gs pos="100000">
                  <a:srgbClr val="7ED957">
                    <a:alpha val="100000"/>
                  </a:srgbClr>
                </a:gs>
              </a:gsLst>
              <a:lin ang="0"/>
            </a:gradFill>
            <a:prstDash val="solid"/>
            <a:headEnd type="none" w="sm" len="sm"/>
            <a:tailEnd type="none" w="sm" len="sm"/>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7"/>
        </a:solidFill>
        <a:effectLst/>
      </p:bgPr>
    </p:bg>
    <p:spTree>
      <p:nvGrpSpPr>
        <p:cNvPr id="1" name=""/>
        <p:cNvGrpSpPr/>
        <p:nvPr/>
      </p:nvGrpSpPr>
      <p:grpSpPr>
        <a:xfrm>
          <a:off x="0" y="0"/>
          <a:ext cx="0" cy="0"/>
          <a:chOff x="0" y="0"/>
          <a:chExt cx="0" cy="0"/>
        </a:xfrm>
      </p:grpSpPr>
      <p:sp>
        <p:nvSpPr>
          <p:cNvPr id="3" name="TextBox 3"/>
          <p:cNvSpPr txBox="1"/>
          <p:nvPr/>
        </p:nvSpPr>
        <p:spPr>
          <a:xfrm>
            <a:off x="1028700" y="1009650"/>
            <a:ext cx="16230600" cy="1207767"/>
          </a:xfrm>
          <a:prstGeom prst="rect">
            <a:avLst/>
          </a:prstGeom>
        </p:spPr>
        <p:txBody>
          <a:bodyPr lIns="0" tIns="0" rIns="0" bIns="0" rtlCol="0" anchor="t">
            <a:spAutoFit/>
          </a:bodyPr>
          <a:lstStyle/>
          <a:p>
            <a:pPr marL="0" lvl="0" indent="0" algn="ctr">
              <a:lnSpc>
                <a:spcPts val="9900"/>
              </a:lnSpc>
            </a:pPr>
            <a:r>
              <a:rPr lang="en-US" sz="7550" dirty="0">
                <a:solidFill>
                  <a:srgbClr val="191919"/>
                </a:solidFill>
                <a:latin typeface="Telegraf Bold"/>
              </a:rPr>
              <a:t>Scope</a:t>
            </a:r>
          </a:p>
        </p:txBody>
      </p:sp>
      <p:sp>
        <p:nvSpPr>
          <p:cNvPr id="4" name="TextBox 4"/>
          <p:cNvSpPr txBox="1"/>
          <p:nvPr/>
        </p:nvSpPr>
        <p:spPr>
          <a:xfrm>
            <a:off x="1028700" y="2695575"/>
            <a:ext cx="16230600" cy="2447925"/>
          </a:xfrm>
          <a:prstGeom prst="rect">
            <a:avLst/>
          </a:prstGeom>
        </p:spPr>
        <p:txBody>
          <a:bodyPr lIns="0" tIns="0" rIns="0" bIns="0" rtlCol="0" anchor="t">
            <a:spAutoFit/>
          </a:bodyPr>
          <a:lstStyle/>
          <a:p>
            <a:pPr algn="just">
              <a:lnSpc>
                <a:spcPts val="4799"/>
              </a:lnSpc>
            </a:pPr>
            <a:r>
              <a:rPr lang="en-US" sz="3999" dirty="0">
                <a:solidFill>
                  <a:srgbClr val="191919"/>
                </a:solidFill>
                <a:latin typeface="Telegraf"/>
              </a:rPr>
              <a:t>Our main objective is to speed up the transactions done by customers. No manual transactions needed generally. The second objective is to save the time which is very important now-a-days. It will include other objectives such as:-</a:t>
            </a:r>
          </a:p>
        </p:txBody>
      </p:sp>
      <p:sp>
        <p:nvSpPr>
          <p:cNvPr id="5" name="AutoShape 5"/>
          <p:cNvSpPr/>
          <p:nvPr/>
        </p:nvSpPr>
        <p:spPr>
          <a:xfrm>
            <a:off x="7848600" y="2247900"/>
            <a:ext cx="2590800" cy="0"/>
          </a:xfrm>
          <a:prstGeom prst="line">
            <a:avLst/>
          </a:prstGeom>
          <a:ln w="38100" cap="flat">
            <a:gradFill>
              <a:gsLst>
                <a:gs pos="0">
                  <a:srgbClr val="0097B2">
                    <a:alpha val="100000"/>
                  </a:srgbClr>
                </a:gs>
                <a:gs pos="100000">
                  <a:srgbClr val="7ED957">
                    <a:alpha val="100000"/>
                  </a:srgbClr>
                </a:gs>
              </a:gsLst>
              <a:lin ang="0"/>
            </a:gradFill>
            <a:prstDash val="solid"/>
            <a:headEnd type="none" w="sm" len="sm"/>
            <a:tailEnd type="none" w="sm" len="sm"/>
          </a:ln>
        </p:spPr>
      </p:sp>
      <p:sp>
        <p:nvSpPr>
          <p:cNvPr id="6" name="TextBox 6"/>
          <p:cNvSpPr txBox="1"/>
          <p:nvPr/>
        </p:nvSpPr>
        <p:spPr>
          <a:xfrm>
            <a:off x="1028700" y="5334000"/>
            <a:ext cx="16230600" cy="523875"/>
          </a:xfrm>
          <a:prstGeom prst="rect">
            <a:avLst/>
          </a:prstGeom>
        </p:spPr>
        <p:txBody>
          <a:bodyPr lIns="0" tIns="0" rIns="0" bIns="0" rtlCol="0" anchor="t">
            <a:spAutoFit/>
          </a:bodyPr>
          <a:lstStyle/>
          <a:p>
            <a:pPr marL="690881" lvl="1" indent="-345440">
              <a:lnSpc>
                <a:spcPts val="3840"/>
              </a:lnSpc>
              <a:buFont typeface="Arial"/>
              <a:buChar char="•"/>
            </a:pPr>
            <a:r>
              <a:rPr lang="en-US" sz="3200" dirty="0">
                <a:solidFill>
                  <a:srgbClr val="191919"/>
                </a:solidFill>
                <a:latin typeface="Telegraf"/>
              </a:rPr>
              <a:t>To render accurate services to customer.</a:t>
            </a:r>
          </a:p>
        </p:txBody>
      </p:sp>
      <p:sp>
        <p:nvSpPr>
          <p:cNvPr id="7" name="TextBox 7"/>
          <p:cNvSpPr txBox="1"/>
          <p:nvPr/>
        </p:nvSpPr>
        <p:spPr>
          <a:xfrm>
            <a:off x="1028700" y="8191500"/>
            <a:ext cx="16230600" cy="523875"/>
          </a:xfrm>
          <a:prstGeom prst="rect">
            <a:avLst/>
          </a:prstGeom>
        </p:spPr>
        <p:txBody>
          <a:bodyPr lIns="0" tIns="0" rIns="0" bIns="0" rtlCol="0" anchor="t">
            <a:spAutoFit/>
          </a:bodyPr>
          <a:lstStyle/>
          <a:p>
            <a:pPr marL="690881" lvl="1" indent="-345440">
              <a:lnSpc>
                <a:spcPts val="3840"/>
              </a:lnSpc>
              <a:buFont typeface="Arial"/>
              <a:buChar char="•"/>
            </a:pPr>
            <a:r>
              <a:rPr lang="en-US" sz="3200" dirty="0">
                <a:solidFill>
                  <a:srgbClr val="191919"/>
                </a:solidFill>
                <a:latin typeface="Telegraf"/>
              </a:rPr>
              <a:t>It is easy to learn the task.</a:t>
            </a:r>
          </a:p>
        </p:txBody>
      </p:sp>
      <p:sp>
        <p:nvSpPr>
          <p:cNvPr id="8" name="TextBox 8"/>
          <p:cNvSpPr txBox="1"/>
          <p:nvPr/>
        </p:nvSpPr>
        <p:spPr>
          <a:xfrm>
            <a:off x="1028700" y="6048375"/>
            <a:ext cx="16230600" cy="523875"/>
          </a:xfrm>
          <a:prstGeom prst="rect">
            <a:avLst/>
          </a:prstGeom>
        </p:spPr>
        <p:txBody>
          <a:bodyPr lIns="0" tIns="0" rIns="0" bIns="0" rtlCol="0" anchor="t">
            <a:spAutoFit/>
          </a:bodyPr>
          <a:lstStyle/>
          <a:p>
            <a:pPr marL="690881" lvl="1" indent="-345440">
              <a:lnSpc>
                <a:spcPts val="3840"/>
              </a:lnSpc>
              <a:buFont typeface="Arial"/>
              <a:buChar char="•"/>
            </a:pPr>
            <a:r>
              <a:rPr lang="en-US" sz="3200" dirty="0">
                <a:solidFill>
                  <a:srgbClr val="191919"/>
                </a:solidFill>
                <a:latin typeface="Telegraf"/>
              </a:rPr>
              <a:t> The reduction of fraudulent activities.</a:t>
            </a:r>
          </a:p>
        </p:txBody>
      </p:sp>
      <p:sp>
        <p:nvSpPr>
          <p:cNvPr id="9" name="TextBox 9"/>
          <p:cNvSpPr txBox="1"/>
          <p:nvPr/>
        </p:nvSpPr>
        <p:spPr>
          <a:xfrm>
            <a:off x="1028700" y="6762750"/>
            <a:ext cx="16230600" cy="523875"/>
          </a:xfrm>
          <a:prstGeom prst="rect">
            <a:avLst/>
          </a:prstGeom>
        </p:spPr>
        <p:txBody>
          <a:bodyPr lIns="0" tIns="0" rIns="0" bIns="0" rtlCol="0" anchor="t">
            <a:spAutoFit/>
          </a:bodyPr>
          <a:lstStyle/>
          <a:p>
            <a:pPr marL="690881" lvl="1" indent="-345440">
              <a:lnSpc>
                <a:spcPts val="3840"/>
              </a:lnSpc>
              <a:buFont typeface="Arial"/>
              <a:buChar char="•"/>
            </a:pPr>
            <a:r>
              <a:rPr lang="en-US" sz="3200" dirty="0">
                <a:solidFill>
                  <a:srgbClr val="191919"/>
                </a:solidFill>
                <a:latin typeface="Telegraf"/>
              </a:rPr>
              <a:t> To achieve speedy processing of customer data.</a:t>
            </a:r>
          </a:p>
        </p:txBody>
      </p:sp>
      <p:sp>
        <p:nvSpPr>
          <p:cNvPr id="10" name="TextBox 10"/>
          <p:cNvSpPr txBox="1"/>
          <p:nvPr/>
        </p:nvSpPr>
        <p:spPr>
          <a:xfrm>
            <a:off x="1028700" y="7477125"/>
            <a:ext cx="16230600" cy="523875"/>
          </a:xfrm>
          <a:prstGeom prst="rect">
            <a:avLst/>
          </a:prstGeom>
        </p:spPr>
        <p:txBody>
          <a:bodyPr lIns="0" tIns="0" rIns="0" bIns="0" rtlCol="0" anchor="t">
            <a:spAutoFit/>
          </a:bodyPr>
          <a:lstStyle/>
          <a:p>
            <a:pPr marL="690881" lvl="1" indent="-345440">
              <a:lnSpc>
                <a:spcPts val="3840"/>
              </a:lnSpc>
              <a:buFont typeface="Arial"/>
              <a:buChar char="•"/>
            </a:pPr>
            <a:r>
              <a:rPr lang="en-US" sz="3200" dirty="0">
                <a:solidFill>
                  <a:srgbClr val="191919"/>
                </a:solidFill>
                <a:latin typeface="Telegraf"/>
              </a:rPr>
              <a:t>To reduce error processing, the guarantee of increase security.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 calcmode="lin" valueType="num">
                                      <p:cBhvr additive="base">
                                        <p:cTn id="1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 calcmode="lin" valueType="num">
                                      <p:cBhvr additive="base">
                                        <p:cTn id="30"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0">
                                            <p:txEl>
                                              <p:pRg st="0" end="0"/>
                                            </p:txEl>
                                          </p:spTgt>
                                        </p:tgtEl>
                                        <p:attrNameLst>
                                          <p:attrName>style.visibility</p:attrName>
                                        </p:attrNameLst>
                                      </p:cBhvr>
                                      <p:to>
                                        <p:strVal val="visible"/>
                                      </p:to>
                                    </p:set>
                                    <p:anim calcmode="lin" valueType="num">
                                      <p:cBhvr additive="base">
                                        <p:cTn id="36"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 calcmode="lin" valueType="num">
                                      <p:cBhvr additive="base">
                                        <p:cTn id="4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P spid="6" grpId="0" build="allAtOnce"/>
      <p:bldP spid="7" grpId="0" build="p"/>
      <p:bldP spid="8" grpId="0" build="allAtOnce"/>
      <p:bldP spid="9" grpId="0" build="allAtOnce"/>
      <p:bldP spid="10"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7"/>
        </a:solidFill>
        <a:effectLst/>
      </p:bgPr>
    </p:bg>
    <p:spTree>
      <p:nvGrpSpPr>
        <p:cNvPr id="1" name=""/>
        <p:cNvGrpSpPr/>
        <p:nvPr/>
      </p:nvGrpSpPr>
      <p:grpSpPr>
        <a:xfrm>
          <a:off x="0" y="0"/>
          <a:ext cx="0" cy="0"/>
          <a:chOff x="0" y="0"/>
          <a:chExt cx="0" cy="0"/>
        </a:xfrm>
      </p:grpSpPr>
      <p:sp>
        <p:nvSpPr>
          <p:cNvPr id="3" name="TextBox 3"/>
          <p:cNvSpPr txBox="1"/>
          <p:nvPr/>
        </p:nvSpPr>
        <p:spPr>
          <a:xfrm>
            <a:off x="1028700" y="1009650"/>
            <a:ext cx="16230600" cy="1207767"/>
          </a:xfrm>
          <a:prstGeom prst="rect">
            <a:avLst/>
          </a:prstGeom>
        </p:spPr>
        <p:txBody>
          <a:bodyPr lIns="0" tIns="0" rIns="0" bIns="0" rtlCol="0" anchor="t">
            <a:spAutoFit/>
          </a:bodyPr>
          <a:lstStyle/>
          <a:p>
            <a:pPr marL="0" lvl="0" indent="0" algn="ctr">
              <a:lnSpc>
                <a:spcPts val="9900"/>
              </a:lnSpc>
            </a:pPr>
            <a:r>
              <a:rPr lang="en-US" sz="7550" dirty="0">
                <a:solidFill>
                  <a:srgbClr val="191919"/>
                </a:solidFill>
                <a:latin typeface="Telegraf Bold"/>
              </a:rPr>
              <a:t>System Requirement</a:t>
            </a:r>
          </a:p>
        </p:txBody>
      </p:sp>
      <p:sp>
        <p:nvSpPr>
          <p:cNvPr id="4" name="AutoShape 4"/>
          <p:cNvSpPr/>
          <p:nvPr/>
        </p:nvSpPr>
        <p:spPr>
          <a:xfrm flipV="1">
            <a:off x="4343400" y="2324100"/>
            <a:ext cx="9525000" cy="19050"/>
          </a:xfrm>
          <a:prstGeom prst="line">
            <a:avLst/>
          </a:prstGeom>
          <a:ln w="38100" cap="flat">
            <a:gradFill>
              <a:gsLst>
                <a:gs pos="0">
                  <a:srgbClr val="0097B2">
                    <a:alpha val="100000"/>
                  </a:srgbClr>
                </a:gs>
                <a:gs pos="100000">
                  <a:srgbClr val="7ED957">
                    <a:alpha val="100000"/>
                  </a:srgbClr>
                </a:gs>
              </a:gsLst>
              <a:lin ang="0"/>
            </a:gradFill>
            <a:prstDash val="solid"/>
            <a:headEnd type="none" w="sm" len="sm"/>
            <a:tailEnd type="none" w="sm" len="sm"/>
          </a:ln>
        </p:spPr>
      </p:sp>
      <p:sp>
        <p:nvSpPr>
          <p:cNvPr id="5" name="TextBox 5"/>
          <p:cNvSpPr txBox="1"/>
          <p:nvPr/>
        </p:nvSpPr>
        <p:spPr>
          <a:xfrm>
            <a:off x="2715560" y="3871590"/>
            <a:ext cx="16230600" cy="523875"/>
          </a:xfrm>
          <a:prstGeom prst="rect">
            <a:avLst/>
          </a:prstGeom>
        </p:spPr>
        <p:txBody>
          <a:bodyPr lIns="0" tIns="0" rIns="0" bIns="0" rtlCol="0" anchor="t">
            <a:spAutoFit/>
          </a:bodyPr>
          <a:lstStyle/>
          <a:p>
            <a:pPr marL="690881" lvl="1" indent="-345440">
              <a:lnSpc>
                <a:spcPts val="3840"/>
              </a:lnSpc>
              <a:buFont typeface="Arial"/>
              <a:buChar char="•"/>
            </a:pPr>
            <a:r>
              <a:rPr lang="en-US" sz="3200" dirty="0">
                <a:solidFill>
                  <a:srgbClr val="191919"/>
                </a:solidFill>
                <a:latin typeface="Telegraf"/>
              </a:rPr>
              <a:t>Processor: - Intel Pentium 4 or Later or Compatible.</a:t>
            </a:r>
          </a:p>
        </p:txBody>
      </p:sp>
      <p:sp>
        <p:nvSpPr>
          <p:cNvPr id="6" name="TextBox 6"/>
          <p:cNvSpPr txBox="1"/>
          <p:nvPr/>
        </p:nvSpPr>
        <p:spPr>
          <a:xfrm>
            <a:off x="2715560" y="6729090"/>
            <a:ext cx="16230600" cy="523875"/>
          </a:xfrm>
          <a:prstGeom prst="rect">
            <a:avLst/>
          </a:prstGeom>
        </p:spPr>
        <p:txBody>
          <a:bodyPr lIns="0" tIns="0" rIns="0" bIns="0" rtlCol="0" anchor="t">
            <a:spAutoFit/>
          </a:bodyPr>
          <a:lstStyle/>
          <a:p>
            <a:pPr marL="690881" lvl="1" indent="-345440">
              <a:lnSpc>
                <a:spcPts val="3840"/>
              </a:lnSpc>
              <a:buFont typeface="Arial"/>
              <a:buChar char="•"/>
            </a:pPr>
            <a:r>
              <a:rPr lang="en-US" sz="3200" dirty="0">
                <a:solidFill>
                  <a:srgbClr val="191919"/>
                </a:solidFill>
                <a:latin typeface="Telegraf"/>
              </a:rPr>
              <a:t>Pointing Device: - Touch Pad or Keys </a:t>
            </a:r>
          </a:p>
        </p:txBody>
      </p:sp>
      <p:sp>
        <p:nvSpPr>
          <p:cNvPr id="7" name="TextBox 7"/>
          <p:cNvSpPr txBox="1"/>
          <p:nvPr/>
        </p:nvSpPr>
        <p:spPr>
          <a:xfrm>
            <a:off x="2715560" y="4585965"/>
            <a:ext cx="16230600" cy="523875"/>
          </a:xfrm>
          <a:prstGeom prst="rect">
            <a:avLst/>
          </a:prstGeom>
        </p:spPr>
        <p:txBody>
          <a:bodyPr lIns="0" tIns="0" rIns="0" bIns="0" rtlCol="0" anchor="t">
            <a:spAutoFit/>
          </a:bodyPr>
          <a:lstStyle/>
          <a:p>
            <a:pPr marL="690881" lvl="1" indent="-345440">
              <a:lnSpc>
                <a:spcPts val="3840"/>
              </a:lnSpc>
              <a:buFont typeface="Arial"/>
              <a:buChar char="•"/>
            </a:pPr>
            <a:r>
              <a:rPr lang="en-US" sz="3200" dirty="0">
                <a:solidFill>
                  <a:srgbClr val="191919"/>
                </a:solidFill>
                <a:latin typeface="Telegraf"/>
              </a:rPr>
              <a:t>Hard Disk: - 410GB or more.</a:t>
            </a:r>
          </a:p>
        </p:txBody>
      </p:sp>
      <p:sp>
        <p:nvSpPr>
          <p:cNvPr id="8" name="TextBox 8"/>
          <p:cNvSpPr txBox="1"/>
          <p:nvPr/>
        </p:nvSpPr>
        <p:spPr>
          <a:xfrm>
            <a:off x="2715560" y="5300340"/>
            <a:ext cx="16230600" cy="523875"/>
          </a:xfrm>
          <a:prstGeom prst="rect">
            <a:avLst/>
          </a:prstGeom>
        </p:spPr>
        <p:txBody>
          <a:bodyPr lIns="0" tIns="0" rIns="0" bIns="0" rtlCol="0" anchor="t">
            <a:spAutoFit/>
          </a:bodyPr>
          <a:lstStyle/>
          <a:p>
            <a:pPr marL="690881" lvl="1" indent="-345440">
              <a:lnSpc>
                <a:spcPts val="3840"/>
              </a:lnSpc>
              <a:buFont typeface="Arial"/>
              <a:buChar char="•"/>
            </a:pPr>
            <a:r>
              <a:rPr lang="en-US" sz="3200" dirty="0">
                <a:solidFill>
                  <a:srgbClr val="191919"/>
                </a:solidFill>
                <a:latin typeface="Telegraf"/>
              </a:rPr>
              <a:t> RAM: - 1GB or more</a:t>
            </a:r>
          </a:p>
        </p:txBody>
      </p:sp>
      <p:sp>
        <p:nvSpPr>
          <p:cNvPr id="9" name="TextBox 9"/>
          <p:cNvSpPr txBox="1"/>
          <p:nvPr/>
        </p:nvSpPr>
        <p:spPr>
          <a:xfrm>
            <a:off x="2715560" y="6014715"/>
            <a:ext cx="16230600" cy="523875"/>
          </a:xfrm>
          <a:prstGeom prst="rect">
            <a:avLst/>
          </a:prstGeom>
        </p:spPr>
        <p:txBody>
          <a:bodyPr lIns="0" tIns="0" rIns="0" bIns="0" rtlCol="0" anchor="t">
            <a:spAutoFit/>
          </a:bodyPr>
          <a:lstStyle/>
          <a:p>
            <a:pPr marL="690881" lvl="1" indent="-345440">
              <a:lnSpc>
                <a:spcPts val="3840"/>
              </a:lnSpc>
              <a:buFont typeface="Arial"/>
              <a:buChar char="•"/>
            </a:pPr>
            <a:r>
              <a:rPr lang="en-US" sz="3200" dirty="0">
                <a:solidFill>
                  <a:srgbClr val="191919"/>
                </a:solidFill>
                <a:latin typeface="Telegraf"/>
              </a:rPr>
              <a:t> Monitor: - SVGA Color Monitor (Touch Screen or Simple) </a:t>
            </a:r>
          </a:p>
        </p:txBody>
      </p:sp>
      <p:sp>
        <p:nvSpPr>
          <p:cNvPr id="10" name="TextBox 10"/>
          <p:cNvSpPr txBox="1"/>
          <p:nvPr/>
        </p:nvSpPr>
        <p:spPr>
          <a:xfrm>
            <a:off x="1028700" y="3061965"/>
            <a:ext cx="16230600" cy="619125"/>
          </a:xfrm>
          <a:prstGeom prst="rect">
            <a:avLst/>
          </a:prstGeom>
        </p:spPr>
        <p:txBody>
          <a:bodyPr lIns="0" tIns="0" rIns="0" bIns="0" rtlCol="0" anchor="t">
            <a:spAutoFit/>
          </a:bodyPr>
          <a:lstStyle/>
          <a:p>
            <a:pPr>
              <a:lnSpc>
                <a:spcPts val="4559"/>
              </a:lnSpc>
            </a:pPr>
            <a:r>
              <a:rPr lang="en-US" sz="3799" dirty="0">
                <a:solidFill>
                  <a:srgbClr val="004AAD"/>
                </a:solidFill>
                <a:latin typeface="Telegraf Bold"/>
              </a:rPr>
              <a:t>Hardware Requirement:-</a:t>
            </a:r>
          </a:p>
        </p:txBody>
      </p:sp>
      <p:sp>
        <p:nvSpPr>
          <p:cNvPr id="11" name="TextBox 11"/>
          <p:cNvSpPr txBox="1"/>
          <p:nvPr/>
        </p:nvSpPr>
        <p:spPr>
          <a:xfrm>
            <a:off x="1028700" y="7633965"/>
            <a:ext cx="16230600" cy="619125"/>
          </a:xfrm>
          <a:prstGeom prst="rect">
            <a:avLst/>
          </a:prstGeom>
        </p:spPr>
        <p:txBody>
          <a:bodyPr lIns="0" tIns="0" rIns="0" bIns="0" rtlCol="0" anchor="t">
            <a:spAutoFit/>
          </a:bodyPr>
          <a:lstStyle/>
          <a:p>
            <a:pPr>
              <a:lnSpc>
                <a:spcPts val="4559"/>
              </a:lnSpc>
            </a:pPr>
            <a:r>
              <a:rPr lang="en-US" sz="3799" dirty="0">
                <a:solidFill>
                  <a:srgbClr val="2E2BFF"/>
                </a:solidFill>
                <a:latin typeface="Telegraf Bold"/>
              </a:rPr>
              <a:t>Software Requirements: -</a:t>
            </a:r>
          </a:p>
        </p:txBody>
      </p:sp>
      <p:sp>
        <p:nvSpPr>
          <p:cNvPr id="12" name="TextBox 12"/>
          <p:cNvSpPr txBox="1"/>
          <p:nvPr/>
        </p:nvSpPr>
        <p:spPr>
          <a:xfrm>
            <a:off x="2715560" y="8443590"/>
            <a:ext cx="13647068" cy="523875"/>
          </a:xfrm>
          <a:prstGeom prst="rect">
            <a:avLst/>
          </a:prstGeom>
        </p:spPr>
        <p:txBody>
          <a:bodyPr lIns="0" tIns="0" rIns="0" bIns="0" rtlCol="0" anchor="t">
            <a:spAutoFit/>
          </a:bodyPr>
          <a:lstStyle/>
          <a:p>
            <a:pPr marL="690881" lvl="1" indent="-345440">
              <a:lnSpc>
                <a:spcPts val="3840"/>
              </a:lnSpc>
              <a:buFont typeface="Arial"/>
              <a:buChar char="•"/>
            </a:pPr>
            <a:r>
              <a:rPr lang="en-US" sz="3200" dirty="0">
                <a:solidFill>
                  <a:srgbClr val="000000"/>
                </a:solidFill>
                <a:latin typeface="Telegraf"/>
              </a:rPr>
              <a:t> Operating System: - Microsoft Windows XP</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20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calcmode="lin" valueType="num">
                                      <p:cBhvr additive="base">
                                        <p:cTn id="1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 calcmode="lin" valueType="num">
                                      <p:cBhvr additive="base">
                                        <p:cTn id="2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anim calcmode="lin" valueType="num">
                                      <p:cBhvr additive="base">
                                        <p:cTn id="2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anim calcmode="lin" valueType="num">
                                      <p:cBhvr additive="base">
                                        <p:cTn id="3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anim calcmode="lin" valueType="num">
                                      <p:cBhvr additive="base">
                                        <p:cTn id="4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xEl>
                                              <p:pRg st="0" end="0"/>
                                            </p:txEl>
                                          </p:spTgt>
                                        </p:tgtEl>
                                        <p:attrNameLst>
                                          <p:attrName>style.visibility</p:attrName>
                                        </p:attrNameLst>
                                      </p:cBhvr>
                                      <p:to>
                                        <p:strVal val="visible"/>
                                      </p:to>
                                    </p:set>
                                    <p:animEffect transition="in" filter="fade">
                                      <p:cBhvr>
                                        <p:cTn id="47" dur="2000"/>
                                        <p:tgtEl>
                                          <p:spTgt spid="11">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2">
                                            <p:txEl>
                                              <p:pRg st="0" end="0"/>
                                            </p:txEl>
                                          </p:spTgt>
                                        </p:tgtEl>
                                        <p:attrNameLst>
                                          <p:attrName>style.visibility</p:attrName>
                                        </p:attrNameLst>
                                      </p:cBhvr>
                                      <p:to>
                                        <p:strVal val="visible"/>
                                      </p:to>
                                    </p:set>
                                    <p:anim calcmode="lin" valueType="num">
                                      <p:cBhvr additive="base">
                                        <p:cTn id="52"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5" grpId="0" build="allAtOnce"/>
      <p:bldP spid="6" grpId="0" build="allAtOnce"/>
      <p:bldP spid="7" grpId="0" build="allAtOnce"/>
      <p:bldP spid="8" grpId="0" build="allAtOnce"/>
      <p:bldP spid="9" grpId="0" build="allAtOnce"/>
      <p:bldP spid="10" grpId="0" build="allAtOnce"/>
      <p:bldP spid="11" grpId="0" build="allAtOnce"/>
      <p:bldP spid="12"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8F7"/>
        </a:solidFill>
        <a:effectLst/>
      </p:bgPr>
    </p:bg>
    <p:spTree>
      <p:nvGrpSpPr>
        <p:cNvPr id="1" name=""/>
        <p:cNvGrpSpPr/>
        <p:nvPr/>
      </p:nvGrpSpPr>
      <p:grpSpPr>
        <a:xfrm>
          <a:off x="0" y="0"/>
          <a:ext cx="0" cy="0"/>
          <a:chOff x="0" y="0"/>
          <a:chExt cx="0" cy="0"/>
        </a:xfrm>
      </p:grpSpPr>
      <p:sp>
        <p:nvSpPr>
          <p:cNvPr id="3" name="TextBox 3"/>
          <p:cNvSpPr txBox="1"/>
          <p:nvPr/>
        </p:nvSpPr>
        <p:spPr>
          <a:xfrm>
            <a:off x="1028700" y="1268056"/>
            <a:ext cx="16230607" cy="1025922"/>
          </a:xfrm>
          <a:prstGeom prst="rect">
            <a:avLst/>
          </a:prstGeom>
        </p:spPr>
        <p:txBody>
          <a:bodyPr lIns="0" tIns="0" rIns="0" bIns="0" rtlCol="0" anchor="t">
            <a:spAutoFit/>
          </a:bodyPr>
          <a:lstStyle/>
          <a:p>
            <a:pPr marL="0" lvl="0" indent="0" algn="ctr">
              <a:lnSpc>
                <a:spcPts val="8030"/>
              </a:lnSpc>
            </a:pPr>
            <a:r>
              <a:rPr lang="en-US" sz="7550" dirty="0">
                <a:solidFill>
                  <a:srgbClr val="191919"/>
                </a:solidFill>
                <a:latin typeface="Telegraf Bold"/>
              </a:rPr>
              <a:t>Making Of Program</a:t>
            </a:r>
          </a:p>
        </p:txBody>
      </p:sp>
      <p:sp>
        <p:nvSpPr>
          <p:cNvPr id="4" name="AutoShape 4"/>
          <p:cNvSpPr/>
          <p:nvPr/>
        </p:nvSpPr>
        <p:spPr>
          <a:xfrm rot="5043">
            <a:off x="1028691" y="9236869"/>
            <a:ext cx="16230617" cy="0"/>
          </a:xfrm>
          <a:prstGeom prst="line">
            <a:avLst/>
          </a:prstGeom>
          <a:ln w="9525" cap="flat">
            <a:solidFill>
              <a:srgbClr val="191919"/>
            </a:solidFill>
            <a:prstDash val="solid"/>
            <a:headEnd type="none" w="sm" len="sm"/>
            <a:tailEnd type="none" w="sm" len="sm"/>
          </a:ln>
        </p:spPr>
      </p:sp>
      <p:sp>
        <p:nvSpPr>
          <p:cNvPr id="5" name="AutoShape 5"/>
          <p:cNvSpPr/>
          <p:nvPr/>
        </p:nvSpPr>
        <p:spPr>
          <a:xfrm flipV="1">
            <a:off x="4724400" y="2324100"/>
            <a:ext cx="8818703" cy="48931"/>
          </a:xfrm>
          <a:prstGeom prst="line">
            <a:avLst/>
          </a:prstGeom>
          <a:ln w="38100" cap="flat">
            <a:gradFill>
              <a:gsLst>
                <a:gs pos="0">
                  <a:srgbClr val="0097B2">
                    <a:alpha val="100000"/>
                  </a:srgbClr>
                </a:gs>
                <a:gs pos="100000">
                  <a:srgbClr val="7ED957">
                    <a:alpha val="100000"/>
                  </a:srgbClr>
                </a:gs>
              </a:gsLst>
              <a:lin ang="0"/>
            </a:gradFill>
            <a:prstDash val="solid"/>
            <a:headEnd type="none" w="sm" len="sm"/>
            <a:tailEnd type="none" w="sm" len="sm"/>
          </a:ln>
        </p:spPr>
      </p:sp>
      <p:sp>
        <p:nvSpPr>
          <p:cNvPr id="6" name="TextBox 6"/>
          <p:cNvSpPr txBox="1"/>
          <p:nvPr/>
        </p:nvSpPr>
        <p:spPr>
          <a:xfrm>
            <a:off x="2668550" y="3524250"/>
            <a:ext cx="12950899" cy="1619250"/>
          </a:xfrm>
          <a:prstGeom prst="rect">
            <a:avLst/>
          </a:prstGeom>
        </p:spPr>
        <p:txBody>
          <a:bodyPr lIns="0" tIns="0" rIns="0" bIns="0" rtlCol="0" anchor="t">
            <a:spAutoFit/>
          </a:bodyPr>
          <a:lstStyle/>
          <a:p>
            <a:pPr algn="ctr">
              <a:lnSpc>
                <a:spcPts val="4199"/>
              </a:lnSpc>
              <a:spcBef>
                <a:spcPct val="0"/>
              </a:spcBef>
            </a:pPr>
            <a:r>
              <a:rPr lang="en-US" sz="3499" dirty="0">
                <a:solidFill>
                  <a:srgbClr val="191919"/>
                </a:solidFill>
                <a:latin typeface="Telegraf"/>
              </a:rPr>
              <a:t>This program consists on system management of ATM and its functions. ATM machines based on functions, loops, switch cases and Structure . And based on C language.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6" grpId="0" build="allAtOnce"/>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119</TotalTime>
  <Words>686</Words>
  <Application>Microsoft Office PowerPoint</Application>
  <PresentationFormat>Custom</PresentationFormat>
  <Paragraphs>58</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Telegraf Bold</vt:lpstr>
      <vt:lpstr>Telegraf</vt:lpstr>
      <vt:lpstr>Constantia</vt:lpstr>
      <vt:lpstr>Calibri</vt:lpstr>
      <vt:lpstr>Wingdings 2</vt: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 MANAGEMENT SYSTEM</dc:title>
  <cp:lastModifiedBy>welcome</cp:lastModifiedBy>
  <cp:revision>13</cp:revision>
  <dcterms:created xsi:type="dcterms:W3CDTF">2006-08-16T00:00:00Z</dcterms:created>
  <dcterms:modified xsi:type="dcterms:W3CDTF">2023-12-18T09:50:46Z</dcterms:modified>
  <dc:identifier>DAF2-H5P2CU</dc:identifier>
</cp:coreProperties>
</file>