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289" r:id="rId7"/>
    <p:sldId id="290" r:id="rId8"/>
    <p:sldId id="294" r:id="rId9"/>
    <p:sldId id="293" r:id="rId10"/>
    <p:sldId id="277" r:id="rId11"/>
    <p:sldId id="276" r:id="rId12"/>
    <p:sldId id="292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6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60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95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7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Consumer Analysis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172" y="517448"/>
            <a:ext cx="10585142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u="sng" dirty="0">
                <a:solidFill>
                  <a:schemeClr val="accent4"/>
                </a:solidFill>
              </a:rPr>
              <a:t>INFORMATION VISUALIZATION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CFDED-F8A4-4CC6-9CC8-519AC8A17657}"/>
              </a:ext>
            </a:extLst>
          </p:cNvPr>
          <p:cNvSpPr txBox="1"/>
          <p:nvPr/>
        </p:nvSpPr>
        <p:spPr>
          <a:xfrm>
            <a:off x="1035728" y="1784788"/>
            <a:ext cx="10120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chemeClr val="bg1"/>
                </a:solidFill>
              </a:rPr>
              <a:t>TEAM MEMBERS</a:t>
            </a:r>
            <a:br>
              <a:rPr lang="en-IN" b="1" u="sng" dirty="0"/>
            </a:br>
            <a:endParaRPr lang="en-IN" b="1" u="sng" dirty="0"/>
          </a:p>
          <a:p>
            <a:endParaRPr lang="en-IN" dirty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8B4411F9-A0B5-405C-A819-FACC365E8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36836"/>
              </p:ext>
            </p:extLst>
          </p:nvPr>
        </p:nvGraphicFramePr>
        <p:xfrm>
          <a:off x="3728622" y="2784059"/>
          <a:ext cx="795143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2043">
                  <a:extLst>
                    <a:ext uri="{9D8B030D-6E8A-4147-A177-3AD203B41FA5}">
                      <a16:colId xmlns:a16="http://schemas.microsoft.com/office/drawing/2014/main" val="1844136853"/>
                    </a:ext>
                  </a:extLst>
                </a:gridCol>
                <a:gridCol w="5059389">
                  <a:extLst>
                    <a:ext uri="{9D8B030D-6E8A-4147-A177-3AD203B41FA5}">
                      <a16:colId xmlns:a16="http://schemas.microsoft.com/office/drawing/2014/main" val="775728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ARYA DADHICH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19MIA1025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39589"/>
                  </a:ext>
                </a:extLst>
              </a:tr>
              <a:tr h="255378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UDBHAV NEMMANI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19MIA1041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59706"/>
                  </a:ext>
                </a:extLst>
              </a:tr>
              <a:tr h="394610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HARSHINI K AIYYER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19MIA1050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340716"/>
                  </a:ext>
                </a:extLst>
              </a:tr>
              <a:tr h="230819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GAURAV TRIVEDI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19MIA1077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7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E951-A4D6-4C46-8A16-8599545A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DATABASE </a:t>
            </a:r>
            <a:br>
              <a:rPr lang="en-IN" sz="2800" dirty="0"/>
            </a:br>
            <a:r>
              <a:rPr lang="en-IN" sz="2800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4122-AA6C-428E-A6BA-CA82C1D8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Inter"/>
              </a:rPr>
              <a:t>The dataset is loosely based on the shopping details for customers of few cities.</a:t>
            </a:r>
          </a:p>
          <a:p>
            <a:r>
              <a:rPr lang="en-IN" b="0" i="0" dirty="0">
                <a:effectLst/>
                <a:latin typeface="Inter"/>
              </a:rPr>
              <a:t>The values vary profoundly which makes it simple &amp; basic to re-produce any kind of visualization based on it.</a:t>
            </a:r>
            <a:endParaRPr lang="en-IN" dirty="0">
              <a:latin typeface="Inter"/>
            </a:endParaRPr>
          </a:p>
          <a:p>
            <a:r>
              <a:rPr lang="en-IN" b="0" i="0" dirty="0">
                <a:effectLst/>
                <a:latin typeface="Inter"/>
              </a:rPr>
              <a:t>This dataset has 2 files - the first file has the entire data for customer shopping while the other file has the indexed data based on a matrix according to the cities. (</a:t>
            </a:r>
            <a:r>
              <a:rPr lang="en-IN" b="0" i="0" dirty="0" err="1">
                <a:effectLst/>
                <a:latin typeface="Inter"/>
              </a:rPr>
              <a:t>Customer_shopping_data</a:t>
            </a:r>
            <a:r>
              <a:rPr lang="en-IN" dirty="0">
                <a:latin typeface="Inter"/>
              </a:rPr>
              <a:t>)</a:t>
            </a:r>
            <a:endParaRPr lang="en-IN" b="0" i="0" dirty="0">
              <a:effectLst/>
              <a:latin typeface="Inter"/>
            </a:endParaRPr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152012-1401-42B2-9F6F-85D8FC488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0CBD1-66E3-46FA-A0B6-1836053CE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46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E951-A4D6-4C46-8A16-8599545A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8" y="448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DATABASE </a:t>
            </a:r>
            <a:br>
              <a:rPr lang="en-IN" sz="2800" dirty="0"/>
            </a:br>
            <a:r>
              <a:rPr lang="en-IN" sz="2800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4122-AA6C-428E-A6BA-CA82C1D8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10515600" cy="4351338"/>
          </a:xfrm>
        </p:spPr>
        <p:txBody>
          <a:bodyPr/>
          <a:lstStyle/>
          <a:p>
            <a:r>
              <a:rPr lang="en-IN" dirty="0">
                <a:latin typeface="Inter"/>
              </a:rPr>
              <a:t>The dataset (</a:t>
            </a:r>
            <a:r>
              <a:rPr lang="en-IN" dirty="0" err="1">
                <a:latin typeface="Inter"/>
              </a:rPr>
              <a:t>Customer_shopping_data</a:t>
            </a:r>
            <a:r>
              <a:rPr lang="en-IN" dirty="0">
                <a:latin typeface="Inter"/>
              </a:rPr>
              <a:t>) consists of attributes as follows: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Inter"/>
              </a:rPr>
              <a:t>Customer ID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Inter"/>
              </a:rPr>
              <a:t>Customer gender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Inter"/>
              </a:rPr>
              <a:t>Age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Inter"/>
              </a:rPr>
              <a:t>City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Inter"/>
              </a:rPr>
              <a:t>Annual Income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Inter"/>
              </a:rPr>
              <a:t>Credit score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Inter"/>
              </a:rPr>
              <a:t>Spending score</a:t>
            </a:r>
          </a:p>
          <a:p>
            <a:pPr marL="0" indent="0">
              <a:buNone/>
            </a:pPr>
            <a:endParaRPr lang="en-IN" sz="1800" dirty="0">
              <a:latin typeface="Inter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1A89AC-7413-4FF8-AA14-9D58EDBD0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0A5130-71A3-48AD-8473-C508515FD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83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E951-A4D6-4C46-8A16-8599545A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8" y="448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DATABASE </a:t>
            </a:r>
            <a:br>
              <a:rPr lang="en-IN" sz="2800" dirty="0"/>
            </a:br>
            <a:r>
              <a:rPr lang="en-IN" sz="2800" dirty="0"/>
              <a:t>DESCRIPTION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8C9D19-F601-4C15-9161-B157472C5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332" y="1567819"/>
            <a:ext cx="8265111" cy="435133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1A89AC-7413-4FF8-AA14-9D58EDBD0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0A5130-71A3-48AD-8473-C508515FD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3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43597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dirty="0"/>
              <a:t>PROBLEM </a:t>
            </a:r>
            <a:br>
              <a:rPr lang="en-IN" sz="2800" dirty="0"/>
            </a:br>
            <a:r>
              <a:rPr lang="en-IN" sz="2800" dirty="0"/>
              <a:t>DESCRIPTION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EDD5FC-A356-4E5C-BDE6-9AD9CA37B914}"/>
              </a:ext>
            </a:extLst>
          </p:cNvPr>
          <p:cNvSpPr txBox="1"/>
          <p:nvPr/>
        </p:nvSpPr>
        <p:spPr>
          <a:xfrm>
            <a:off x="435006" y="1571348"/>
            <a:ext cx="112391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Inter"/>
              </a:rPr>
              <a:t>In this project, we will be analysing customers of a shopping mart based on different attributes like Gender, Age, Income etc. using different visualization techniques.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Inter"/>
              </a:rPr>
              <a:t>We will conclude this project with detailed description of type of customer which are most profitable to the brand.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Inter"/>
              </a:rPr>
              <a:t>Which section of customer should be approached based on age, gender, annual income, city,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Int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Int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Int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48018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76466" y="37611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5998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18809" y="2593844"/>
            <a:ext cx="6112272" cy="2416044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585905" y="2786359"/>
            <a:ext cx="4900117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568327" y="2584851"/>
            <a:ext cx="3759928" cy="2443133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559905" y="2755961"/>
            <a:ext cx="2556771" cy="2122884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6672620" y="241518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GENDER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4350165" y="2254755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AGE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2017115" y="2093515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ANNUAL INCOME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9069803" y="2617072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CITY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6632431" y="3441362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Understanding the role of gender in sales and marketing for a brand using pie chart and histogram.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4198300" y="3083055"/>
            <a:ext cx="1752042" cy="241630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Analyzing the age group to understand the customer behavior, as it is an important demographic factor affecting consumer behavior by plotting bar graphs, k –means clustering  and using various statistical tools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050577" y="3441362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Analyzing different customers based on city they live in using histogram and bar plots.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C3EDA-AAE2-411E-B35D-8E3224183DF9}"/>
              </a:ext>
            </a:extLst>
          </p:cNvPr>
          <p:cNvSpPr txBox="1"/>
          <p:nvPr/>
        </p:nvSpPr>
        <p:spPr>
          <a:xfrm>
            <a:off x="1978766" y="2907631"/>
            <a:ext cx="15765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Analysing the  annual income of various households, to demand and needs by potting k- means clustering graph and using different statistical tools.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43597"/>
            <a:ext cx="11734800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Big Picture</a:t>
            </a: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EDD5FC-A356-4E5C-BDE6-9AD9CA37B914}"/>
              </a:ext>
            </a:extLst>
          </p:cNvPr>
          <p:cNvSpPr txBox="1"/>
          <p:nvPr/>
        </p:nvSpPr>
        <p:spPr>
          <a:xfrm>
            <a:off x="435006" y="1571348"/>
            <a:ext cx="112391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Inter"/>
              </a:rPr>
              <a:t>With increasing customer demands and Globalisation, it is important to understand the behaviour of customer for any brand.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Inter"/>
              </a:rPr>
              <a:t>In the situations like Covid-19 PANDEMIC, it is important for a brand to focus on most profitable customers and aim to increase sales in a particular region.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Inter"/>
              </a:rPr>
              <a:t>After this pandemic is over, brands will need data inform of Visualization to take critical decisions and to form a proper marketing plan for growth and survival of the brand.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Inter"/>
              </a:rPr>
              <a:t>Industrial experience for team members, considering current situations.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87171" y="39451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 PLAN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EDD5FC-A356-4E5C-BDE6-9AD9CA37B914}"/>
              </a:ext>
            </a:extLst>
          </p:cNvPr>
          <p:cNvSpPr txBox="1"/>
          <p:nvPr/>
        </p:nvSpPr>
        <p:spPr>
          <a:xfrm>
            <a:off x="435006" y="1571348"/>
            <a:ext cx="112391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Inter"/>
              </a:rPr>
              <a:t>We will be using Python 3/ MATLAB/ Tableau to understand and analyse different aspects of the project.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Inter"/>
              </a:rPr>
              <a:t>We will communicate and work on same data using GitHub.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Inter"/>
              </a:rPr>
              <a:t>We will divide work in modules to ease out working and to reduce communication.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Inter"/>
              </a:rPr>
              <a:t>Basically, we will have 6 tools of analysis: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Inter"/>
              </a:rPr>
              <a:t>Histogram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Inter"/>
              </a:rPr>
              <a:t>Bar plots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Inter"/>
              </a:rPr>
              <a:t>Statistical tools (Mean, Median, Mode, etc.)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Inter"/>
              </a:rPr>
              <a:t>K- means clustering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Inter"/>
              </a:rPr>
              <a:t>Linear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Inter"/>
              </a:rPr>
              <a:t>Pie charts</a:t>
            </a:r>
          </a:p>
        </p:txBody>
      </p:sp>
    </p:spTree>
    <p:extLst>
      <p:ext uri="{BB962C8B-B14F-4D97-AF65-F5344CB8AC3E}">
        <p14:creationId xmlns:p14="http://schemas.microsoft.com/office/powerpoint/2010/main" val="111413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91</TotalTime>
  <Words>509</Words>
  <Application>Microsoft Office PowerPoint</Application>
  <PresentationFormat>Widescreen</PresentationFormat>
  <Paragraphs>74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Inter</vt:lpstr>
      <vt:lpstr>Segoe UI Light</vt:lpstr>
      <vt:lpstr>Office Theme</vt:lpstr>
      <vt:lpstr>Consumer Analysis</vt:lpstr>
      <vt:lpstr>INFORMATION VISUALIZATION PROJECT</vt:lpstr>
      <vt:lpstr>DATABASE  DESCRIPTION</vt:lpstr>
      <vt:lpstr>DATABASE  DESCRIPTION</vt:lpstr>
      <vt:lpstr>DATABASE  DESCRIPTION</vt:lpstr>
      <vt:lpstr>Project analysis slide 2</vt:lpstr>
      <vt:lpstr>Project analysis slide 3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Analysis</dc:title>
  <dc:creator>Gaurav Trivedi</dc:creator>
  <cp:lastModifiedBy>Gaurav Trivedi</cp:lastModifiedBy>
  <cp:revision>11</cp:revision>
  <dcterms:created xsi:type="dcterms:W3CDTF">2021-03-19T07:23:42Z</dcterms:created>
  <dcterms:modified xsi:type="dcterms:W3CDTF">2021-03-19T08:54:56Z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