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0BF6FC4-CE98-4212-A033-10CCD5FAEBF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CityEats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0F9B70C-F8BF-4AAE-85D3-9327F46AD18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27-06-2025 09:49:28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446A9C3-2FB2-4130-AB40-8A73577D8D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2025-06-27T04:19:28Z</dcterms:created>
  <dcterms:modified xsi:type="dcterms:W3CDTF">2025-06-27T04:19:28Z</dcterms:modified>
</cp:coreProperties>
</file>