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Task Management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 sz="2000"/>
              <a:t>By Gaurav Walia</a:t>
            </a:r>
            <a:endParaRPr lang="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Add new labels to the todos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3430"/>
            <a:ext cx="10972800" cy="1333500"/>
          </a:xfrm>
        </p:spPr>
        <p:txBody>
          <a:bodyPr/>
          <a:p>
            <a:r>
              <a:rPr lang="" altLang="en-US" sz="1800"/>
              <a:t>Personal</a:t>
            </a:r>
            <a:endParaRPr lang="" altLang="en-US" sz="1800"/>
          </a:p>
          <a:p>
            <a:r>
              <a:rPr lang="" altLang="en-US" sz="1800"/>
              <a:t>Work</a:t>
            </a:r>
            <a:endParaRPr lang="" altLang="en-US" sz="1800"/>
          </a:p>
          <a:p>
            <a:r>
              <a:rPr lang="" altLang="en-US" sz="1800"/>
              <a:t>Shopping</a:t>
            </a:r>
            <a:endParaRPr lang="" altLang="en-US" sz="1800"/>
          </a:p>
          <a:p>
            <a:r>
              <a:rPr lang="" altLang="en-US" sz="1800"/>
              <a:t>Others</a:t>
            </a:r>
            <a:endParaRPr lang="" altLang="en-US" sz="1800"/>
          </a:p>
        </p:txBody>
      </p:sp>
      <p:pic>
        <p:nvPicPr>
          <p:cNvPr id="4" name="Picture 3" descr="addLabel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4385" y="850265"/>
            <a:ext cx="9646920" cy="5525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Todo App Logout option</a:t>
            </a:r>
            <a:endParaRPr lang="" altLang="en-US"/>
          </a:p>
        </p:txBody>
      </p:sp>
      <p:pic>
        <p:nvPicPr>
          <p:cNvPr id="4" name="Picture 3" descr="logo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927100"/>
            <a:ext cx="10058400" cy="55454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404 Page for wrong routes</a:t>
            </a:r>
            <a:endParaRPr lang="" altLang="en-US"/>
          </a:p>
        </p:txBody>
      </p:sp>
      <p:pic>
        <p:nvPicPr>
          <p:cNvPr id="4" name="Picture 3" descr="4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1180465"/>
            <a:ext cx="10057765" cy="52330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Mobile Screens</a:t>
            </a:r>
            <a:endParaRPr lang="" altLang="en-US"/>
          </a:p>
        </p:txBody>
      </p:sp>
      <p:pic>
        <p:nvPicPr>
          <p:cNvPr id="4" name="Picture 3" descr="Screenshot from 2020-06-07 22-14-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6505" y="745490"/>
            <a:ext cx="2753360" cy="5674360"/>
          </a:xfrm>
          <a:prstGeom prst="rect">
            <a:avLst/>
          </a:prstGeom>
        </p:spPr>
      </p:pic>
      <p:pic>
        <p:nvPicPr>
          <p:cNvPr id="5" name="Picture 4" descr="Screenshot from 2020-06-07 22-14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" y="773430"/>
            <a:ext cx="2647950" cy="5617845"/>
          </a:xfrm>
          <a:prstGeom prst="rect">
            <a:avLst/>
          </a:prstGeom>
        </p:spPr>
      </p:pic>
      <p:pic>
        <p:nvPicPr>
          <p:cNvPr id="6" name="Picture 5" descr="Screenshot from 2020-06-07 22-14-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665" y="773430"/>
            <a:ext cx="2707005" cy="56318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					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					THANKS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Problem Statement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/>
              <a:t>On Front End:</a:t>
            </a:r>
            <a:endParaRPr lang="en-US" sz="1800"/>
          </a:p>
          <a:p>
            <a:pPr lvl="1"/>
            <a:r>
              <a:rPr lang="en-US" sz="1600"/>
              <a:t>Implement a feature to add Tasks.</a:t>
            </a:r>
            <a:endParaRPr lang="en-US" sz="1600"/>
          </a:p>
          <a:p>
            <a:pPr lvl="1"/>
            <a:r>
              <a:rPr lang="en-US" sz="1600"/>
              <a:t>Implement a feature to set the due date for these tasks.</a:t>
            </a:r>
            <a:endParaRPr lang="en-US" sz="1400"/>
          </a:p>
          <a:p>
            <a:r>
              <a:rPr lang="" altLang="en-US" sz="1800"/>
              <a:t>On Back end:</a:t>
            </a:r>
            <a:endParaRPr lang="" altLang="en-US" sz="1800"/>
          </a:p>
          <a:p>
            <a:pPr lvl="1"/>
            <a:r>
              <a:rPr lang="" altLang="en-US" sz="1600"/>
              <a:t>Implement the backend in one of the desired Tech-Stacks provided below.</a:t>
            </a:r>
            <a:endParaRPr lang="" altLang="en-US" sz="1600"/>
          </a:p>
          <a:p>
            <a:pPr lvl="1"/>
            <a:r>
              <a:rPr lang="" altLang="en-US" sz="1600"/>
              <a:t>Your backend is supposed to store all the tasks data received from the Frontend and store it in the Database.</a:t>
            </a:r>
            <a:endParaRPr lang="" altLang="en-US" sz="1600"/>
          </a:p>
          <a:p>
            <a:pPr lvl="1"/>
            <a:r>
              <a:rPr lang="" altLang="en-US" sz="1600"/>
              <a:t>You are also supposed to implement a Database in the Backend which should store all this structured data.</a:t>
            </a:r>
            <a:endParaRPr lang="" altLang="en-US" sz="1600"/>
          </a:p>
          <a:p>
            <a:pPr lvl="1"/>
            <a:r>
              <a:rPr lang="" altLang="en-US" sz="1600"/>
              <a:t>The data sharing between Frontend and Backend should be in JSON format rendered over REST APIs.</a:t>
            </a:r>
            <a:endParaRPr lang="" altLang="en-US" sz="1600"/>
          </a:p>
          <a:p>
            <a:pPr lvl="1"/>
            <a:r>
              <a:rPr lang="" altLang="en-US" sz="1600"/>
              <a:t>Zip all your Source Code, Screenshots, Deployment Instructions and Upload.</a:t>
            </a:r>
            <a:endParaRPr lang="" altLang="en-US" sz="1600"/>
          </a:p>
          <a:p>
            <a:r>
              <a:rPr lang="" altLang="en-US" sz="1800"/>
              <a:t>Plus Point (intermediate)</a:t>
            </a:r>
            <a:endParaRPr lang="" altLang="en-US" sz="1800"/>
          </a:p>
          <a:p>
            <a:pPr lvl="1"/>
            <a:r>
              <a:rPr lang="" altLang="en-US" sz="1600"/>
              <a:t>Implement a feature to set Labels to Tasks like ‘Personal’, ‘Work’, ‘Shopping’ and ‘Others’. </a:t>
            </a:r>
            <a:endParaRPr lang="" altLang="en-US" sz="1600"/>
          </a:p>
          <a:p>
            <a:pPr lvl="1"/>
            <a:r>
              <a:rPr lang="" altLang="en-US" sz="1600"/>
              <a:t>Implement a feature to set the Status of the Tasks like ‘New’, ‘In progress’ and ‘Completed’.</a:t>
            </a:r>
            <a:endParaRPr lang="" altLang="en-US" sz="1600"/>
          </a:p>
          <a:p>
            <a:pPr lvl="1"/>
            <a:r>
              <a:rPr lang="" altLang="en-US" sz="1600"/>
              <a:t>You are supposed to implement these features for an End-to-End stack, implementation will go on the Frontend as well as Backend.</a:t>
            </a:r>
            <a:endParaRPr lang="" altLang="en-US" sz="1600"/>
          </a:p>
          <a:p>
            <a:pPr lvl="1"/>
            <a:r>
              <a:rPr lang="" altLang="en-US" sz="1600"/>
              <a:t>Store the relevant flags in the database.</a:t>
            </a:r>
            <a:endParaRPr lang="" altLang="en-US" sz="1600"/>
          </a:p>
          <a:p>
            <a:r>
              <a:rPr lang="" altLang="en-US" sz="1800"/>
              <a:t>Extra Work (experienced / wizard)</a:t>
            </a:r>
            <a:endParaRPr lang="" altLang="en-US" sz="1800"/>
          </a:p>
          <a:p>
            <a:pPr lvl="1"/>
            <a:r>
              <a:rPr lang="" altLang="en-US" sz="1575"/>
              <a:t>Implement the Signup and Login/Logout functionality. You have to create user-auth schema in the database.</a:t>
            </a:r>
            <a:endParaRPr lang="" altLang="en-US" sz="1575"/>
          </a:p>
          <a:p>
            <a:endParaRPr lang="" altLang="en-US" sz="1750"/>
          </a:p>
          <a:p>
            <a:pPr marL="457200" lvl="1" indent="0">
              <a:buNone/>
            </a:pPr>
            <a:endParaRPr lang="" altLang="en-US" sz="1750"/>
          </a:p>
          <a:p>
            <a:pPr lvl="1"/>
            <a:endParaRPr lang="en-US" sz="1250"/>
          </a:p>
          <a:p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Default Page when you open the application</a:t>
            </a:r>
            <a:endParaRPr lang="" altLang="en-US"/>
          </a:p>
        </p:txBody>
      </p:sp>
      <p:pic>
        <p:nvPicPr>
          <p:cNvPr id="4" name="Picture 3" descr="home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888365"/>
            <a:ext cx="10057765" cy="5527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Register a new user</a:t>
            </a:r>
            <a:endParaRPr lang="" altLang="en-US"/>
          </a:p>
        </p:txBody>
      </p:sp>
      <p:pic>
        <p:nvPicPr>
          <p:cNvPr id="4" name="Picture 3" descr="regi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897255"/>
            <a:ext cx="10058400" cy="55232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Login with the user</a:t>
            </a:r>
            <a:endParaRPr lang="" altLang="en-US"/>
          </a:p>
        </p:txBody>
      </p:sp>
      <p:pic>
        <p:nvPicPr>
          <p:cNvPr id="4" name="Picture 3" descr="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851535"/>
            <a:ext cx="10058400" cy="5536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Todo App to add new todos</a:t>
            </a:r>
            <a:endParaRPr lang="" altLang="en-US"/>
          </a:p>
        </p:txBody>
      </p:sp>
      <p:pic>
        <p:nvPicPr>
          <p:cNvPr id="4" name="Picture 3" descr="ho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962025"/>
            <a:ext cx="10057765" cy="5508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Adding Todos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6005"/>
            <a:ext cx="10972800" cy="5071745"/>
          </a:xfrm>
        </p:spPr>
        <p:txBody>
          <a:bodyPr/>
          <a:p>
            <a:r>
              <a:rPr lang="" altLang="en-US" sz="2800"/>
              <a:t>Add todo by adding the text in new todo input and click on add todo to add a new one</a:t>
            </a:r>
            <a:endParaRPr lang="" altLang="en-US" sz="2800"/>
          </a:p>
          <a:p>
            <a:r>
              <a:rPr lang="" altLang="en-US" sz="2800"/>
              <a:t>Todo Due Date support by default it will take today's date it not mentioned</a:t>
            </a:r>
            <a:endParaRPr lang="" altLang="en-US" sz="2800"/>
          </a:p>
          <a:p>
            <a:r>
              <a:rPr lang="" altLang="en-US" sz="2800"/>
              <a:t>By default no labels will be attached with new todo</a:t>
            </a:r>
            <a:endParaRPr lang="" altLang="en-US" sz="2800"/>
          </a:p>
          <a:p>
            <a:r>
              <a:rPr lang="" altLang="en-US" sz="2800"/>
              <a:t>By default new todo is mentioned with red color calendar icon to show it is a new task.</a:t>
            </a:r>
            <a:endParaRPr lang="" altLang="en-US" sz="2800"/>
          </a:p>
          <a:p>
            <a:r>
              <a:rPr lang="" altLang="en-US" sz="2800"/>
              <a:t>You can go to register and login page easily with the header nav links</a:t>
            </a:r>
            <a:endParaRPr lang="" altLang="en-US" sz="2800"/>
          </a:p>
          <a:p>
            <a:r>
              <a:rPr lang="" altLang="en-US"/>
              <a:t>You can remove the todos also.</a:t>
            </a:r>
            <a:endParaRPr lang="" altLang="en-US"/>
          </a:p>
          <a:p>
            <a:endParaRPr lang="" altLang="en-US"/>
          </a:p>
          <a:p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Sample Todo</a:t>
            </a:r>
            <a:endParaRPr lang="" altLang="en-US"/>
          </a:p>
        </p:txBody>
      </p:sp>
      <p:pic>
        <p:nvPicPr>
          <p:cNvPr id="4" name="Picture 3" descr="oneTod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934085"/>
            <a:ext cx="10058400" cy="55314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Mark the todos as New, In Progress and Completed</a:t>
            </a:r>
            <a:endParaRPr lang="" altLang="en-US"/>
          </a:p>
        </p:txBody>
      </p:sp>
      <p:pic>
        <p:nvPicPr>
          <p:cNvPr id="4" name="Picture 3" descr="todoToInprogre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907415"/>
            <a:ext cx="10058400" cy="5561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1836</Words>
  <Application>WPS Presentation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Droid Sans Fallback</vt:lpstr>
      <vt:lpstr>Times New Roman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Management</dc:title>
  <dc:creator>anonymous</dc:creator>
  <cp:lastModifiedBy>anonymous</cp:lastModifiedBy>
  <cp:revision>14</cp:revision>
  <dcterms:created xsi:type="dcterms:W3CDTF">2020-06-07T16:47:20Z</dcterms:created>
  <dcterms:modified xsi:type="dcterms:W3CDTF">2020-06-07T16:47:20Z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