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168AC-DF01-459C-882A-EA45AB70861B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3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7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7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1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BD51-36B7-450B-A75E-99134714A56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8B67FA-89B7-46ED-9BDA-53501BF8E4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B0E4-4B46-673E-E908-FCAA08A4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369" y="887569"/>
            <a:ext cx="8637073" cy="2541431"/>
          </a:xfrm>
        </p:spPr>
        <p:txBody>
          <a:bodyPr/>
          <a:lstStyle/>
          <a:p>
            <a:pPr algn="ctr"/>
            <a:r>
              <a:rPr lang="en-IN" b="1" dirty="0"/>
              <a:t>Setfit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201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90FF-2D0A-8227-D69A-05BF92F3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CAE-06CE-2832-9BF7-B36FE1A021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SetFit stands for Sentence Transformer Fine Tuning.</a:t>
            </a:r>
          </a:p>
          <a:p>
            <a:r>
              <a:rPr lang="en-IN" dirty="0"/>
              <a:t>A group of research led by Intel Labs and the , UKP Lab , Hugging Face released a new approach called setfit that can be used to create high accurate text classification models with limited labelled data .</a:t>
            </a:r>
          </a:p>
          <a:p>
            <a:r>
              <a:rPr lang="en-IN" dirty="0"/>
              <a:t>SetFit is outperforming GPT-3 in 7 out of </a:t>
            </a:r>
            <a:r>
              <a:rPr lang="en-IN" b="0" i="0" dirty="0">
                <a:solidFill>
                  <a:srgbClr val="000000"/>
                </a:solidFill>
                <a:effectLst/>
                <a:latin typeface="CHARTER"/>
              </a:rPr>
              <a:t>11 </a:t>
            </a:r>
            <a:r>
              <a:rPr lang="en-IN" dirty="0"/>
              <a:t>tasks , while being 1600x smaller.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C6179-0046-A252-9BC9-33234B553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396505"/>
            <a:ext cx="4645025" cy="2684115"/>
          </a:xfrm>
        </p:spPr>
      </p:pic>
    </p:spTree>
    <p:extLst>
      <p:ext uri="{BB962C8B-B14F-4D97-AF65-F5344CB8AC3E}">
        <p14:creationId xmlns:p14="http://schemas.microsoft.com/office/powerpoint/2010/main" val="1962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569-4019-A659-BAAA-36F08EC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WHY SETFIT IS BETTER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8A0F-92EA-B90B-2D25-F89379BF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No prompts or verbalisers </a:t>
            </a:r>
            <a:r>
              <a:rPr lang="en-IN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Current techniques for few-shot fine-tuning require handcrafted prompts. SetFit dispenses with prompts altogether by generating rich embeddings directly from text 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.</a:t>
            </a:r>
          </a:p>
          <a:p>
            <a:r>
              <a:rPr lang="en-IN" b="0" i="0" u="sng" dirty="0">
                <a:solidFill>
                  <a:srgbClr val="000000"/>
                </a:solidFill>
                <a:effectLst/>
              </a:rPr>
              <a:t>Fast to train :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SetFit doesn't require large-scale models like GPT-3 to achieve high accuracy.</a:t>
            </a:r>
          </a:p>
          <a:p>
            <a:r>
              <a:rPr lang="en-US" u="sng" dirty="0">
                <a:solidFill>
                  <a:srgbClr val="000000"/>
                </a:solidFill>
              </a:rPr>
              <a:t>Multilingual Support : </a:t>
            </a:r>
            <a:r>
              <a:rPr lang="en-US" dirty="0">
                <a:solidFill>
                  <a:srgbClr val="000000"/>
                </a:solidFill>
              </a:rPr>
              <a:t> SetFit can be used with any Sentence Transformer on the Hub.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48774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2BB4-ED7D-7B52-809F-14EC603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FINE-TUNE CLASSIFIER WITH SETFIT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439-0113-C95A-F7F7-331082BB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When using SetFit we first fine-tune a Sentence Transformer model using our labeled data and contrastive training, where positive and negative pairs are created by in-class and out-class selection.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second step a classification head is trained on the encoded embeddings with their respective class labels.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2B8A-212B-023C-84BD-E31E606C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4" y="4277435"/>
            <a:ext cx="8803340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1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4AAB-0435-5DE1-EB38-E4526FEF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FC06-47FB-7F72-E726-FB44A839A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This is huge! SetFit will help so many companies to get started with text-classification and transformers, without the need to label a lot of data and compute power.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Compared to LLM training s SetFit classifier takes less than 1 hour on a small GPU to train or less than $</a:t>
            </a:r>
            <a:r>
              <a:rPr lang="en-IN" b="0" i="0" dirty="0">
                <a:solidFill>
                  <a:srgbClr val="000000"/>
                </a:solidFill>
                <a:effectLst/>
                <a:latin typeface="CHARTER"/>
              </a:rPr>
              <a:t>1 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so to speak.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887E5-0901-E183-662D-8E88C8926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200569"/>
            <a:ext cx="4645025" cy="3075988"/>
          </a:xfrm>
        </p:spPr>
      </p:pic>
    </p:spTree>
    <p:extLst>
      <p:ext uri="{BB962C8B-B14F-4D97-AF65-F5344CB8AC3E}">
        <p14:creationId xmlns:p14="http://schemas.microsoft.com/office/powerpoint/2010/main" val="3638204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243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CHARTER</vt:lpstr>
      <vt:lpstr>Gill Sans MT</vt:lpstr>
      <vt:lpstr>Gallery</vt:lpstr>
      <vt:lpstr>Setfit for text classification</vt:lpstr>
      <vt:lpstr>INTRODUCTION </vt:lpstr>
      <vt:lpstr>WHY SETFIT IS BETTER ?</vt:lpstr>
      <vt:lpstr>FINE-TUNE CLASSIFIER WITH SETFIT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Setfit for text classification</dc:title>
  <dc:creator>Gaurav Shinde</dc:creator>
  <cp:lastModifiedBy>Gaurav Shinde</cp:lastModifiedBy>
  <cp:revision>1</cp:revision>
  <dcterms:created xsi:type="dcterms:W3CDTF">2022-10-27T21:35:09Z</dcterms:created>
  <dcterms:modified xsi:type="dcterms:W3CDTF">2022-10-27T22:09:30Z</dcterms:modified>
</cp:coreProperties>
</file>