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45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13B-1EF1-43D6-8DAF-02CAE60234A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D802-3832-4F8C-857E-5F2F51696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01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13B-1EF1-43D6-8DAF-02CAE60234A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D802-3832-4F8C-857E-5F2F51696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46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13B-1EF1-43D6-8DAF-02CAE60234A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D802-3832-4F8C-857E-5F2F51696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7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13B-1EF1-43D6-8DAF-02CAE60234A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D802-3832-4F8C-857E-5F2F51696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3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13B-1EF1-43D6-8DAF-02CAE60234A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D802-3832-4F8C-857E-5F2F51696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61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13B-1EF1-43D6-8DAF-02CAE60234A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D802-3832-4F8C-857E-5F2F51696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34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13B-1EF1-43D6-8DAF-02CAE60234A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D802-3832-4F8C-857E-5F2F51696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41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13B-1EF1-43D6-8DAF-02CAE60234A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D802-3832-4F8C-857E-5F2F51696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34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13B-1EF1-43D6-8DAF-02CAE60234A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D802-3832-4F8C-857E-5F2F51696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08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13B-1EF1-43D6-8DAF-02CAE60234A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D802-3832-4F8C-857E-5F2F51696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85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13B-1EF1-43D6-8DAF-02CAE60234A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D802-3832-4F8C-857E-5F2F51696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77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EDA013B-1EF1-43D6-8DAF-02CAE60234A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9DD802-3832-4F8C-857E-5F2F51696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608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0"/>
                <a:alpha val="9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83C9F-55F0-60CA-86E3-A7DB94E6F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-2390775" y="4781549"/>
            <a:ext cx="1114425" cy="149542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C8A88-74A8-CCFC-2C9F-2FF862F18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35636"/>
            <a:ext cx="9144000" cy="817563"/>
          </a:xfrm>
        </p:spPr>
        <p:txBody>
          <a:bodyPr>
            <a:normAutofit/>
          </a:bodyPr>
          <a:lstStyle/>
          <a:p>
            <a:r>
              <a:rPr lang="en-US" sz="3600"/>
              <a:t>Step  Counter</a:t>
            </a:r>
            <a:endParaRPr lang="en-IN" sz="3600" dirty="0"/>
          </a:p>
        </p:txBody>
      </p:sp>
      <p:pic>
        <p:nvPicPr>
          <p:cNvPr id="5" name="Picture 4" descr="A white figure on a green background&#10;&#10;Description automatically generated">
            <a:extLst>
              <a:ext uri="{FF2B5EF4-FFF2-40B4-BE49-F238E27FC236}">
                <a16:creationId xmlns:a16="http://schemas.microsoft.com/office/drawing/2014/main" id="{6EA390BF-8064-9CE7-A8FA-B3119431E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6" y="2000250"/>
            <a:ext cx="2903196" cy="283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0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CF7127-9C4D-BA73-34BD-4ECA6E485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LOGIN</a:t>
            </a:r>
            <a:endParaRPr lang="en-IN" dirty="0"/>
          </a:p>
        </p:txBody>
      </p:sp>
      <p:pic>
        <p:nvPicPr>
          <p:cNvPr id="7" name="Content Placeholder 6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A78ABD0F-1243-0D5F-56F7-136264010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690688"/>
            <a:ext cx="4351338" cy="4486275"/>
          </a:xfrm>
        </p:spPr>
      </p:pic>
    </p:spTree>
    <p:extLst>
      <p:ext uri="{BB962C8B-B14F-4D97-AF65-F5344CB8AC3E}">
        <p14:creationId xmlns:p14="http://schemas.microsoft.com/office/powerpoint/2010/main" val="4221436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  <a:alpha val="9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1CDF-DE2C-C994-7405-D6AACADA0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375921"/>
            <a:ext cx="10678160" cy="181864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dirty="0"/>
              <a:t>8 Hours 36 Minutes</a:t>
            </a:r>
            <a:br>
              <a:rPr lang="en-US" dirty="0"/>
            </a:br>
            <a:r>
              <a:rPr lang="en-US" sz="2700" dirty="0"/>
              <a:t>till next day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E9738-3529-1015-A237-D6EFC5A1E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V="1">
            <a:off x="5312780" y="2368619"/>
            <a:ext cx="1215342" cy="1636222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469F0-8172-562D-72BD-622FE9786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1803400"/>
            <a:ext cx="685799" cy="565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0BDF95-A16D-8916-6918-482323E45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3247183"/>
            <a:ext cx="685800" cy="5440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8E7811-B439-DFD4-F0D6-7CE2121BE1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2480241"/>
            <a:ext cx="685799" cy="65532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985F87A-2FFF-FF9B-E85B-BDC58A34BEBA}"/>
              </a:ext>
            </a:extLst>
          </p:cNvPr>
          <p:cNvSpPr/>
          <p:nvPr/>
        </p:nvSpPr>
        <p:spPr>
          <a:xfrm>
            <a:off x="4456253" y="1803400"/>
            <a:ext cx="2997843" cy="28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55F8AE-2377-047B-09F5-C0EDDCD8802D}"/>
              </a:ext>
            </a:extLst>
          </p:cNvPr>
          <p:cNvSpPr/>
          <p:nvPr/>
        </p:nvSpPr>
        <p:spPr>
          <a:xfrm>
            <a:off x="4838218" y="1921397"/>
            <a:ext cx="2187615" cy="2639028"/>
          </a:xfrm>
          <a:prstGeom prst="ellipse">
            <a:avLst/>
          </a:prstGeom>
          <a:gradFill>
            <a:gsLst>
              <a:gs pos="0">
                <a:schemeClr val="accent6">
                  <a:lumMod val="50000"/>
                  <a:alpha val="9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0</a:t>
            </a:r>
          </a:p>
          <a:p>
            <a:pPr algn="ctr"/>
            <a:r>
              <a:rPr lang="en-US" dirty="0"/>
              <a:t>Goal:10 000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CABE621-8149-CCCF-206B-3F7DC5AD1A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3953"/>
            <a:ext cx="1296365" cy="10040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E858AD-69A9-79FE-9399-99831CC37D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0991"/>
            <a:ext cx="1296365" cy="12328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21C0F0-9A29-9434-397B-07AAAFF88D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9269"/>
            <a:ext cx="1296365" cy="109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2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  <a:alpha val="9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24380-36C8-521B-21AE-8D905D7E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                               Settings</a:t>
            </a:r>
            <a:br>
              <a:rPr lang="en-US" sz="6000" dirty="0"/>
            </a:br>
            <a:r>
              <a:rPr lang="en-US" sz="4000" dirty="0"/>
              <a:t>Goal</a:t>
            </a:r>
            <a:r>
              <a:rPr lang="en-US" sz="6000" dirty="0"/>
              <a:t> : </a:t>
            </a:r>
            <a:r>
              <a:rPr lang="en-US" dirty="0"/>
              <a:t>10000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00E3E5-6F83-C529-C0E5-A24BA5058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3478"/>
            <a:ext cx="12192000" cy="58452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CB9EAC-B290-4A29-77F4-B365793D2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6" y="2349662"/>
            <a:ext cx="4016416" cy="7755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2F154F-6FDB-10D1-3826-6FD19E26D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820" y="2349662"/>
            <a:ext cx="4390664" cy="7755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F40C04-84B7-F46A-2C6D-DE36FC1BB2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6" y="3732835"/>
            <a:ext cx="4016416" cy="7928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17F194-A644-405A-C3B0-6FA0ABDBC2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820" y="3732835"/>
            <a:ext cx="4457336" cy="7928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7C267B-A619-257F-5726-06A9595670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6" y="5133368"/>
            <a:ext cx="4016416" cy="7482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09F200-0461-B86A-6427-D11386D0B6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820" y="5133368"/>
            <a:ext cx="4457336" cy="74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8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  <a:alpha val="9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CE3B3-DDEF-F77D-230A-7A5DEC5D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Turn Off For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96B03-D4C5-11BC-98E8-FD1B83C7B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15 MINUTES</a:t>
            </a:r>
          </a:p>
          <a:p>
            <a:pPr algn="ctr"/>
            <a:r>
              <a:rPr lang="en-US" dirty="0"/>
              <a:t>30 MINUTES</a:t>
            </a:r>
          </a:p>
          <a:p>
            <a:pPr algn="ctr"/>
            <a:r>
              <a:rPr lang="en-US" dirty="0"/>
              <a:t>1 HOUR </a:t>
            </a:r>
          </a:p>
          <a:p>
            <a:pPr algn="ctr"/>
            <a:r>
              <a:rPr lang="en-US" dirty="0"/>
              <a:t>2 HOUR</a:t>
            </a:r>
          </a:p>
          <a:p>
            <a:pPr algn="ctr"/>
            <a:r>
              <a:rPr lang="en-US" dirty="0"/>
              <a:t>4 HOUR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B8F2B-36F0-F0AF-E4C4-191D72DDD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920" y="6176963"/>
            <a:ext cx="2042160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0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  <a:alpha val="9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E558-9B59-B5EC-5122-2BE4DDA2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History</a:t>
            </a:r>
            <a:endParaRPr lang="en-IN" sz="5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48650B-7DA3-BCD3-F056-60E91B43D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9040"/>
            <a:ext cx="12192000" cy="5689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D800CC-50E8-BF77-20DC-30AFB1CC4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20" y="2824480"/>
            <a:ext cx="8371840" cy="751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52EF0C-5D0E-F2FB-E06B-B19BE2583F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2174240"/>
            <a:ext cx="6667500" cy="65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84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  <a:alpha val="9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5F6B-D3CA-609C-91E0-4BDFED36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Thank You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F626-CEBE-E323-9DF4-EDFB9E422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44159"/>
            <a:ext cx="11353800" cy="832803"/>
          </a:xfrm>
        </p:spPr>
        <p:txBody>
          <a:bodyPr/>
          <a:lstStyle/>
          <a:p>
            <a:r>
              <a:rPr lang="en-US" dirty="0"/>
              <a:t>Give Feedback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0861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</TotalTime>
  <Words>41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LOGIN</vt:lpstr>
      <vt:lpstr>8 Hours 36 Minutes till next day </vt:lpstr>
      <vt:lpstr>                               Settings Goal : 10000</vt:lpstr>
      <vt:lpstr>Turn Off For </vt:lpstr>
      <vt:lpstr>History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gaurav bodkhe</dc:creator>
  <cp:lastModifiedBy>gaurav bodkhe</cp:lastModifiedBy>
  <cp:revision>2</cp:revision>
  <dcterms:created xsi:type="dcterms:W3CDTF">2024-09-02T10:03:32Z</dcterms:created>
  <dcterms:modified xsi:type="dcterms:W3CDTF">2024-09-03T14:36:07Z</dcterms:modified>
</cp:coreProperties>
</file>