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49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3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64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7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22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1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20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4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34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3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3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2092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CAE8-CB72-E530-7E88-EEB634CDF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Cybersecurity: Risks and Strategies for Protection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59717-9AD8-E148-8714-09B056E550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7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53BA-97A3-8CA8-BF14-BC6086D4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7B95-8364-1B7B-5B67-B5463192B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Cybersecurity </a:t>
            </a:r>
          </a:p>
          <a:p>
            <a:r>
              <a:rPr lang="en-IN" dirty="0" err="1"/>
              <a:t>Cyberscurity</a:t>
            </a:r>
            <a:r>
              <a:rPr lang="en-IN" dirty="0"/>
              <a:t> risks</a:t>
            </a:r>
          </a:p>
          <a:p>
            <a:r>
              <a:rPr lang="en-IN" dirty="0" err="1"/>
              <a:t>Cyberscurity</a:t>
            </a:r>
            <a:r>
              <a:rPr lang="en-IN" dirty="0"/>
              <a:t> </a:t>
            </a:r>
            <a:r>
              <a:rPr lang="en-IN" dirty="0" err="1"/>
              <a:t>stategies</a:t>
            </a:r>
            <a:r>
              <a:rPr lang="en-IN" dirty="0"/>
              <a:t> for </a:t>
            </a:r>
            <a:r>
              <a:rPr lang="en-IN" dirty="0" err="1"/>
              <a:t>Protecrion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1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04E7-8C5F-6407-FFF1-C4D65009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Cybersecurity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356E-3B6A-2F5A-B1F1-CC9280DD1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Network security</a:t>
            </a:r>
          </a:p>
          <a:p>
            <a:r>
              <a:rPr lang="en-IN" dirty="0"/>
              <a:t>Cloud security</a:t>
            </a:r>
          </a:p>
          <a:p>
            <a:r>
              <a:rPr lang="en-IN" dirty="0"/>
              <a:t>Data security</a:t>
            </a:r>
          </a:p>
          <a:p>
            <a:r>
              <a:rPr lang="en-IN" dirty="0"/>
              <a:t>IOT security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7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AA31-31AE-CF61-AD0E-E46909FF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Cybersecurity risks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EEEE-8301-E97A-BDE6-D26D818E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90% of breaches involve in Phishing. </a:t>
            </a:r>
          </a:p>
          <a:p>
            <a:r>
              <a:rPr lang="en-IN" dirty="0" err="1"/>
              <a:t>Auerage</a:t>
            </a:r>
            <a:r>
              <a:rPr lang="en-IN" dirty="0"/>
              <a:t> costs of a data </a:t>
            </a:r>
            <a:r>
              <a:rPr lang="en-IN" dirty="0" err="1"/>
              <a:t>breacth</a:t>
            </a:r>
            <a:r>
              <a:rPr lang="en-IN" dirty="0"/>
              <a:t>:$3.86million.</a:t>
            </a:r>
          </a:p>
          <a:p>
            <a:r>
              <a:rPr lang="en-IN" dirty="0"/>
              <a:t>Types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97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B121-53F9-7D5F-69D5-3992CB0A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Cybersecurity </a:t>
            </a:r>
            <a:r>
              <a:rPr lang="en-IN" dirty="0" err="1"/>
              <a:t>stategies</a:t>
            </a:r>
            <a:r>
              <a:rPr lang="en-IN" dirty="0"/>
              <a:t> for </a:t>
            </a:r>
            <a:r>
              <a:rPr lang="en-IN" dirty="0" err="1"/>
              <a:t>Protecrion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6F3A-87D9-F83A-9401-EEE025ACB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78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Madison</vt:lpstr>
      <vt:lpstr>Cybersecurity: Risks and Strategies for Protection</vt:lpstr>
      <vt:lpstr>Content</vt:lpstr>
      <vt:lpstr>Cybersecurity Types</vt:lpstr>
      <vt:lpstr>Cybersecurity risks</vt:lpstr>
      <vt:lpstr>Cybersecurity stategies for Protecrion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Sujit More</dc:creator>
  <cp:lastModifiedBy>Sujit More</cp:lastModifiedBy>
  <cp:revision>3</cp:revision>
  <dcterms:created xsi:type="dcterms:W3CDTF">2024-11-10T07:36:56Z</dcterms:created>
  <dcterms:modified xsi:type="dcterms:W3CDTF">2024-11-10T08:21:33Z</dcterms:modified>
</cp:coreProperties>
</file>