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021" r:id="rId2"/>
    <p:sldId id="1181" r:id="rId3"/>
    <p:sldId id="1123" r:id="rId4"/>
    <p:sldId id="1027" r:id="rId5"/>
    <p:sldId id="1029" r:id="rId6"/>
    <p:sldId id="1166" r:id="rId7"/>
    <p:sldId id="1176" r:id="rId8"/>
    <p:sldId id="1175" r:id="rId9"/>
    <p:sldId id="1141" r:id="rId10"/>
    <p:sldId id="1148" r:id="rId11"/>
    <p:sldId id="1142" r:id="rId12"/>
    <p:sldId id="1149" r:id="rId13"/>
    <p:sldId id="1145" r:id="rId14"/>
    <p:sldId id="1135" r:id="rId15"/>
    <p:sldId id="1129" r:id="rId16"/>
    <p:sldId id="1134" r:id="rId17"/>
    <p:sldId id="1140" r:id="rId18"/>
    <p:sldId id="1161" r:id="rId19"/>
    <p:sldId id="1184" r:id="rId20"/>
    <p:sldId id="1155" r:id="rId21"/>
    <p:sldId id="1187" r:id="rId22"/>
    <p:sldId id="1117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52"/>
  </p:normalViewPr>
  <p:slideViewPr>
    <p:cSldViewPr>
      <p:cViewPr varScale="1">
        <p:scale>
          <a:sx n="98" d="100"/>
          <a:sy n="98" d="100"/>
        </p:scale>
        <p:origin x="10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416"/>
    </p:cViewPr>
  </p:sorterViewPr>
  <p:notesViewPr>
    <p:cSldViewPr>
      <p:cViewPr varScale="1">
        <p:scale>
          <a:sx n="55" d="100"/>
          <a:sy n="55" d="100"/>
        </p:scale>
        <p:origin x="-283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20DF694-4DEE-2B89-32DD-5EBD869661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C832184-83EB-3827-D034-7495EF4564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6D90E174-3440-0FD0-6AC2-E742BFBC18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B7227FA-7057-E37F-EE51-852A9ACAA50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fld id="{1BF5F210-6569-3545-83C8-7592FA2634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18B29CE-005D-B7C8-CEC0-9F47785A58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C4D487E-A1C7-2134-2B29-343887497B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BD05566-91D7-9585-848D-580E68A6C0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A39F3E1-EC4D-F227-59FB-DF3D59C446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6614C2C5-060E-8161-5E2E-BEAD6854AE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7B9682D1-7570-719F-E07E-0BD5A4525E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fld id="{4067C312-E780-DC45-A7F2-B4DEC56D0A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E2966CB5-91E9-80CD-D3CD-77BC81F151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2FAB5D06-B817-2AA4-D0C6-F21E387C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5401081E-A034-4A4C-E326-7903A725C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06ABE0-DFF1-1F4B-96C3-D8C5680FB7E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354C077A-B40F-A7C3-E8BD-9BB64DDA96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17A17891-13F4-B941-2CD3-CAF1B3D97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3E8F052-4C9B-041E-EA29-6C63696F2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723F63-CE38-B14E-B46F-970A81CC73C6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43514DD-58AA-B26D-87AB-F2DAD5B9E3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D0D71D1C-DB13-FDE4-8B02-3C14E8A2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5F0EDF8D-B352-AE09-55F7-9E0AA7C2F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67DC5E-5929-7548-B03E-3BF90842CF56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FF2DE2-F4DB-8935-57C1-89CC9EEFBA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D40E7B-4F75-79DF-4757-BF3847206B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4B76D6-77B2-DCAF-A965-438C6CEE40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1009B-D2E0-0E47-93A3-907F91DE07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57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6AE0FE-A31C-ED9C-7AFC-B5676BB67C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74D551-77EC-2A43-AEC0-7F17486B3F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F47B21-4716-5C4D-9B0E-8772D05E70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FF9E6F-CF12-DB43-A637-5AC9E033F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D00905-F497-76F9-2F9E-75FFC94BBF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00A815-825C-BDFD-8EA1-D766C7EEE4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19B27C-5563-DEB6-F8F6-A727B40D11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4278B-3FBE-B146-92EA-1E76C53C93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99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436882-70F7-BA49-CB1C-41EB27A1FC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2B8839-8B09-AF4F-A33A-77EDCC14BE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383520-66CD-FB76-2D41-B18755627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BF16A-C12F-B743-A629-3FD2F4EA97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7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B655B2-8FEE-C833-B441-6C861AA5E4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E05725-29DD-373A-C933-9BF8E6272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076427-7452-ACEE-7125-BCD9A61FF2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AC7FF-7EDF-8B4E-A942-8D67EE72CA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03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194C7F-1A97-6265-DBFA-08BC6B5098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485D3-8EEA-4889-69C6-35A68CF02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40938-D625-6BE6-BFDA-2EBF9EFBFE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59B1B-B4CC-CB4A-A437-90030BA739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30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EEEE57-8C59-280F-7A72-29DCC3033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2926EC-1265-7DE4-1655-B2DAB34DD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A5304F-BACD-82F1-4C69-C21486135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B0937-0FAB-4240-A139-36CAD4B576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39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CC71AC-57FB-5590-0A35-E8EE4D5D8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02F04F-67BE-554D-3A93-A92E87ABB9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B2EACC-3130-6004-CCF3-201E87E9B4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1AF12-41A5-1B41-93B0-0E1CC974E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30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8D3623-7F9F-89F4-667D-8E02371F82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CA0AF12-D878-9473-FE62-E1B9D0D929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10458A-56E3-EE39-19A8-8629F0B52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0B3B91-7346-3346-AABA-2401E2C312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50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2C98A-8118-9D2E-2DC1-62B6A8DD8D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58E26-35FD-62B8-8322-2A6C59257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49831-8B15-EDD8-2291-8CC8AD2C4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FCA59-7F38-8E42-9FFE-79AD0A3304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56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8CD81-610E-90CB-4E47-6AEC9A136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79A8F-201F-C9AC-6CE1-FACBBEF585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43F76-5474-10B5-5F6A-6936CDDDDB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AADFD-BABD-2A45-92FC-33000E995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85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72EF03-4855-5CC7-CF03-562D3710D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36061D-DB88-54A0-3173-ADC24EA37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E290203-A686-874D-A879-C9DD2339F2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EDEAF1-8207-F6E9-CA98-EFEB1E9E75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D7C294-BAAE-8A83-852A-1EE25E4B7E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4650B8B-CB51-9C46-A49B-07E0E00AD4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gnantpause.org/overpop/overpop.gi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alarge">
            <a:extLst>
              <a:ext uri="{FF2B5EF4-FFF2-40B4-BE49-F238E27FC236}">
                <a16:creationId xmlns:a16="http://schemas.microsoft.com/office/drawing/2014/main" id="{C6CD1A71-5E7F-C88B-E940-D12CA6247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WordArt 7">
            <a:extLst>
              <a:ext uri="{FF2B5EF4-FFF2-40B4-BE49-F238E27FC236}">
                <a16:creationId xmlns:a16="http://schemas.microsoft.com/office/drawing/2014/main" id="{2DC48544-BC4D-0876-F4AC-22440200D09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9600" y="1162050"/>
            <a:ext cx="8105775" cy="280035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8000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Kristen ITC" panose="020F0502020204030204" pitchFamily="34" charset="0"/>
                <a:cs typeface="Kristen ITC" panose="020F0502020204030204" pitchFamily="34" charset="0"/>
              </a:rPr>
              <a:t>Overpopulation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32A579A-FB2F-C1AB-0BE8-8E700A8B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9699" name="Picture 2" descr="http://media.cagle.com/17/2004/03/29/10873_600.jpg">
            <a:extLst>
              <a:ext uri="{FF2B5EF4-FFF2-40B4-BE49-F238E27FC236}">
                <a16:creationId xmlns:a16="http://schemas.microsoft.com/office/drawing/2014/main" id="{42B08FF4-F9ED-A839-06CF-2110B458D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A223227-C653-84CF-A6BF-8F24A3B3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r>
              <a:rPr lang="en-US" altLang="en-US"/>
              <a:t>Employment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9941C23-1DFA-3246-C9DF-9126B42D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2771" name="Picture 2" descr="http://www.chicagonow.com/twenty-something-yogi/files/2012/04/unemployment-grads-cartoon1.jpeg">
            <a:extLst>
              <a:ext uri="{FF2B5EF4-FFF2-40B4-BE49-F238E27FC236}">
                <a16:creationId xmlns:a16="http://schemas.microsoft.com/office/drawing/2014/main" id="{4D5A3B6F-3364-9AF8-7997-D16A616CA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FA779687-0E1B-7161-446F-FF1E37B7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r>
              <a:rPr lang="en-US" altLang="en-US"/>
              <a:t>Health / Disease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slucksblog.com/wp-content/uploads/2012/07/over-2.jpg">
            <a:extLst>
              <a:ext uri="{FF2B5EF4-FFF2-40B4-BE49-F238E27FC236}">
                <a16:creationId xmlns:a16="http://schemas.microsoft.com/office/drawing/2014/main" id="{C781CD98-BF74-75CC-C965-D420FAFC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12700"/>
            <a:ext cx="9136062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://assets.inhabitat.com/wp-content/uploads/lifestraw.jpeg">
            <a:extLst>
              <a:ext uri="{FF2B5EF4-FFF2-40B4-BE49-F238E27FC236}">
                <a16:creationId xmlns:a16="http://schemas.microsoft.com/office/drawing/2014/main" id="{5DA31463-1B41-3DAA-4123-96187B930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aterjournalistsafrica.files.wordpress.com/2011/04/pix.jpg">
            <a:extLst>
              <a:ext uri="{FF2B5EF4-FFF2-40B4-BE49-F238E27FC236}">
                <a16:creationId xmlns:a16="http://schemas.microsoft.com/office/drawing/2014/main" id="{9A6B4D5D-C720-FB0A-74EA-43B75CA0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0"/>
            <a:ext cx="9174163" cy="682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47351C6-22F6-7829-AE45-30B261CD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r>
              <a:rPr lang="en-US" altLang="en-US"/>
              <a:t>Income / Poverty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politicsandthearts.weebly.com/uploads/1/5/4/9/15499890/5402969.jpeg?414">
            <a:extLst>
              <a:ext uri="{FF2B5EF4-FFF2-40B4-BE49-F238E27FC236}">
                <a16:creationId xmlns:a16="http://schemas.microsoft.com/office/drawing/2014/main" id="{904D2A5A-F50D-3325-A511-7CD9F770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:\Users\Home\Desktop\o-LATIN-AMERICA-POVERTY-facebook.jpg">
            <a:extLst>
              <a:ext uri="{FF2B5EF4-FFF2-40B4-BE49-F238E27FC236}">
                <a16:creationId xmlns:a16="http://schemas.microsoft.com/office/drawing/2014/main" id="{3E5F6246-8253-CE09-0641-06818854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7463"/>
            <a:ext cx="9144000" cy="684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ome\Desktop\wheres-waldo1-jpg.jpg">
            <a:extLst>
              <a:ext uri="{FF2B5EF4-FFF2-40B4-BE49-F238E27FC236}">
                <a16:creationId xmlns:a16="http://schemas.microsoft.com/office/drawing/2014/main" id="{79B58D9F-FC05-73B6-8267-545DDE872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36525"/>
            <a:ext cx="8778875" cy="65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EEAB28AE-C35F-C1E0-6633-D8B4277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r>
              <a:rPr lang="en-US" altLang="en-US"/>
              <a:t>Transportation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C:\Users\Home\Desktop\overloaded_022.jpg">
            <a:extLst>
              <a:ext uri="{FF2B5EF4-FFF2-40B4-BE49-F238E27FC236}">
                <a16:creationId xmlns:a16="http://schemas.microsoft.com/office/drawing/2014/main" id="{EF61EDDD-7718-7075-6E36-8E00F965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"/>
            <a:ext cx="91440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 descr="consumption3">
            <a:extLst>
              <a:ext uri="{FF2B5EF4-FFF2-40B4-BE49-F238E27FC236}">
                <a16:creationId xmlns:a16="http://schemas.microsoft.com/office/drawing/2014/main" id="{7FDD8B85-B78A-1798-56E6-58081C0E7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248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Rectangle 2">
            <a:extLst>
              <a:ext uri="{FF2B5EF4-FFF2-40B4-BE49-F238E27FC236}">
                <a16:creationId xmlns:a16="http://schemas.microsoft.com/office/drawing/2014/main" id="{FEA73E16-D2F9-1D90-3A4B-1E31C7008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6200000">
            <a:off x="-1943100" y="3009900"/>
            <a:ext cx="7772400" cy="1143000"/>
          </a:xfrm>
        </p:spPr>
        <p:txBody>
          <a:bodyPr/>
          <a:lstStyle/>
          <a:p>
            <a:r>
              <a:rPr lang="en-US" altLang="en-US"/>
              <a:t>Population and Resource Consumption</a:t>
            </a:r>
            <a:br>
              <a:rPr lang="en-US" altLang="en-US" i="1"/>
            </a:b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filipspagnoli.files.wordpress.com/2008/05/stork.jpg">
            <a:extLst>
              <a:ext uri="{FF2B5EF4-FFF2-40B4-BE49-F238E27FC236}">
                <a16:creationId xmlns:a16="http://schemas.microsoft.com/office/drawing/2014/main" id="{CF534072-A3A6-189B-3D34-17AB92A2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709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poverty">
            <a:extLst>
              <a:ext uri="{FF2B5EF4-FFF2-40B4-BE49-F238E27FC236}">
                <a16:creationId xmlns:a16="http://schemas.microsoft.com/office/drawing/2014/main" id="{1C2985C4-F3CF-DAD8-1DF3-3BC4B64E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4">
            <a:extLst>
              <a:ext uri="{FF2B5EF4-FFF2-40B4-BE49-F238E27FC236}">
                <a16:creationId xmlns:a16="http://schemas.microsoft.com/office/drawing/2014/main" id="{64EDF776-9158-0F3E-0A80-6BCA75CC6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>
                <a:solidFill>
                  <a:srgbClr val="FFFF00"/>
                </a:solidFill>
                <a:latin typeface="Comic Sans MS" panose="030F0902030302020204" pitchFamily="66" charset="0"/>
                <a:ea typeface="MS PGothic" panose="020B0600070205080204" pitchFamily="34" charset="-128"/>
              </a:rPr>
              <a:t>Developing countries account for more than 90-95% of today’s population growth.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>
            <a:extLst>
              <a:ext uri="{FF2B5EF4-FFF2-40B4-BE49-F238E27FC236}">
                <a16:creationId xmlns:a16="http://schemas.microsoft.com/office/drawing/2014/main" id="{0F4BA19F-70B3-A714-4A54-C179820D6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0400"/>
            <a:ext cx="4876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Deforestation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Environment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Education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Employment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Family Planning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Famine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D7307532-E70A-8227-84EB-056C19E2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048000"/>
            <a:ext cx="4114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Health / Disease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Income/Poverty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Natural Resources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Older Population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Urbanization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Transportation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316" name="Text Box 6">
            <a:extLst>
              <a:ext uri="{FF2B5EF4-FFF2-40B4-BE49-F238E27FC236}">
                <a16:creationId xmlns:a16="http://schemas.microsoft.com/office/drawing/2014/main" id="{780C82FA-1849-A0CB-D099-5DF542998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"/>
            <a:ext cx="6324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 b="1">
                <a:latin typeface="Microsoft Sans Serif" panose="020B0604020202020204" pitchFamily="34" charset="0"/>
                <a:ea typeface="MS PGothic" panose="020B0600070205080204" pitchFamily="34" charset="-128"/>
              </a:rPr>
              <a:t>What are some problems that arise when overpopulation occurs?</a:t>
            </a:r>
          </a:p>
        </p:txBody>
      </p:sp>
      <p:pic>
        <p:nvPicPr>
          <p:cNvPr id="13317" name="Picture 7" descr="overpop">
            <a:hlinkClick r:id="rId3"/>
            <a:extLst>
              <a:ext uri="{FF2B5EF4-FFF2-40B4-BE49-F238E27FC236}">
                <a16:creationId xmlns:a16="http://schemas.microsoft.com/office/drawing/2014/main" id="{7C651203-8CCE-3F0E-9BFE-CCE1F2A2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559C8BA-3420-07B8-4687-3E1B872B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r>
              <a:rPr lang="en-US" altLang="en-US"/>
              <a:t>Deforestation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files.myopera.com/Bj%C3%B6rni/albums/2400771/An%20aerial%20view%20of%20deforestation%20at%20Indonesia%27s%20Sumatra%20island.%20Indonesia%20and%20Australia%20launched%20a%20$30%20million%20project%20to%20fight%20deforestation%20in%20Sumatra.jpg">
            <a:extLst>
              <a:ext uri="{FF2B5EF4-FFF2-40B4-BE49-F238E27FC236}">
                <a16:creationId xmlns:a16="http://schemas.microsoft.com/office/drawing/2014/main" id="{DCFB77CD-4CDF-0B9A-C930-E2DCF1AB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media.npr.org/assets/img/2013/05/30/sumatra_deforestation1_custom-39040cba07f740c9627ec3f75c5fd0982029db73.jpg">
            <a:extLst>
              <a:ext uri="{FF2B5EF4-FFF2-40B4-BE49-F238E27FC236}">
                <a16:creationId xmlns:a16="http://schemas.microsoft.com/office/drawing/2014/main" id="{B4708882-B874-EB71-4E85-158BF902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E3B122A-FAF4-5116-4DF3-ACE0D6A0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1143000"/>
          </a:xfrm>
        </p:spPr>
        <p:txBody>
          <a:bodyPr/>
          <a:lstStyle/>
          <a:p>
            <a:r>
              <a:rPr lang="en-US" altLang="en-US"/>
              <a:t>Education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61</Words>
  <Application>Microsoft Macintosh PowerPoint</Application>
  <PresentationFormat>On-screen Show (4:3)</PresentationFormat>
  <Paragraphs>25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Comic Sans MS</vt:lpstr>
      <vt:lpstr>Kristen ITC</vt:lpstr>
      <vt:lpstr>Microsoft Sans Serif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Deforestation</vt:lpstr>
      <vt:lpstr>PowerPoint Presentation</vt:lpstr>
      <vt:lpstr>PowerPoint Presentation</vt:lpstr>
      <vt:lpstr>Education</vt:lpstr>
      <vt:lpstr>PowerPoint Presentation</vt:lpstr>
      <vt:lpstr>Employment</vt:lpstr>
      <vt:lpstr>PowerPoint Presentation</vt:lpstr>
      <vt:lpstr>Health / Disease</vt:lpstr>
      <vt:lpstr>PowerPoint Presentation</vt:lpstr>
      <vt:lpstr>PowerPoint Presentation</vt:lpstr>
      <vt:lpstr>PowerPoint Presentation</vt:lpstr>
      <vt:lpstr>Income / Poverty</vt:lpstr>
      <vt:lpstr>PowerPoint Presentation</vt:lpstr>
      <vt:lpstr>PowerPoint Presentation</vt:lpstr>
      <vt:lpstr>Transportation</vt:lpstr>
      <vt:lpstr>PowerPoint Presentation</vt:lpstr>
      <vt:lpstr>Population and Resource Consumption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Merrilee Guenther</dc:creator>
  <cp:lastModifiedBy>GAURAV CHOPRA</cp:lastModifiedBy>
  <cp:revision>119</cp:revision>
  <dcterms:created xsi:type="dcterms:W3CDTF">2006-03-20T22:46:29Z</dcterms:created>
  <dcterms:modified xsi:type="dcterms:W3CDTF">2022-07-20T10:42:31Z</dcterms:modified>
</cp:coreProperties>
</file>