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262" r:id="rId6"/>
    <p:sldId id="265" r:id="rId7"/>
    <p:sldId id="270"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65"/>
            <p14:sldId id="270"/>
            <p14:sldId id="266"/>
            <p14:sldId id="267"/>
            <p14:sldId id="268"/>
            <p14:sldId id="26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varScale="1">
        <p:scale>
          <a:sx n="64" d="100"/>
          <a:sy n="64" d="100"/>
        </p:scale>
        <p:origin x="20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9/16/2022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178" y="1690070"/>
            <a:ext cx="10515600" cy="2387600"/>
          </a:xfrm>
        </p:spPr>
        <p:txBody>
          <a:bodyPr>
            <a:normAutofit fontScale="90000"/>
          </a:bodyPr>
          <a:lstStyle/>
          <a:p>
            <a:pPr algn="ctr"/>
            <a:br>
              <a:rPr lang="en-US" dirty="0"/>
            </a:br>
            <a:br>
              <a:rPr lang="en-US" dirty="0"/>
            </a:br>
            <a:br>
              <a:rPr lang="en-US" dirty="0"/>
            </a:br>
            <a:br>
              <a:rPr lang="en-US" dirty="0"/>
            </a:br>
            <a:br>
              <a:rPr lang="en-US" dirty="0"/>
            </a:br>
            <a:r>
              <a:rPr lang="en-US" dirty="0">
                <a:latin typeface="Times New Roman" panose="02020603050405020304" pitchFamily="18" charset="0"/>
                <a:cs typeface="Times New Roman" panose="02020603050405020304" pitchFamily="18" charset="0"/>
              </a:rPr>
              <a:t>PRESENTATION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CAR PRICE PREDICTION</a:t>
            </a:r>
          </a:p>
        </p:txBody>
      </p:sp>
      <p:sp>
        <p:nvSpPr>
          <p:cNvPr id="3" name="Subtitle 2"/>
          <p:cNvSpPr>
            <a:spLocks noGrp="1"/>
          </p:cNvSpPr>
          <p:nvPr>
            <p:ph type="subTitle" idx="1"/>
          </p:nvPr>
        </p:nvSpPr>
        <p:spPr>
          <a:xfrm>
            <a:off x="2872971" y="5277679"/>
            <a:ext cx="5564036" cy="960785"/>
          </a:xfrm>
        </p:spPr>
        <p:txBody>
          <a:bodyPr>
            <a:normAutofit/>
          </a:bodyPr>
          <a:lstStyle/>
          <a:p>
            <a:pPr algn="r"/>
            <a:r>
              <a:rPr lang="en-US" dirty="0">
                <a:latin typeface="Times New Roman" panose="02020603050405020304" pitchFamily="18" charset="0"/>
                <a:cs typeface="Times New Roman" panose="02020603050405020304" pitchFamily="18" charset="0"/>
              </a:rPr>
              <a:t>Submitted by: GAURAV KUMAR</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 and Understanding</a:t>
            </a:r>
          </a:p>
        </p:txBody>
      </p:sp>
      <p:sp>
        <p:nvSpPr>
          <p:cNvPr id="11" name="Content Placeholder 10"/>
          <p:cNvSpPr>
            <a:spLocks noGrp="1"/>
          </p:cNvSpPr>
          <p:nvPr>
            <p:ph idx="1"/>
          </p:nvPr>
        </p:nvSpPr>
        <p:spPr>
          <a:xfrm>
            <a:off x="838201" y="2022437"/>
            <a:ext cx="10515600" cy="4176041"/>
          </a:xfrm>
        </p:spPr>
        <p:txBody>
          <a:bodyPr/>
          <a:lstStyle/>
          <a:p>
            <a:r>
              <a:rPr lang="en-IN" sz="2400" dirty="0">
                <a:latin typeface="Times New Roman" panose="02020603050405020304" pitchFamily="18" charset="0"/>
                <a:cs typeface="Times New Roman" panose="02020603050405020304" pitchFamily="18" charset="0"/>
              </a:rPr>
              <a:t>In the market, we have seen lot of changes in the car prices. Now some cars are in demand hence making them costly and some are not in demand hence cheaper. </a:t>
            </a:r>
            <a:r>
              <a:rPr lang="en-US" sz="2400" dirty="0">
                <a:latin typeface="Times New Roman" panose="02020603050405020304" pitchFamily="18" charset="0"/>
                <a:cs typeface="Times New Roman" panose="02020603050405020304" pitchFamily="18" charset="0"/>
              </a:rPr>
              <a:t>With the change in market due to covid 19 impact, the persons are facing problems with their previous car price valuation. So, they are looking for new machine learning models from new data. We have to make car price valuation model</a:t>
            </a:r>
            <a:r>
              <a:rPr lang="en-US" sz="2400" dirty="0"/>
              <a:t>. </a:t>
            </a:r>
            <a:endParaRPr lang="en-IN" sz="2400" dirty="0"/>
          </a:p>
          <a:p>
            <a:endParaRPr lang="en-IN" sz="2400" dirty="0"/>
          </a:p>
        </p:txBody>
      </p:sp>
    </p:spTree>
    <p:extLst>
      <p:ext uri="{BB962C8B-B14F-4D97-AF65-F5344CB8AC3E}">
        <p14:creationId xmlns:p14="http://schemas.microsoft.com/office/powerpoint/2010/main" val="209073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EDA Steps and Visualizations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1" y="1979407"/>
            <a:ext cx="10515600" cy="4197556"/>
          </a:xfrm>
        </p:spPr>
        <p:txBody>
          <a:bodyPr>
            <a:normAutofit fontScale="92500" lnSpcReduction="20000"/>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5078 rows and 9 columns in the dataset.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There are no null values in the data.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There are five columns of object type, four columns of numerical type.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We visualize the continuous data by distribution plot and categorical data by </a:t>
            </a:r>
            <a:r>
              <a:rPr lang="en-US" sz="2400" dirty="0" err="1">
                <a:latin typeface="Times New Roman" panose="02020603050405020304" pitchFamily="18" charset="0"/>
                <a:cs typeface="Times New Roman" panose="02020603050405020304" pitchFamily="18" charset="0"/>
              </a:rPr>
              <a:t>countplot</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Convert object data into float data type by encoding technique.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Describes the data in statistical terms.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18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EDA Steps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5519" y="1722108"/>
            <a:ext cx="10515600" cy="4351338"/>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Identify the relationship between dependent and independent variable and see that all the columns have not good correlation.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Locate any outliers in your dataset and get in </a:t>
            </a:r>
            <a:r>
              <a:rPr lang="en-IN" sz="2200" dirty="0" err="1">
                <a:latin typeface="Times New Roman" panose="02020603050405020304" pitchFamily="18" charset="0"/>
                <a:cs typeface="Times New Roman" panose="02020603050405020304" pitchFamily="18" charset="0"/>
              </a:rPr>
              <a:t>Driven_Kilometers</a:t>
            </a:r>
            <a:r>
              <a:rPr lang="en-IN" sz="2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Check the Skewness in the dataset and also get in </a:t>
            </a:r>
            <a:r>
              <a:rPr lang="en-IN" sz="2200" dirty="0" err="1">
                <a:latin typeface="Times New Roman" panose="02020603050405020304" pitchFamily="18" charset="0"/>
                <a:cs typeface="Times New Roman" panose="02020603050405020304" pitchFamily="18" charset="0"/>
              </a:rPr>
              <a:t>Driven_Kilometers</a:t>
            </a:r>
            <a:r>
              <a:rPr lang="en-IN"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313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Steps and Assumptions used to complete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825625"/>
            <a:ext cx="10678063" cy="4351338"/>
          </a:xfrm>
        </p:spPr>
        <p:txBody>
          <a:bodyPr>
            <a:norm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this project we have no data, for collecting the data we have to scrape data from the different cars site. So, we scrape various features and the target variable from Cars24 and create a dataframe for the analysis.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are maximum features of categorical data type so we do not pre processing the feature variable by StandardScaler() function.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85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Dashboard</a:t>
            </a:r>
            <a:endParaRPr lang="en-IN" dirty="0"/>
          </a:p>
        </p:txBody>
      </p:sp>
      <p:sp>
        <p:nvSpPr>
          <p:cNvPr id="3" name="Content Placeholder 2"/>
          <p:cNvSpPr>
            <a:spLocks noGrp="1"/>
          </p:cNvSpPr>
          <p:nvPr>
            <p:ph idx="1"/>
          </p:nvPr>
        </p:nvSpPr>
        <p:spPr>
          <a:xfrm>
            <a:off x="838201" y="1825625"/>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The Car price project is the Regression problem. We first split the train and test data then fit the regression model on the feature data. The models we used to fit are:</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Linear Regression :       r2_score= 27.90  and  cv_score= 25.72</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Decision Tree Regressor :  r2_score= 93.96    and   cv_score= 65.67</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Random Forest Regressor :   r2_score= 96.28    and     cv_score= 81.20</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Gradient Boosting Regressor :   r2_score= 82.93   and   cv_score= 75.20</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66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Finalized Model</a:t>
            </a:r>
            <a:endParaRPr lang="en-IN" dirty="0"/>
          </a:p>
        </p:txBody>
      </p:sp>
      <p:sp>
        <p:nvSpPr>
          <p:cNvPr id="3" name="Content Placeholder 2"/>
          <p:cNvSpPr>
            <a:spLocks noGrp="1"/>
          </p:cNvSpPr>
          <p:nvPr>
            <p:ph idx="1"/>
          </p:nvPr>
        </p:nvSpPr>
        <p:spPr>
          <a:xfrm>
            <a:off x="838201" y="1825625"/>
            <a:ext cx="10427897" cy="4351338"/>
          </a:xfrm>
        </p:spPr>
        <p:txBody>
          <a:bodyPr>
            <a:normAutofit/>
          </a:bodyPr>
          <a:lstStyle/>
          <a:p>
            <a:r>
              <a:rPr lang="en-US" sz="2200" dirty="0">
                <a:latin typeface="Times New Roman" panose="02020603050405020304" pitchFamily="18" charset="0"/>
                <a:cs typeface="Times New Roman" panose="02020603050405020304" pitchFamily="18" charset="0"/>
              </a:rPr>
              <a:t>We fit various models on the dataset and we get Random Forest Regressor is the better one for predicting the price of cars. The r2_score and cv_score both are higher then all. The mean absolute error is also least for the same model, so we select that model as better model for our problem. The score of the model is 96 which is higher or good so we don’t require to tune the parameters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27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lang="en-IN" dirty="0"/>
          </a:p>
        </p:txBody>
      </p:sp>
      <p:sp>
        <p:nvSpPr>
          <p:cNvPr id="3" name="Content Placeholder 2"/>
          <p:cNvSpPr>
            <a:spLocks noGrp="1"/>
          </p:cNvSpPr>
          <p:nvPr>
            <p:ph idx="1"/>
          </p:nvPr>
        </p:nvSpPr>
        <p:spPr>
          <a:xfrm>
            <a:off x="864081" y="1868757"/>
            <a:ext cx="10489720" cy="4351338"/>
          </a:xfrm>
        </p:spPr>
        <p:txBody>
          <a:bodyPr>
            <a:normAutofit/>
          </a:bodyPr>
          <a:lstStyle/>
          <a:p>
            <a:r>
              <a:rPr lang="en-US" sz="2200" dirty="0">
                <a:latin typeface="Times New Roman" panose="02020603050405020304" pitchFamily="18" charset="0"/>
                <a:cs typeface="Times New Roman" panose="02020603050405020304" pitchFamily="18" charset="0"/>
              </a:rPr>
              <a:t>On our analyzing and modeling, we conclude that all the features we scrape they all are important or effect on the price value. The proportion of the variation in the dependent variable that is predicted from the independent variables is 96%. That is the good result for our machine learning model for the data. And also we can evaluate the new prices for the cars.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33669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1297</TotalTime>
  <Words>557</Words>
  <Application>Microsoft Office PowerPoint</Application>
  <PresentationFormat>Widescreen</PresentationFormat>
  <Paragraphs>29</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Times New Roman</vt:lpstr>
      <vt:lpstr>Wingdings</vt:lpstr>
      <vt:lpstr>WelcomeDoc</vt:lpstr>
      <vt:lpstr>     PRESENTATION ON CAR PRICE PREDICTION</vt:lpstr>
      <vt:lpstr>Problem Statement and Understanding</vt:lpstr>
      <vt:lpstr>EDA Steps and Visualizations</vt:lpstr>
      <vt:lpstr>EDA Steps</vt:lpstr>
      <vt:lpstr>Steps and Assumptions used to complete the project</vt:lpstr>
      <vt:lpstr>Model Dashboard</vt:lpstr>
      <vt:lpstr>Finalized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CAR PRICE PREDICTION</dc:title>
  <dc:creator>Dell</dc:creator>
  <cp:keywords/>
  <cp:lastModifiedBy>Gaurav Panwar</cp:lastModifiedBy>
  <cp:revision>17</cp:revision>
  <dcterms:created xsi:type="dcterms:W3CDTF">2022-09-13T11:43:54Z</dcterms:created>
  <dcterms:modified xsi:type="dcterms:W3CDTF">2022-09-16T07:34:26Z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