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257" r:id="rId3"/>
    <p:sldId id="258" r:id="rId4"/>
    <p:sldId id="259" r:id="rId5"/>
    <p:sldId id="260" r:id="rId6"/>
    <p:sldId id="261" r:id="rId7"/>
    <p:sldId id="262" r:id="rId8"/>
    <p:sldId id="263" r:id="rId9"/>
    <p:sldId id="264" r:id="rId10"/>
    <p:sldId id="265" r:id="rId11"/>
    <p:sldId id="282" r:id="rId12"/>
    <p:sldId id="284" r:id="rId13"/>
    <p:sldId id="285" r:id="rId14"/>
    <p:sldId id="287" r:id="rId15"/>
    <p:sldId id="288" r:id="rId16"/>
    <p:sldId id="289" r:id="rId17"/>
    <p:sldId id="290" r:id="rId18"/>
    <p:sldId id="291" r:id="rId19"/>
    <p:sldId id="292" r:id="rId20"/>
    <p:sldId id="272" r:id="rId21"/>
    <p:sldId id="266" r:id="rId22"/>
    <p:sldId id="268" r:id="rId23"/>
    <p:sldId id="269" r:id="rId24"/>
    <p:sldId id="267" r:id="rId25"/>
    <p:sldId id="270" r:id="rId26"/>
    <p:sldId id="271" r:id="rId27"/>
    <p:sldId id="273" r:id="rId28"/>
    <p:sldId id="274" r:id="rId29"/>
    <p:sldId id="275" r:id="rId30"/>
    <p:sldId id="276" r:id="rId31"/>
    <p:sldId id="277" r:id="rId32"/>
    <p:sldId id="281" r:id="rId33"/>
    <p:sldId id="278" r:id="rId34"/>
    <p:sldId id="283" r:id="rId35"/>
    <p:sldId id="279" r:id="rId36"/>
    <p:sldId id="280" r:id="rId37"/>
    <p:sldId id="286" r:id="rId38"/>
    <p:sldId id="293" r:id="rId39"/>
    <p:sldId id="294" r:id="rId40"/>
    <p:sldId id="295" r:id="rId41"/>
    <p:sldId id="296" r:id="rId42"/>
    <p:sldId id="297" r:id="rId43"/>
    <p:sldId id="298" r:id="rId44"/>
    <p:sldId id="299" r:id="rId45"/>
    <p:sldId id="300" r:id="rId46"/>
    <p:sldId id="309" r:id="rId47"/>
    <p:sldId id="310" r:id="rId48"/>
    <p:sldId id="311" r:id="rId49"/>
    <p:sldId id="312" r:id="rId50"/>
    <p:sldId id="313" r:id="rId51"/>
    <p:sldId id="314" r:id="rId52"/>
    <p:sldId id="315" r:id="rId53"/>
    <p:sldId id="305" r:id="rId54"/>
    <p:sldId id="316" r:id="rId55"/>
    <p:sldId id="317" r:id="rId56"/>
    <p:sldId id="318" r:id="rId57"/>
    <p:sldId id="319" r:id="rId58"/>
    <p:sldId id="320"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 id="334" r:id="rId72"/>
    <p:sldId id="335" r:id="rId73"/>
    <p:sldId id="336" r:id="rId74"/>
    <p:sldId id="337" r:id="rId75"/>
    <p:sldId id="338" r:id="rId76"/>
    <p:sldId id="339" r:id="rId77"/>
    <p:sldId id="340" r:id="rId78"/>
    <p:sldId id="341" r:id="rId79"/>
    <p:sldId id="342" r:id="rId80"/>
    <p:sldId id="343" r:id="rId81"/>
    <p:sldId id="344"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833" autoAdjust="0"/>
    <p:restoredTop sz="92652" autoAdjust="0"/>
  </p:normalViewPr>
  <p:slideViewPr>
    <p:cSldViewPr>
      <p:cViewPr>
        <p:scale>
          <a:sx n="69" d="100"/>
          <a:sy n="69" d="100"/>
        </p:scale>
        <p:origin x="-564"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14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C99CF6-D09F-4770-8BBC-C248A6F8AB66}" type="datetimeFigureOut">
              <a:rPr lang="en-US" smtClean="0"/>
              <a:pPr/>
              <a:t>4/7/2012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D065DB-86C2-478B-83DE-0B62B6DC51AC}"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D065DB-86C2-478B-83DE-0B62B6DC51AC}"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D065DB-86C2-478B-83DE-0B62B6DC51AC}" type="slidenum">
              <a:rPr lang="en-US" smtClean="0"/>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2D065DB-86C2-478B-83DE-0B62B6DC51AC}" type="slidenum">
              <a:rPr lang="en-US" smtClean="0"/>
              <a:pPr/>
              <a:t>39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810AD9-D668-417E-859F-93DC8A2CCE9B}" type="datetimeFigureOut">
              <a:rPr lang="en-US" smtClean="0"/>
              <a:pPr/>
              <a:t>4/7/2012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D9474A-F9B9-484A-A566-001D9A61661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810AD9-D668-417E-859F-93DC8A2CCE9B}" type="datetimeFigureOut">
              <a:rPr lang="en-US" smtClean="0"/>
              <a:pPr/>
              <a:t>4/7/2012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D9474A-F9B9-484A-A566-001D9A61661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810AD9-D668-417E-859F-93DC8A2CCE9B}" type="datetimeFigureOut">
              <a:rPr lang="en-US" smtClean="0"/>
              <a:pPr/>
              <a:t>4/7/2012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D9474A-F9B9-484A-A566-001D9A61661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810AD9-D668-417E-859F-93DC8A2CCE9B}" type="datetimeFigureOut">
              <a:rPr lang="en-US" smtClean="0"/>
              <a:pPr/>
              <a:t>4/7/2012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D9474A-F9B9-484A-A566-001D9A61661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810AD9-D668-417E-859F-93DC8A2CCE9B}" type="datetimeFigureOut">
              <a:rPr lang="en-US" smtClean="0"/>
              <a:pPr/>
              <a:t>4/7/2012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D9474A-F9B9-484A-A566-001D9A61661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810AD9-D668-417E-859F-93DC8A2CCE9B}" type="datetimeFigureOut">
              <a:rPr lang="en-US" smtClean="0"/>
              <a:pPr/>
              <a:t>4/7/2012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D9474A-F9B9-484A-A566-001D9A61661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810AD9-D668-417E-859F-93DC8A2CCE9B}" type="datetimeFigureOut">
              <a:rPr lang="en-US" smtClean="0"/>
              <a:pPr/>
              <a:t>4/7/2012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ED9474A-F9B9-484A-A566-001D9A61661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810AD9-D668-417E-859F-93DC8A2CCE9B}" type="datetimeFigureOut">
              <a:rPr lang="en-US" smtClean="0"/>
              <a:pPr/>
              <a:t>4/7/2012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ED9474A-F9B9-484A-A566-001D9A61661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10AD9-D668-417E-859F-93DC8A2CCE9B}" type="datetimeFigureOut">
              <a:rPr lang="en-US" smtClean="0"/>
              <a:pPr/>
              <a:t>4/7/2012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ED9474A-F9B9-484A-A566-001D9A61661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810AD9-D668-417E-859F-93DC8A2CCE9B}" type="datetimeFigureOut">
              <a:rPr lang="en-US" smtClean="0"/>
              <a:pPr/>
              <a:t>4/7/2012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D9474A-F9B9-484A-A566-001D9A61661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810AD9-D668-417E-859F-93DC8A2CCE9B}" type="datetimeFigureOut">
              <a:rPr lang="en-US" smtClean="0"/>
              <a:pPr/>
              <a:t>4/7/2012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D9474A-F9B9-484A-A566-001D9A61661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810AD9-D668-417E-859F-93DC8A2CCE9B}" type="datetimeFigureOut">
              <a:rPr lang="en-US" smtClean="0"/>
              <a:pPr/>
              <a:t>4/7/2012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9474A-F9B9-484A-A566-001D9A61661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Microsoft_Office_Word_97_-_2003_Document2.doc"/></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Microsoft_Office_Word_97_-_2003_Document3.doc"/></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Office_Word_97_-_2003_Document4.doc"/><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oleObject" Target="../embeddings/oleObject6.bin"/><Relationship Id="rId4"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oleObject" Target="../embeddings/oleObject7.bin"/></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Microsoft_Office_Word_97_-_2003_Document5.doc"/><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1.jpeg"/></Relationships>
</file>

<file path=ppt/slides/_rels/slide41.xml.rels><?xml version="1.0" encoding="UTF-8" standalone="yes"?>
<Relationships xmlns="http://schemas.openxmlformats.org/package/2006/relationships"><Relationship Id="rId3" Type="http://schemas.openxmlformats.org/officeDocument/2006/relationships/oleObject" Target="../embeddings/Microsoft_Office_Word_97_-_2003_Document6.doc"/><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1.jpeg"/></Relationships>
</file>

<file path=ppt/slides/_rels/slide42.xml.rels><?xml version="1.0" encoding="UTF-8" standalone="yes"?>
<Relationships xmlns="http://schemas.openxmlformats.org/package/2006/relationships"><Relationship Id="rId3" Type="http://schemas.openxmlformats.org/officeDocument/2006/relationships/oleObject" Target="../embeddings/Microsoft_Office_Word_97_-_2003_Document7.doc"/><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1.jpeg"/></Relationships>
</file>

<file path=ppt/slides/_rels/slide43.xml.rels><?xml version="1.0" encoding="UTF-8" standalone="yes"?>
<Relationships xmlns="http://schemas.openxmlformats.org/package/2006/relationships"><Relationship Id="rId3" Type="http://schemas.openxmlformats.org/officeDocument/2006/relationships/oleObject" Target="../embeddings/Microsoft_Office_Word_97_-_2003_Document8.doc"/><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1.jpeg"/></Relationships>
</file>

<file path=ppt/slides/_rels/slide44.xml.rels><?xml version="1.0" encoding="UTF-8" standalone="yes"?>
<Relationships xmlns="http://schemas.openxmlformats.org/package/2006/relationships"><Relationship Id="rId3" Type="http://schemas.openxmlformats.org/officeDocument/2006/relationships/oleObject" Target="../embeddings/Microsoft_Office_Word_97_-_2003_Document9.doc"/><Relationship Id="rId2" Type="http://schemas.openxmlformats.org/officeDocument/2006/relationships/slideLayout" Target="../slideLayouts/slideLayout7.xml"/><Relationship Id="rId1" Type="http://schemas.openxmlformats.org/officeDocument/2006/relationships/vmlDrawing" Target="../drawings/vmlDrawing18.vml"/></Relationships>
</file>

<file path=ppt/slides/_rels/slide45.xml.rels><?xml version="1.0" encoding="UTF-8" standalone="yes"?>
<Relationships xmlns="http://schemas.openxmlformats.org/package/2006/relationships"><Relationship Id="rId3" Type="http://schemas.openxmlformats.org/officeDocument/2006/relationships/oleObject" Target="../embeddings/Microsoft_Office_Word_97_-_2003_Document10.doc"/><Relationship Id="rId2" Type="http://schemas.openxmlformats.org/officeDocument/2006/relationships/slideLayout" Target="../slideLayouts/slideLayout7.xml"/><Relationship Id="rId1" Type="http://schemas.openxmlformats.org/officeDocument/2006/relationships/vmlDrawing" Target="../drawings/vmlDrawing19.v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24.png"/><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5.bin"/><Relationship Id="rId7"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 Id="rId9"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0.bin"/><Relationship Id="rId7"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 Id="rId9" Type="http://schemas.openxmlformats.org/officeDocument/2006/relationships/image" Target="../media/image1.jpeg"/></Relationships>
</file>

<file path=ppt/slides/_rels/slide61.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5.bin"/><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28.bin"/><Relationship Id="rId5" Type="http://schemas.openxmlformats.org/officeDocument/2006/relationships/oleObject" Target="../embeddings/oleObject27.bin"/><Relationship Id="rId4" Type="http://schemas.openxmlformats.org/officeDocument/2006/relationships/oleObject" Target="../embeddings/oleObject26.bin"/><Relationship Id="rId9" Type="http://schemas.openxmlformats.org/officeDocument/2006/relationships/image" Target="../media/image1.jpeg"/></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33.bin"/><Relationship Id="rId11" Type="http://schemas.openxmlformats.org/officeDocument/2006/relationships/image" Target="../media/image1.jpeg"/><Relationship Id="rId5" Type="http://schemas.openxmlformats.org/officeDocument/2006/relationships/oleObject" Target="../embeddings/oleObject32.bin"/><Relationship Id="rId10" Type="http://schemas.openxmlformats.org/officeDocument/2006/relationships/image" Target="../media/image27.wmf"/><Relationship Id="rId4" Type="http://schemas.openxmlformats.org/officeDocument/2006/relationships/oleObject" Target="../embeddings/oleObject31.bin"/><Relationship Id="rId9" Type="http://schemas.openxmlformats.org/officeDocument/2006/relationships/oleObject" Target="../embeddings/oleObject36.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oleObject" Target="../embeddings/oleObject47.bin"/><Relationship Id="rId18" Type="http://schemas.openxmlformats.org/officeDocument/2006/relationships/image" Target="../media/image27.wmf"/><Relationship Id="rId3" Type="http://schemas.openxmlformats.org/officeDocument/2006/relationships/oleObject" Target="../embeddings/oleObject37.bin"/><Relationship Id="rId7" Type="http://schemas.openxmlformats.org/officeDocument/2006/relationships/oleObject" Target="../embeddings/oleObject41.bin"/><Relationship Id="rId12" Type="http://schemas.openxmlformats.org/officeDocument/2006/relationships/oleObject" Target="../embeddings/oleObject46.bin"/><Relationship Id="rId17" Type="http://schemas.openxmlformats.org/officeDocument/2006/relationships/oleObject" Target="../embeddings/oleObject51.bin"/><Relationship Id="rId2" Type="http://schemas.openxmlformats.org/officeDocument/2006/relationships/slideLayout" Target="../slideLayouts/slideLayout7.xml"/><Relationship Id="rId16" Type="http://schemas.openxmlformats.org/officeDocument/2006/relationships/oleObject" Target="../embeddings/oleObject50.bin"/><Relationship Id="rId1" Type="http://schemas.openxmlformats.org/officeDocument/2006/relationships/vmlDrawing" Target="../drawings/vmlDrawing24.vml"/><Relationship Id="rId6" Type="http://schemas.openxmlformats.org/officeDocument/2006/relationships/oleObject" Target="../embeddings/oleObject40.bin"/><Relationship Id="rId11" Type="http://schemas.openxmlformats.org/officeDocument/2006/relationships/oleObject" Target="../embeddings/oleObject45.bin"/><Relationship Id="rId5" Type="http://schemas.openxmlformats.org/officeDocument/2006/relationships/oleObject" Target="../embeddings/oleObject39.bin"/><Relationship Id="rId15" Type="http://schemas.openxmlformats.org/officeDocument/2006/relationships/oleObject" Target="../embeddings/oleObject49.bin"/><Relationship Id="rId10" Type="http://schemas.openxmlformats.org/officeDocument/2006/relationships/oleObject" Target="../embeddings/oleObject44.bin"/><Relationship Id="rId19" Type="http://schemas.openxmlformats.org/officeDocument/2006/relationships/image" Target="../media/image1.jpeg"/><Relationship Id="rId4" Type="http://schemas.openxmlformats.org/officeDocument/2006/relationships/oleObject" Target="../embeddings/oleObject38.bin"/><Relationship Id="rId9" Type="http://schemas.openxmlformats.org/officeDocument/2006/relationships/oleObject" Target="../embeddings/oleObject43.bin"/><Relationship Id="rId14" Type="http://schemas.openxmlformats.org/officeDocument/2006/relationships/oleObject" Target="../embeddings/oleObject48.bin"/></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52.bin"/><Relationship Id="rId7"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55.bin"/><Relationship Id="rId5" Type="http://schemas.openxmlformats.org/officeDocument/2006/relationships/oleObject" Target="../embeddings/oleObject54.bin"/><Relationship Id="rId4" Type="http://schemas.openxmlformats.org/officeDocument/2006/relationships/oleObject" Target="../embeddings/oleObject53.bin"/><Relationship Id="rId9" Type="http://schemas.openxmlformats.org/officeDocument/2006/relationships/image" Target="../media/image1.jpeg"/></Relationships>
</file>

<file path=ppt/slides/_rels/slide67.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6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9.wmf"/><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oleObject" Target="../embeddings/oleObject57.bin"/><Relationship Id="rId7"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60.bin"/><Relationship Id="rId5" Type="http://schemas.openxmlformats.org/officeDocument/2006/relationships/oleObject" Target="../embeddings/oleObject59.bin"/><Relationship Id="rId10" Type="http://schemas.openxmlformats.org/officeDocument/2006/relationships/image" Target="../media/image1.jpeg"/><Relationship Id="rId4" Type="http://schemas.openxmlformats.org/officeDocument/2006/relationships/oleObject" Target="../embeddings/oleObject58.bin"/><Relationship Id="rId9" Type="http://schemas.openxmlformats.org/officeDocument/2006/relationships/image" Target="../media/image27.wmf"/></Relationships>
</file>

<file path=ppt/slides/_rels/slide71.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63.bin"/><Relationship Id="rId7"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66.bin"/><Relationship Id="rId5" Type="http://schemas.openxmlformats.org/officeDocument/2006/relationships/oleObject" Target="../embeddings/oleObject65.bin"/><Relationship Id="rId4" Type="http://schemas.openxmlformats.org/officeDocument/2006/relationships/oleObject" Target="../embeddings/oleObject64.bin"/><Relationship Id="rId9" Type="http://schemas.openxmlformats.org/officeDocument/2006/relationships/image" Target="../media/image1.jpeg"/></Relationships>
</file>

<file path=ppt/slides/_rels/slide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7.wmf"/><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0.wmf"/><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Microsoft_Office_Word_97_-_2003_Document11.doc"/><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1.jpeg"/></Relationships>
</file>

<file path=ppt/slides/_rels/slide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2.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ssss"/>
          <p:cNvPicPr>
            <a:picLocks noChangeAspect="1" noChangeArrowheads="1"/>
          </p:cNvPicPr>
          <p:nvPr/>
        </p:nvPicPr>
        <p:blipFill>
          <a:blip r:embed="rId3"/>
          <a:stretch>
            <a:fillRect/>
          </a:stretch>
        </p:blipFill>
        <p:spPr bwMode="auto">
          <a:xfrm>
            <a:off x="5448300" y="0"/>
            <a:ext cx="3695700" cy="1400175"/>
          </a:xfrm>
          <a:prstGeom prst="rect">
            <a:avLst/>
          </a:prstGeom>
          <a:noFill/>
          <a:ln>
            <a:noFill/>
          </a:ln>
        </p:spPr>
      </p:pic>
      <p:sp>
        <p:nvSpPr>
          <p:cNvPr id="9" name="Rectangle 8"/>
          <p:cNvSpPr/>
          <p:nvPr/>
        </p:nvSpPr>
        <p:spPr>
          <a:xfrm>
            <a:off x="0" y="2209800"/>
            <a:ext cx="8804012" cy="4154984"/>
          </a:xfrm>
          <a:prstGeom prst="rect">
            <a:avLst/>
          </a:prstGeom>
          <a:noFill/>
        </p:spPr>
        <p:txBody>
          <a:bodyPr wrap="square" lIns="91440" tIns="45720" rIns="91440" bIns="45720">
            <a:spAutoFit/>
          </a:bodyPr>
          <a:lstStyle/>
          <a:p>
            <a:pPr algn="ctr"/>
            <a:r>
              <a:rPr lang="en-US" sz="8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lgerian" pitchFamily="82" charset="0"/>
              </a:rPr>
              <a:t>Basics </a:t>
            </a:r>
          </a:p>
          <a:p>
            <a:pPr algn="ctr"/>
            <a:r>
              <a:rPr lang="en-US" sz="8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lgerian" pitchFamily="82" charset="0"/>
              </a:rPr>
              <a:t>Of    </a:t>
            </a:r>
          </a:p>
          <a:p>
            <a:pPr algn="ctr"/>
            <a:r>
              <a:rPr lang="en-US" sz="8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lgerian" pitchFamily="82" charset="0"/>
              </a:rPr>
              <a:t>networking</a:t>
            </a:r>
            <a:endParaRPr lang="en-US" sz="8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lgerian"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ssss"/>
          <p:cNvPicPr>
            <a:picLocks noChangeAspect="1" noChangeArrowheads="1"/>
          </p:cNvPicPr>
          <p:nvPr/>
        </p:nvPicPr>
        <p:blipFill>
          <a:blip r:embed="rId2"/>
          <a:stretch>
            <a:fillRect/>
          </a:stretch>
        </p:blipFill>
        <p:spPr bwMode="auto">
          <a:xfrm>
            <a:off x="5448300" y="0"/>
            <a:ext cx="3695700" cy="1400175"/>
          </a:xfrm>
          <a:prstGeom prst="rect">
            <a:avLst/>
          </a:prstGeom>
          <a:noFill/>
          <a:ln>
            <a:noFill/>
          </a:ln>
        </p:spPr>
      </p:pic>
      <p:sp>
        <p:nvSpPr>
          <p:cNvPr id="3" name="TextBox 2"/>
          <p:cNvSpPr txBox="1"/>
          <p:nvPr/>
        </p:nvSpPr>
        <p:spPr>
          <a:xfrm>
            <a:off x="0" y="2514600"/>
            <a:ext cx="9144000" cy="1015663"/>
          </a:xfrm>
          <a:prstGeom prst="rect">
            <a:avLst/>
          </a:prstGeom>
          <a:noFill/>
        </p:spPr>
        <p:txBody>
          <a:bodyPr wrap="square" rtlCol="0">
            <a:spAutoFit/>
          </a:bodyPr>
          <a:lstStyle/>
          <a:p>
            <a:r>
              <a:rPr lang="en-US" sz="6000" dirty="0" smtClean="0"/>
              <a:t>Can (campus area network)</a:t>
            </a:r>
            <a:endParaRPr lang="en-US" sz="6000" dirty="0"/>
          </a:p>
        </p:txBody>
      </p:sp>
      <p:sp>
        <p:nvSpPr>
          <p:cNvPr id="4" name="Rectangle 3"/>
          <p:cNvSpPr/>
          <p:nvPr/>
        </p:nvSpPr>
        <p:spPr>
          <a:xfrm>
            <a:off x="0" y="3810000"/>
            <a:ext cx="8763000" cy="954107"/>
          </a:xfrm>
          <a:prstGeom prst="rect">
            <a:avLst/>
          </a:prstGeom>
        </p:spPr>
        <p:txBody>
          <a:bodyPr wrap="square">
            <a:spAutoFit/>
          </a:bodyPr>
          <a:lstStyle/>
          <a:p>
            <a:r>
              <a:rPr lang="en-GB" sz="2800" dirty="0" smtClean="0">
                <a:solidFill>
                  <a:srgbClr val="000000"/>
                </a:solidFill>
                <a:latin typeface="Wingdings" pitchFamily="2" charset="2"/>
              </a:rPr>
              <a:t></a:t>
            </a:r>
            <a:r>
              <a:rPr lang="en-GB" sz="2800" dirty="0" smtClean="0">
                <a:solidFill>
                  <a:srgbClr val="000000"/>
                </a:solidFill>
              </a:rPr>
              <a:t>When different lan connects of same organization is </a:t>
            </a:r>
          </a:p>
          <a:p>
            <a:r>
              <a:rPr lang="en-GB" sz="2800" dirty="0" smtClean="0">
                <a:solidFill>
                  <a:srgbClr val="000000"/>
                </a:solidFill>
                <a:latin typeface="Wingdings" pitchFamily="2" charset="2"/>
              </a:rPr>
              <a:t> </a:t>
            </a:r>
            <a:r>
              <a:rPr lang="en-GB" sz="2800" dirty="0" smtClean="0">
                <a:solidFill>
                  <a:srgbClr val="000000"/>
                </a:solidFill>
              </a:rPr>
              <a:t>called can.</a:t>
            </a:r>
            <a:r>
              <a:rPr lang="en-GB" sz="2800" dirty="0" smtClean="0">
                <a:solidFill>
                  <a:srgbClr val="000000"/>
                </a:solidFill>
                <a:latin typeface="Wingdings" pitchFamily="2" charset="2"/>
              </a:rPr>
              <a:t>  </a:t>
            </a: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ssss"/>
          <p:cNvPicPr>
            <a:picLocks noChangeAspect="1" noChangeArrowheads="1"/>
          </p:cNvPicPr>
          <p:nvPr/>
        </p:nvPicPr>
        <p:blipFill>
          <a:blip r:embed="rId2"/>
          <a:stretch>
            <a:fillRect/>
          </a:stretch>
        </p:blipFill>
        <p:spPr bwMode="auto">
          <a:xfrm>
            <a:off x="5448300" y="0"/>
            <a:ext cx="3695700" cy="1400175"/>
          </a:xfrm>
          <a:prstGeom prst="rect">
            <a:avLst/>
          </a:prstGeom>
          <a:noFill/>
          <a:ln>
            <a:noFill/>
          </a:ln>
        </p:spPr>
      </p:pic>
      <p:sp>
        <p:nvSpPr>
          <p:cNvPr id="4" name="Rectangle 3"/>
          <p:cNvSpPr/>
          <p:nvPr/>
        </p:nvSpPr>
        <p:spPr>
          <a:xfrm>
            <a:off x="228600" y="3124200"/>
            <a:ext cx="8611525" cy="1200329"/>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7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Bodoni MT Condensed" pitchFamily="18" charset="0"/>
              </a:rPr>
              <a:t>NETWORK TOPOLOGIES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ssss"/>
          <p:cNvPicPr>
            <a:picLocks noChangeAspect="1" noChangeArrowheads="1"/>
          </p:cNvPicPr>
          <p:nvPr/>
        </p:nvPicPr>
        <p:blipFill>
          <a:blip r:embed="rId2"/>
          <a:stretch>
            <a:fillRect/>
          </a:stretch>
        </p:blipFill>
        <p:spPr bwMode="auto">
          <a:xfrm>
            <a:off x="5448300" y="0"/>
            <a:ext cx="3695700" cy="1400175"/>
          </a:xfrm>
          <a:prstGeom prst="rect">
            <a:avLst/>
          </a:prstGeom>
          <a:noFill/>
          <a:ln>
            <a:noFill/>
          </a:ln>
        </p:spPr>
      </p:pic>
      <p:sp>
        <p:nvSpPr>
          <p:cNvPr id="3" name="Text Box 1"/>
          <p:cNvSpPr txBox="1">
            <a:spLocks noChangeArrowheads="1"/>
          </p:cNvSpPr>
          <p:nvPr/>
        </p:nvSpPr>
        <p:spPr bwMode="auto">
          <a:xfrm>
            <a:off x="685800" y="2057400"/>
            <a:ext cx="3657600" cy="366713"/>
          </a:xfrm>
          <a:prstGeom prst="rect">
            <a:avLst/>
          </a:prstGeom>
          <a:noFill/>
          <a:ln w="9525">
            <a:noFill/>
            <a:round/>
            <a:headEnd/>
            <a:tailEnd/>
          </a:ln>
        </p:spPr>
        <p:txBody>
          <a:bodyPr wrap="none" anchor="ctr"/>
          <a:lstStyle/>
          <a:p>
            <a:endParaRPr lang="en-US" dirty="0"/>
          </a:p>
        </p:txBody>
      </p:sp>
      <p:sp>
        <p:nvSpPr>
          <p:cNvPr id="6" name="TextBox 5"/>
          <p:cNvSpPr txBox="1"/>
          <p:nvPr/>
        </p:nvSpPr>
        <p:spPr>
          <a:xfrm>
            <a:off x="457200" y="1447800"/>
            <a:ext cx="8305800" cy="1692771"/>
          </a:xfrm>
          <a:prstGeom prst="rect">
            <a:avLst/>
          </a:prstGeom>
          <a:noFill/>
        </p:spPr>
        <p:txBody>
          <a:bodyPr wrap="square" rtlCol="0">
            <a:spAutoFit/>
          </a:bodyPr>
          <a:lstStyle/>
          <a:p>
            <a:r>
              <a:rPr lang="en-US" sz="2400" dirty="0" smtClean="0">
                <a:latin typeface="Angsana New" pitchFamily="18" charset="-34"/>
                <a:cs typeface="Angsana New" pitchFamily="18" charset="-34"/>
              </a:rPr>
              <a:t>THE PHYSICAL OR LOGICAL LAY OUT OF THE TRANSMITION MEDIA SPESIFAID IN THE PHUSICAL AND LOGICAL LAYER OF AND ANY MODEL.  THEY ARE FOLLOWING PHYSICAL TOPOLOGY USE IN NETWOKING </a:t>
            </a:r>
            <a:r>
              <a:rPr lang="en-US" sz="3200" dirty="0" smtClean="0">
                <a:latin typeface="Angsana New" pitchFamily="18" charset="-34"/>
                <a:cs typeface="Angsana New" pitchFamily="18" charset="-34"/>
              </a:rPr>
              <a:t>:-</a:t>
            </a:r>
            <a:endParaRPr lang="en-US" sz="3200" dirty="0">
              <a:latin typeface="Angsana New" pitchFamily="18" charset="-34"/>
              <a:cs typeface="Angsana New" pitchFamily="18" charset="-34"/>
            </a:endParaRPr>
          </a:p>
        </p:txBody>
      </p:sp>
      <p:sp>
        <p:nvSpPr>
          <p:cNvPr id="8" name="TextBox 7"/>
          <p:cNvSpPr txBox="1"/>
          <p:nvPr/>
        </p:nvSpPr>
        <p:spPr>
          <a:xfrm>
            <a:off x="533400" y="3352800"/>
            <a:ext cx="6629400" cy="31085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400050" indent="-400050">
              <a:buFont typeface="+mj-lt"/>
              <a:buAutoNum type="romanLcPeriod"/>
            </a:pPr>
            <a:r>
              <a:rPr lang="en-US" sz="2800" b="1" dirty="0" smtClean="0"/>
              <a:t>BUS TOPOLOGY</a:t>
            </a:r>
          </a:p>
          <a:p>
            <a:pPr marL="400050" indent="-400050">
              <a:buFont typeface="+mj-lt"/>
              <a:buAutoNum type="romanLcPeriod"/>
            </a:pPr>
            <a:r>
              <a:rPr lang="en-US" sz="2800" b="1" dirty="0" smtClean="0"/>
              <a:t>RING TOPOLOGY</a:t>
            </a:r>
          </a:p>
          <a:p>
            <a:pPr marL="400050" indent="-400050">
              <a:buFont typeface="+mj-lt"/>
              <a:buAutoNum type="romanLcPeriod"/>
            </a:pPr>
            <a:r>
              <a:rPr lang="en-US" sz="2800" b="1" dirty="0" smtClean="0"/>
              <a:t>STAR TOPOLOGY</a:t>
            </a:r>
          </a:p>
          <a:p>
            <a:pPr marL="400050" indent="-400050">
              <a:buFont typeface="+mj-lt"/>
              <a:buAutoNum type="romanLcPeriod"/>
            </a:pPr>
            <a:r>
              <a:rPr lang="en-US" sz="2800" b="1" dirty="0" smtClean="0"/>
              <a:t>MESH TOPOLOGY</a:t>
            </a:r>
          </a:p>
          <a:p>
            <a:pPr marL="400050" indent="-400050">
              <a:buFont typeface="+mj-lt"/>
              <a:buAutoNum type="romanLcPeriod"/>
            </a:pPr>
            <a:r>
              <a:rPr lang="en-US" sz="2800" b="1" dirty="0" smtClean="0"/>
              <a:t>HYBRID TOPOLOGY</a:t>
            </a:r>
          </a:p>
          <a:p>
            <a:pPr marL="400050" indent="-400050">
              <a:buFont typeface="+mj-lt"/>
              <a:buAutoNum type="romanLcPeriod"/>
            </a:pPr>
            <a:r>
              <a:rPr lang="en-US" sz="2800" b="1" dirty="0" smtClean="0"/>
              <a:t>POINT-TO-POINT TOPOLOGY</a:t>
            </a:r>
          </a:p>
          <a:p>
            <a:pPr marL="400050" indent="-400050">
              <a:buFont typeface="+mj-lt"/>
              <a:buAutoNum type="romanLcPeriod"/>
            </a:pPr>
            <a:r>
              <a:rPr lang="en-US" sz="2800" b="1" dirty="0" smtClean="0"/>
              <a:t>POINT-TO-MULTIPOINT TOPOLOGY</a:t>
            </a:r>
            <a:endParaRPr lang="en-US" sz="28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ssss"/>
          <p:cNvPicPr>
            <a:picLocks noChangeAspect="1" noChangeArrowheads="1"/>
          </p:cNvPicPr>
          <p:nvPr/>
        </p:nvPicPr>
        <p:blipFill>
          <a:blip r:embed="rId3"/>
          <a:stretch>
            <a:fillRect/>
          </a:stretch>
        </p:blipFill>
        <p:spPr bwMode="auto">
          <a:xfrm>
            <a:off x="5448300" y="0"/>
            <a:ext cx="3695700" cy="1400175"/>
          </a:xfrm>
          <a:prstGeom prst="rect">
            <a:avLst/>
          </a:prstGeom>
          <a:noFill/>
          <a:ln>
            <a:noFill/>
          </a:ln>
        </p:spPr>
      </p:pic>
      <p:sp>
        <p:nvSpPr>
          <p:cNvPr id="3" name="Text Box 1"/>
          <p:cNvSpPr txBox="1">
            <a:spLocks noChangeArrowheads="1"/>
          </p:cNvSpPr>
          <p:nvPr/>
        </p:nvSpPr>
        <p:spPr bwMode="auto">
          <a:xfrm>
            <a:off x="0" y="1752600"/>
            <a:ext cx="3657600" cy="366713"/>
          </a:xfrm>
          <a:prstGeom prst="rect">
            <a:avLst/>
          </a:prstGeom>
          <a:noFill/>
          <a:ln w="9525">
            <a:noFill/>
            <a:round/>
            <a:headEnd/>
            <a:tailEnd/>
          </a:ln>
        </p:spPr>
        <p:txBody>
          <a:bodyPr wrap="none" anchor="ctr"/>
          <a:lstStyle/>
          <a:p>
            <a:endParaRPr lang="en-US" dirty="0"/>
          </a:p>
        </p:txBody>
      </p:sp>
      <p:graphicFrame>
        <p:nvGraphicFramePr>
          <p:cNvPr id="4" name="Object 2"/>
          <p:cNvGraphicFramePr>
            <a:graphicFrameLocks noChangeAspect="1"/>
          </p:cNvGraphicFramePr>
          <p:nvPr/>
        </p:nvGraphicFramePr>
        <p:xfrm>
          <a:off x="152400" y="0"/>
          <a:ext cx="7315200" cy="6546850"/>
        </p:xfrm>
        <a:graphic>
          <a:graphicData uri="http://schemas.openxmlformats.org/presentationml/2006/ole">
            <p:oleObj spid="_x0000_s44034" name="Document" r:id="rId4" imgW="7291226" imgH="8362334" progId="Word.Document.8">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ssss"/>
          <p:cNvPicPr>
            <a:picLocks noChangeAspect="1" noChangeArrowheads="1"/>
          </p:cNvPicPr>
          <p:nvPr/>
        </p:nvPicPr>
        <p:blipFill>
          <a:blip r:embed="rId2"/>
          <a:stretch>
            <a:fillRect/>
          </a:stretch>
        </p:blipFill>
        <p:spPr bwMode="auto">
          <a:xfrm>
            <a:off x="5448300" y="0"/>
            <a:ext cx="3695700" cy="1400175"/>
          </a:xfrm>
          <a:prstGeom prst="rect">
            <a:avLst/>
          </a:prstGeom>
          <a:noFill/>
          <a:ln>
            <a:noFill/>
          </a:ln>
        </p:spPr>
      </p:pic>
      <p:sp>
        <p:nvSpPr>
          <p:cNvPr id="3" name="TextBox 2"/>
          <p:cNvSpPr txBox="1"/>
          <p:nvPr/>
        </p:nvSpPr>
        <p:spPr>
          <a:xfrm>
            <a:off x="228600" y="304800"/>
            <a:ext cx="3354957" cy="769441"/>
          </a:xfrm>
          <a:prstGeom prst="rect">
            <a:avLst/>
          </a:prstGeom>
          <a:noFill/>
        </p:spPr>
        <p:txBody>
          <a:bodyPr wrap="none" rtlCol="0">
            <a:spAutoFit/>
          </a:bodyPr>
          <a:lstStyle/>
          <a:p>
            <a:r>
              <a:rPr lang="en-US" sz="4400" b="1" u="sng" dirty="0" smtClean="0"/>
              <a:t>ADVANTAGES</a:t>
            </a:r>
            <a:endParaRPr lang="en-US" sz="4400" b="1" u="sng" dirty="0"/>
          </a:p>
        </p:txBody>
      </p:sp>
      <p:sp>
        <p:nvSpPr>
          <p:cNvPr id="4" name="TextBox 3"/>
          <p:cNvSpPr txBox="1"/>
          <p:nvPr/>
        </p:nvSpPr>
        <p:spPr>
          <a:xfrm>
            <a:off x="228600" y="1905000"/>
            <a:ext cx="7086600" cy="1754326"/>
          </a:xfrm>
          <a:prstGeom prst="rect">
            <a:avLst/>
          </a:prstGeom>
          <a:noFill/>
        </p:spPr>
        <p:txBody>
          <a:bodyPr wrap="square" rtlCol="0">
            <a:spAutoFit/>
          </a:bodyPr>
          <a:lstStyle/>
          <a:p>
            <a:pPr marL="400050" indent="-400050">
              <a:buFont typeface="+mj-lt"/>
              <a:buAutoNum type="romanLcPeriod"/>
            </a:pPr>
            <a:r>
              <a:rPr lang="en-US" sz="3600" dirty="0" smtClean="0">
                <a:latin typeface="Angsana New" pitchFamily="18" charset="-34"/>
                <a:cs typeface="Angsana New" pitchFamily="18" charset="-34"/>
              </a:rPr>
              <a:t>IT IS NOT VERY EXPENSIVE IN CABLING COST</a:t>
            </a:r>
          </a:p>
          <a:p>
            <a:pPr marL="400050" indent="-400050">
              <a:buFont typeface="+mj-lt"/>
              <a:buAutoNum type="romanLcPeriod"/>
            </a:pPr>
            <a:r>
              <a:rPr lang="en-US" sz="3600" dirty="0" smtClean="0">
                <a:latin typeface="Angsana New" pitchFamily="18" charset="-34"/>
                <a:cs typeface="Angsana New" pitchFamily="18" charset="-34"/>
              </a:rPr>
              <a:t>EASY TO INSTALL</a:t>
            </a:r>
          </a:p>
        </p:txBody>
      </p:sp>
      <p:sp>
        <p:nvSpPr>
          <p:cNvPr id="5" name="TextBox 4"/>
          <p:cNvSpPr txBox="1"/>
          <p:nvPr/>
        </p:nvSpPr>
        <p:spPr>
          <a:xfrm>
            <a:off x="228600" y="3429000"/>
            <a:ext cx="4120743" cy="769441"/>
          </a:xfrm>
          <a:prstGeom prst="rect">
            <a:avLst/>
          </a:prstGeom>
          <a:noFill/>
        </p:spPr>
        <p:txBody>
          <a:bodyPr wrap="none" rtlCol="0">
            <a:spAutoFit/>
          </a:bodyPr>
          <a:lstStyle/>
          <a:p>
            <a:r>
              <a:rPr lang="en-US" sz="4400" b="1" u="sng" dirty="0" smtClean="0"/>
              <a:t>DISADVANTAGES</a:t>
            </a:r>
            <a:endParaRPr lang="en-US" sz="4400" b="1" u="sng" dirty="0"/>
          </a:p>
        </p:txBody>
      </p:sp>
      <p:sp>
        <p:nvSpPr>
          <p:cNvPr id="6" name="TextBox 5"/>
          <p:cNvSpPr txBox="1"/>
          <p:nvPr/>
        </p:nvSpPr>
        <p:spPr>
          <a:xfrm>
            <a:off x="381001" y="4648200"/>
            <a:ext cx="8077199" cy="2308324"/>
          </a:xfrm>
          <a:prstGeom prst="rect">
            <a:avLst/>
          </a:prstGeom>
          <a:noFill/>
        </p:spPr>
        <p:txBody>
          <a:bodyPr wrap="square" rtlCol="0">
            <a:spAutoFit/>
          </a:bodyPr>
          <a:lstStyle/>
          <a:p>
            <a:pPr marL="400050" indent="-400050">
              <a:buFont typeface="+mj-lt"/>
              <a:buAutoNum type="romanLcPeriod"/>
            </a:pPr>
            <a:r>
              <a:rPr lang="en-US" sz="3600" dirty="0" smtClean="0">
                <a:latin typeface="Angsana New" pitchFamily="18" charset="-34"/>
                <a:cs typeface="Angsana New" pitchFamily="18" charset="-34"/>
              </a:rPr>
              <a:t>HARD TO TROULESOOT</a:t>
            </a:r>
          </a:p>
          <a:p>
            <a:pPr marL="400050" indent="-400050">
              <a:buFont typeface="+mj-lt"/>
              <a:buAutoNum type="romanLcPeriod"/>
            </a:pPr>
            <a:r>
              <a:rPr lang="en-US" sz="3600" dirty="0" smtClean="0">
                <a:latin typeface="Angsana New" pitchFamily="18" charset="-34"/>
                <a:cs typeface="Angsana New" pitchFamily="18" charset="-34"/>
              </a:rPr>
              <a:t>HARD TO CHANG OR MOVE BECAUSE EVERYTHING IS  </a:t>
            </a:r>
          </a:p>
          <a:p>
            <a:pPr marL="400050" indent="-400050"/>
            <a:r>
              <a:rPr lang="en-US" sz="3600" dirty="0" smtClean="0">
                <a:latin typeface="Angsana New" pitchFamily="18" charset="-34"/>
                <a:cs typeface="Angsana New" pitchFamily="18" charset="-34"/>
              </a:rPr>
              <a:t>	CONNECTED THAT SINGLE CABLE</a:t>
            </a:r>
            <a:endParaRPr lang="en-US" sz="3600" dirty="0">
              <a:latin typeface="Angsana New" pitchFamily="18" charset="-34"/>
              <a:cs typeface="Angsana New" pitchFamily="18" charset="-34"/>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ssss"/>
          <p:cNvPicPr>
            <a:picLocks noChangeAspect="1" noChangeArrowheads="1"/>
          </p:cNvPicPr>
          <p:nvPr/>
        </p:nvPicPr>
        <p:blipFill>
          <a:blip r:embed="rId3"/>
          <a:stretch>
            <a:fillRect/>
          </a:stretch>
        </p:blipFill>
        <p:spPr bwMode="auto">
          <a:xfrm>
            <a:off x="5448300" y="0"/>
            <a:ext cx="3695700" cy="1400175"/>
          </a:xfrm>
          <a:prstGeom prst="rect">
            <a:avLst/>
          </a:prstGeom>
          <a:noFill/>
          <a:ln>
            <a:noFill/>
          </a:ln>
        </p:spPr>
      </p:pic>
      <p:sp>
        <p:nvSpPr>
          <p:cNvPr id="3" name="Text Box 1"/>
          <p:cNvSpPr txBox="1">
            <a:spLocks noChangeArrowheads="1"/>
          </p:cNvSpPr>
          <p:nvPr/>
        </p:nvSpPr>
        <p:spPr bwMode="auto">
          <a:xfrm>
            <a:off x="0" y="1752600"/>
            <a:ext cx="3657600" cy="366713"/>
          </a:xfrm>
          <a:prstGeom prst="rect">
            <a:avLst/>
          </a:prstGeom>
          <a:noFill/>
          <a:ln w="9525">
            <a:noFill/>
            <a:round/>
            <a:headEnd/>
            <a:tailEnd/>
          </a:ln>
        </p:spPr>
        <p:txBody>
          <a:bodyPr wrap="none" anchor="ctr"/>
          <a:lstStyle/>
          <a:p>
            <a:endParaRPr lang="en-US" dirty="0"/>
          </a:p>
        </p:txBody>
      </p:sp>
      <p:graphicFrame>
        <p:nvGraphicFramePr>
          <p:cNvPr id="4" name="Object 2"/>
          <p:cNvGraphicFramePr>
            <a:graphicFrameLocks noChangeAspect="1"/>
          </p:cNvGraphicFramePr>
          <p:nvPr/>
        </p:nvGraphicFramePr>
        <p:xfrm>
          <a:off x="762000" y="139700"/>
          <a:ext cx="7180263" cy="6718300"/>
        </p:xfrm>
        <a:graphic>
          <a:graphicData uri="http://schemas.openxmlformats.org/presentationml/2006/ole">
            <p:oleObj spid="_x0000_s45058" r:id="rId4" imgW="6651318" imgH="6268294" progId="Word.Document.8">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ssss"/>
          <p:cNvPicPr>
            <a:picLocks noChangeAspect="1" noChangeArrowheads="1"/>
          </p:cNvPicPr>
          <p:nvPr/>
        </p:nvPicPr>
        <p:blipFill>
          <a:blip r:embed="rId2"/>
          <a:stretch>
            <a:fillRect/>
          </a:stretch>
        </p:blipFill>
        <p:spPr bwMode="auto">
          <a:xfrm>
            <a:off x="5448300" y="0"/>
            <a:ext cx="3695700" cy="1400175"/>
          </a:xfrm>
          <a:prstGeom prst="rect">
            <a:avLst/>
          </a:prstGeom>
          <a:noFill/>
          <a:ln>
            <a:noFill/>
          </a:ln>
        </p:spPr>
      </p:pic>
      <p:sp>
        <p:nvSpPr>
          <p:cNvPr id="3" name="TextBox 2"/>
          <p:cNvSpPr txBox="1"/>
          <p:nvPr/>
        </p:nvSpPr>
        <p:spPr>
          <a:xfrm>
            <a:off x="381000" y="685800"/>
            <a:ext cx="3354957" cy="769441"/>
          </a:xfrm>
          <a:prstGeom prst="rect">
            <a:avLst/>
          </a:prstGeom>
          <a:noFill/>
        </p:spPr>
        <p:txBody>
          <a:bodyPr wrap="none" rtlCol="0">
            <a:spAutoFit/>
          </a:bodyPr>
          <a:lstStyle/>
          <a:p>
            <a:r>
              <a:rPr lang="en-US" sz="4400" b="1" u="sng" dirty="0" smtClean="0"/>
              <a:t>ADVANTAGES</a:t>
            </a:r>
            <a:endParaRPr lang="en-US" sz="4400" b="1" u="sng" dirty="0"/>
          </a:p>
        </p:txBody>
      </p:sp>
      <p:sp>
        <p:nvSpPr>
          <p:cNvPr id="6" name="TextBox 5"/>
          <p:cNvSpPr txBox="1"/>
          <p:nvPr/>
        </p:nvSpPr>
        <p:spPr>
          <a:xfrm>
            <a:off x="228600" y="1752600"/>
            <a:ext cx="8229600" cy="1200329"/>
          </a:xfrm>
          <a:prstGeom prst="rect">
            <a:avLst/>
          </a:prstGeom>
          <a:noFill/>
        </p:spPr>
        <p:txBody>
          <a:bodyPr wrap="square" rtlCol="0">
            <a:spAutoFit/>
          </a:bodyPr>
          <a:lstStyle/>
          <a:p>
            <a:pPr marL="400050" indent="-400050">
              <a:buFont typeface="+mj-lt"/>
              <a:buAutoNum type="romanLcPeriod"/>
            </a:pPr>
            <a:r>
              <a:rPr lang="en-US" sz="2400" dirty="0" smtClean="0">
                <a:latin typeface="Angsana New" pitchFamily="18" charset="-34"/>
                <a:cs typeface="Angsana New" pitchFamily="18" charset="-34"/>
              </a:rPr>
              <a:t>NEW STATION CAN BE ADDED EASILY &amp; QUICKLY</a:t>
            </a:r>
          </a:p>
          <a:p>
            <a:pPr marL="400050" indent="-400050">
              <a:buFont typeface="+mj-lt"/>
              <a:buAutoNum type="romanLcPeriod"/>
            </a:pPr>
            <a:r>
              <a:rPr lang="en-US" sz="2400" dirty="0" smtClean="0">
                <a:latin typeface="Angsana New" pitchFamily="18" charset="-34"/>
                <a:cs typeface="Angsana New" pitchFamily="18" charset="-34"/>
              </a:rPr>
              <a:t>A SINGLE CABLE FAILUR WON’T BRING DOWN THE ENTIRE NETWORK</a:t>
            </a:r>
          </a:p>
          <a:p>
            <a:pPr marL="400050" indent="-400050">
              <a:buFont typeface="+mj-lt"/>
              <a:buAutoNum type="romanLcPeriod"/>
            </a:pPr>
            <a:r>
              <a:rPr lang="en-US" sz="2400" dirty="0" smtClean="0">
                <a:latin typeface="Angsana New" pitchFamily="18" charset="-34"/>
                <a:cs typeface="Angsana New" pitchFamily="18" charset="-34"/>
              </a:rPr>
              <a:t>IT IS RELATIVELY EASY TO TROUBLESHOOT</a:t>
            </a:r>
            <a:endParaRPr lang="en-US" sz="2400" dirty="0">
              <a:latin typeface="Angsana New" pitchFamily="18" charset="-34"/>
              <a:cs typeface="Angsana New" pitchFamily="18" charset="-34"/>
            </a:endParaRPr>
          </a:p>
        </p:txBody>
      </p:sp>
      <p:sp>
        <p:nvSpPr>
          <p:cNvPr id="7" name="TextBox 6"/>
          <p:cNvSpPr txBox="1"/>
          <p:nvPr/>
        </p:nvSpPr>
        <p:spPr>
          <a:xfrm>
            <a:off x="304800" y="3352800"/>
            <a:ext cx="4120743" cy="769441"/>
          </a:xfrm>
          <a:prstGeom prst="rect">
            <a:avLst/>
          </a:prstGeom>
          <a:noFill/>
        </p:spPr>
        <p:txBody>
          <a:bodyPr wrap="none" rtlCol="0">
            <a:spAutoFit/>
          </a:bodyPr>
          <a:lstStyle/>
          <a:p>
            <a:r>
              <a:rPr lang="en-US" sz="4400" b="1" u="sng" dirty="0" smtClean="0"/>
              <a:t>DISADVANTAGES</a:t>
            </a:r>
            <a:endParaRPr lang="en-US" sz="4400" b="1" u="sng" dirty="0"/>
          </a:p>
        </p:txBody>
      </p:sp>
      <p:sp>
        <p:nvSpPr>
          <p:cNvPr id="9" name="TextBox 8"/>
          <p:cNvSpPr txBox="1"/>
          <p:nvPr/>
        </p:nvSpPr>
        <p:spPr>
          <a:xfrm>
            <a:off x="304800" y="4648200"/>
            <a:ext cx="8153400" cy="1200329"/>
          </a:xfrm>
          <a:prstGeom prst="rect">
            <a:avLst/>
          </a:prstGeom>
          <a:noFill/>
        </p:spPr>
        <p:txBody>
          <a:bodyPr wrap="square" rtlCol="0">
            <a:spAutoFit/>
          </a:bodyPr>
          <a:lstStyle/>
          <a:p>
            <a:pPr marL="400050" indent="-400050">
              <a:buFont typeface="+mj-lt"/>
              <a:buAutoNum type="romanLcPeriod"/>
            </a:pPr>
            <a:r>
              <a:rPr lang="en-US" sz="2400" dirty="0" smtClean="0">
                <a:latin typeface="Angsana New" pitchFamily="18" charset="-34"/>
                <a:cs typeface="Angsana New" pitchFamily="18" charset="-34"/>
              </a:rPr>
              <a:t>THE TOTAL INSTALLATION COST CAN BE HIGHER BECAUSE OF THE LARGER NUMBER OF CABLES</a:t>
            </a:r>
          </a:p>
          <a:p>
            <a:pPr marL="400050" indent="-400050">
              <a:buFont typeface="+mj-lt"/>
              <a:buAutoNum type="romanLcPeriod"/>
            </a:pPr>
            <a:r>
              <a:rPr lang="en-US" sz="2400" dirty="0" smtClean="0">
                <a:latin typeface="Angsana New" pitchFamily="18" charset="-34"/>
                <a:cs typeface="Angsana New" pitchFamily="18" charset="-34"/>
              </a:rPr>
              <a:t>IT HAS A SINGLE POINT OF FAILURE (THE HUB OR OTHER CENRAL DEVICE)</a:t>
            </a:r>
            <a:endParaRPr lang="en-US" sz="2400" dirty="0">
              <a:latin typeface="Angsana New" pitchFamily="18" charset="-34"/>
              <a:cs typeface="Angsana New" pitchFamily="18" charset="-34"/>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ssss"/>
          <p:cNvPicPr>
            <a:picLocks noChangeAspect="1" noChangeArrowheads="1"/>
          </p:cNvPicPr>
          <p:nvPr/>
        </p:nvPicPr>
        <p:blipFill>
          <a:blip r:embed="rId3"/>
          <a:stretch>
            <a:fillRect/>
          </a:stretch>
        </p:blipFill>
        <p:spPr bwMode="auto">
          <a:xfrm>
            <a:off x="5448300" y="0"/>
            <a:ext cx="3695700" cy="1400175"/>
          </a:xfrm>
          <a:prstGeom prst="rect">
            <a:avLst/>
          </a:prstGeom>
          <a:noFill/>
          <a:ln>
            <a:noFill/>
          </a:ln>
        </p:spPr>
      </p:pic>
      <p:sp>
        <p:nvSpPr>
          <p:cNvPr id="3" name="Text Box 1"/>
          <p:cNvSpPr txBox="1">
            <a:spLocks noChangeArrowheads="1"/>
          </p:cNvSpPr>
          <p:nvPr/>
        </p:nvSpPr>
        <p:spPr bwMode="auto">
          <a:xfrm>
            <a:off x="0" y="1752600"/>
            <a:ext cx="3657600" cy="366713"/>
          </a:xfrm>
          <a:prstGeom prst="rect">
            <a:avLst/>
          </a:prstGeom>
          <a:noFill/>
          <a:ln w="9525">
            <a:noFill/>
            <a:round/>
            <a:headEnd/>
            <a:tailEnd/>
          </a:ln>
        </p:spPr>
        <p:txBody>
          <a:bodyPr wrap="none" anchor="ctr"/>
          <a:lstStyle/>
          <a:p>
            <a:endParaRPr lang="en-US" dirty="0"/>
          </a:p>
        </p:txBody>
      </p:sp>
      <p:graphicFrame>
        <p:nvGraphicFramePr>
          <p:cNvPr id="4" name="Object 2"/>
          <p:cNvGraphicFramePr>
            <a:graphicFrameLocks noChangeAspect="1"/>
          </p:cNvGraphicFramePr>
          <p:nvPr/>
        </p:nvGraphicFramePr>
        <p:xfrm>
          <a:off x="914400" y="228600"/>
          <a:ext cx="6376988" cy="7070725"/>
        </p:xfrm>
        <a:graphic>
          <a:graphicData uri="http://schemas.openxmlformats.org/presentationml/2006/ole">
            <p:oleObj spid="_x0000_s46082" r:id="rId4" imgW="6366337" imgH="7092073" progId="Word.Document.8">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3354957" cy="769441"/>
          </a:xfrm>
          <a:prstGeom prst="rect">
            <a:avLst/>
          </a:prstGeom>
          <a:noFill/>
        </p:spPr>
        <p:txBody>
          <a:bodyPr wrap="none" rtlCol="0">
            <a:spAutoFit/>
          </a:bodyPr>
          <a:lstStyle/>
          <a:p>
            <a:r>
              <a:rPr lang="en-US" sz="4400" b="1" u="sng" dirty="0" smtClean="0"/>
              <a:t>ADVANTAGES</a:t>
            </a:r>
            <a:endParaRPr lang="en-US" sz="4400" b="1" u="sng" dirty="0"/>
          </a:p>
        </p:txBody>
      </p:sp>
      <p:sp>
        <p:nvSpPr>
          <p:cNvPr id="3" name="TextBox 2"/>
          <p:cNvSpPr txBox="1"/>
          <p:nvPr/>
        </p:nvSpPr>
        <p:spPr>
          <a:xfrm>
            <a:off x="304800" y="1447800"/>
            <a:ext cx="8229600" cy="1754326"/>
          </a:xfrm>
          <a:prstGeom prst="rect">
            <a:avLst/>
          </a:prstGeom>
          <a:noFill/>
        </p:spPr>
        <p:txBody>
          <a:bodyPr wrap="square" rtlCol="0">
            <a:spAutoFit/>
          </a:bodyPr>
          <a:lstStyle/>
          <a:p>
            <a:pPr marL="400050" indent="-400050">
              <a:buFont typeface="+mj-lt"/>
              <a:buAutoNum type="romanLcPeriod"/>
            </a:pPr>
            <a:r>
              <a:rPr lang="en-US" sz="3600" dirty="0" smtClean="0">
                <a:latin typeface="Angsana New" pitchFamily="18" charset="-34"/>
                <a:cs typeface="Angsana New" pitchFamily="18" charset="-34"/>
              </a:rPr>
              <a:t>IT IS NOT VERY EXPENSIVE IN CABLING COST</a:t>
            </a:r>
          </a:p>
          <a:p>
            <a:pPr marL="400050" indent="-400050">
              <a:buFont typeface="+mj-lt"/>
              <a:buAutoNum type="romanLcPeriod"/>
            </a:pPr>
            <a:r>
              <a:rPr lang="en-US" sz="3600" dirty="0" smtClean="0">
                <a:latin typeface="Angsana New" pitchFamily="18" charset="-34"/>
                <a:cs typeface="Angsana New" pitchFamily="18" charset="-34"/>
              </a:rPr>
              <a:t>EASY TO INSTALL</a:t>
            </a:r>
          </a:p>
        </p:txBody>
      </p:sp>
      <p:sp>
        <p:nvSpPr>
          <p:cNvPr id="4" name="TextBox 3"/>
          <p:cNvSpPr txBox="1"/>
          <p:nvPr/>
        </p:nvSpPr>
        <p:spPr>
          <a:xfrm>
            <a:off x="304800" y="2971800"/>
            <a:ext cx="4120743" cy="769441"/>
          </a:xfrm>
          <a:prstGeom prst="rect">
            <a:avLst/>
          </a:prstGeom>
          <a:noFill/>
        </p:spPr>
        <p:txBody>
          <a:bodyPr wrap="none" rtlCol="0">
            <a:spAutoFit/>
          </a:bodyPr>
          <a:lstStyle/>
          <a:p>
            <a:r>
              <a:rPr lang="en-US" sz="4400" b="1" u="sng" dirty="0" smtClean="0"/>
              <a:t>DISADVANTAGES</a:t>
            </a:r>
            <a:endParaRPr lang="en-US" sz="4400" b="1" u="sng" dirty="0"/>
          </a:p>
        </p:txBody>
      </p:sp>
      <p:sp>
        <p:nvSpPr>
          <p:cNvPr id="5" name="TextBox 4"/>
          <p:cNvSpPr txBox="1"/>
          <p:nvPr/>
        </p:nvSpPr>
        <p:spPr>
          <a:xfrm>
            <a:off x="304800" y="4038600"/>
            <a:ext cx="8153400" cy="2308324"/>
          </a:xfrm>
          <a:prstGeom prst="rect">
            <a:avLst/>
          </a:prstGeom>
          <a:noFill/>
        </p:spPr>
        <p:txBody>
          <a:bodyPr wrap="square" rtlCol="0">
            <a:spAutoFit/>
          </a:bodyPr>
          <a:lstStyle/>
          <a:p>
            <a:pPr marL="400050" indent="-400050">
              <a:buFont typeface="+mj-lt"/>
              <a:buAutoNum type="romanLcPeriod"/>
            </a:pPr>
            <a:r>
              <a:rPr lang="en-US" sz="3600" dirty="0" smtClean="0">
                <a:latin typeface="Angsana New" pitchFamily="18" charset="-34"/>
                <a:cs typeface="Angsana New" pitchFamily="18" charset="-34"/>
              </a:rPr>
              <a:t>HARD TO RECONFIGURE</a:t>
            </a:r>
          </a:p>
          <a:p>
            <a:pPr marL="400050" indent="-400050">
              <a:buFont typeface="+mj-lt"/>
              <a:buAutoNum type="romanLcPeriod"/>
            </a:pPr>
            <a:r>
              <a:rPr lang="en-US" sz="3600" dirty="0" smtClean="0">
                <a:latin typeface="Angsana New" pitchFamily="18" charset="-34"/>
                <a:cs typeface="Angsana New" pitchFamily="18" charset="-34"/>
              </a:rPr>
              <a:t>NOT FAULT TOLERANT</a:t>
            </a:r>
          </a:p>
          <a:p>
            <a:pPr marL="400050" indent="-400050">
              <a:buFont typeface="+mj-lt"/>
              <a:buAutoNum type="romanLcPeriod"/>
            </a:pPr>
            <a:r>
              <a:rPr lang="en-US" sz="3600" dirty="0" smtClean="0">
                <a:latin typeface="Angsana New" pitchFamily="18" charset="-34"/>
                <a:cs typeface="Angsana New" pitchFamily="18" charset="-34"/>
              </a:rPr>
              <a:t>HARD TO CHANG OR MOVE BECAUSE EVERYTHING IS  CONNECTED THAT SINGLE CABLE</a:t>
            </a:r>
          </a:p>
        </p:txBody>
      </p:sp>
      <p:pic>
        <p:nvPicPr>
          <p:cNvPr id="6" name="Picture 5" descr="ssss"/>
          <p:cNvPicPr>
            <a:picLocks noChangeAspect="1" noChangeArrowheads="1"/>
          </p:cNvPicPr>
          <p:nvPr/>
        </p:nvPicPr>
        <p:blipFill>
          <a:blip r:embed="rId2"/>
          <a:stretch>
            <a:fillRect/>
          </a:stretch>
        </p:blipFill>
        <p:spPr bwMode="auto">
          <a:xfrm>
            <a:off x="5448300" y="0"/>
            <a:ext cx="3695700" cy="1400175"/>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1752600"/>
            <a:ext cx="3657600" cy="366713"/>
          </a:xfrm>
          <a:prstGeom prst="rect">
            <a:avLst/>
          </a:prstGeom>
          <a:noFill/>
          <a:ln w="9525">
            <a:noFill/>
            <a:round/>
            <a:headEnd/>
            <a:tailEnd/>
          </a:ln>
        </p:spPr>
        <p:txBody>
          <a:bodyPr wrap="none" anchor="ctr"/>
          <a:lstStyle/>
          <a:p>
            <a:endParaRPr lang="en-US" dirty="0"/>
          </a:p>
        </p:txBody>
      </p:sp>
      <p:graphicFrame>
        <p:nvGraphicFramePr>
          <p:cNvPr id="3" name="Object 2"/>
          <p:cNvGraphicFramePr>
            <a:graphicFrameLocks noChangeAspect="1"/>
          </p:cNvGraphicFramePr>
          <p:nvPr/>
        </p:nvGraphicFramePr>
        <p:xfrm>
          <a:off x="990600" y="228600"/>
          <a:ext cx="6096000" cy="4114800"/>
        </p:xfrm>
        <a:graphic>
          <a:graphicData uri="http://schemas.openxmlformats.org/presentationml/2006/ole">
            <p:oleObj spid="_x0000_s47106" r:id="rId3" imgW="5486039" imgH="3703899" progId="Word.Document.8">
              <p:embed/>
            </p:oleObj>
          </a:graphicData>
        </a:graphic>
      </p:graphicFrame>
      <p:sp>
        <p:nvSpPr>
          <p:cNvPr id="5" name="TextBox 4"/>
          <p:cNvSpPr txBox="1"/>
          <p:nvPr/>
        </p:nvSpPr>
        <p:spPr>
          <a:xfrm>
            <a:off x="1219200" y="4191000"/>
            <a:ext cx="6324600" cy="1815882"/>
          </a:xfrm>
          <a:prstGeom prst="rect">
            <a:avLst/>
          </a:prstGeom>
          <a:noFill/>
        </p:spPr>
        <p:txBody>
          <a:bodyPr wrap="square" rtlCol="0">
            <a:spAutoFit/>
          </a:bodyPr>
          <a:lstStyle/>
          <a:p>
            <a:r>
              <a:rPr lang="en-US" sz="2800" dirty="0" smtClean="0">
                <a:latin typeface="Bookman Old Style" pitchFamily="18" charset="0"/>
                <a:cs typeface="Angsana New" pitchFamily="18" charset="-34"/>
              </a:rPr>
              <a:t>In This Topology You Will Find That There’s Path From Every Machine To Every Other One</a:t>
            </a:r>
          </a:p>
          <a:p>
            <a:r>
              <a:rPr lang="en-US" sz="2800" dirty="0" smtClean="0">
                <a:latin typeface="Bookman Old Style" pitchFamily="18" charset="0"/>
                <a:cs typeface="Angsana New" pitchFamily="18" charset="-34"/>
              </a:rPr>
              <a:t>In The Network.</a:t>
            </a:r>
            <a:endParaRPr lang="en-US" sz="2800" dirty="0">
              <a:latin typeface="Bookman Old Style" pitchFamily="18" charset="0"/>
              <a:cs typeface="Angsana New" pitchFamily="18" charset="-34"/>
            </a:endParaRPr>
          </a:p>
        </p:txBody>
      </p:sp>
      <p:pic>
        <p:nvPicPr>
          <p:cNvPr id="6" name="Picture 5" descr="ssss"/>
          <p:cNvPicPr>
            <a:picLocks noChangeAspect="1" noChangeArrowheads="1"/>
          </p:cNvPicPr>
          <p:nvPr/>
        </p:nvPicPr>
        <p:blipFill>
          <a:blip r:embed="rId4"/>
          <a:stretch>
            <a:fillRect/>
          </a:stretch>
        </p:blipFill>
        <p:spPr bwMode="auto">
          <a:xfrm>
            <a:off x="5448300" y="0"/>
            <a:ext cx="3695700" cy="140017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0" y="1752600"/>
            <a:ext cx="3657600" cy="366713"/>
          </a:xfrm>
          <a:prstGeom prst="rect">
            <a:avLst/>
          </a:prstGeom>
          <a:noFill/>
          <a:ln w="9525">
            <a:noFill/>
            <a:round/>
            <a:headEnd/>
            <a:tailEnd/>
          </a:ln>
        </p:spPr>
        <p:txBody>
          <a:bodyPr wrap="none" anchor="ctr"/>
          <a:lstStyle/>
          <a:p>
            <a:endParaRPr lang="en-US" dirty="0"/>
          </a:p>
        </p:txBody>
      </p:sp>
      <p:sp>
        <p:nvSpPr>
          <p:cNvPr id="6" name="Text Box 3"/>
          <p:cNvSpPr txBox="1">
            <a:spLocks noChangeArrowheads="1"/>
          </p:cNvSpPr>
          <p:nvPr/>
        </p:nvSpPr>
        <p:spPr bwMode="auto">
          <a:xfrm>
            <a:off x="228600" y="2286000"/>
            <a:ext cx="7239000" cy="1017844"/>
          </a:xfrm>
          <a:prstGeom prst="rect">
            <a:avLst/>
          </a:prstGeom>
          <a:noFill/>
          <a:ln w="9525">
            <a:noFill/>
            <a:round/>
            <a:headEnd/>
            <a:tailEnd/>
          </a:ln>
        </p:spPr>
        <p:txBody>
          <a:bodyPr wrap="square" lIns="90000" tIns="46800" rIns="90000" bIns="46800">
            <a:spAutoFit/>
          </a:bodyPr>
          <a:lstStyle/>
          <a:p>
            <a:pPr>
              <a:lnSpc>
                <a:spcPct val="100000"/>
              </a:lnSpc>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6000" dirty="0" smtClean="0">
                <a:solidFill>
                  <a:srgbClr val="000000"/>
                </a:solidFill>
              </a:rPr>
              <a:t>What is Network?</a:t>
            </a:r>
            <a:endParaRPr lang="en-GB" sz="6000" dirty="0">
              <a:solidFill>
                <a:srgbClr val="000000"/>
              </a:solidFill>
            </a:endParaRPr>
          </a:p>
        </p:txBody>
      </p:sp>
      <p:sp>
        <p:nvSpPr>
          <p:cNvPr id="8" name="Text Box 5"/>
          <p:cNvSpPr txBox="1">
            <a:spLocks noChangeArrowheads="1"/>
          </p:cNvSpPr>
          <p:nvPr/>
        </p:nvSpPr>
        <p:spPr bwMode="auto">
          <a:xfrm>
            <a:off x="304800" y="3581400"/>
            <a:ext cx="8534400" cy="974242"/>
          </a:xfrm>
          <a:prstGeom prst="rect">
            <a:avLst/>
          </a:prstGeom>
          <a:noFill/>
          <a:ln w="9525">
            <a:noFill/>
            <a:round/>
            <a:headEnd/>
            <a:tailEnd/>
          </a:ln>
        </p:spPr>
        <p:txBody>
          <a:bodyPr wrap="square" lIns="90000" tIns="46800" rIns="90000" bIns="46800">
            <a:spAutoFit/>
          </a:bodyPr>
          <a:lstStyle/>
          <a:p>
            <a:pPr>
              <a:lnSpc>
                <a:spcPct val="100000"/>
              </a:lnSpc>
              <a:spcBef>
                <a:spcPts val="1125"/>
              </a:spcBef>
              <a:buFont typeface="Wingdings"/>
              <a:buChar char="à"/>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smtClean="0">
                <a:solidFill>
                  <a:srgbClr val="000000"/>
                </a:solidFill>
              </a:rPr>
              <a:t>  </a:t>
            </a:r>
            <a:r>
              <a:rPr lang="en-GB" sz="2400" dirty="0" smtClean="0">
                <a:solidFill>
                  <a:srgbClr val="000000"/>
                </a:solidFill>
              </a:rPr>
              <a:t>When two or more network devices are connected with</a:t>
            </a:r>
          </a:p>
          <a:p>
            <a:pPr>
              <a:lnSpc>
                <a:spcPct val="100000"/>
              </a:lnSpc>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0" dirty="0" smtClean="0">
                <a:solidFill>
                  <a:srgbClr val="000000"/>
                </a:solidFill>
              </a:rPr>
              <a:t>      each other is called network.</a:t>
            </a:r>
            <a:endParaRPr lang="en-GB" sz="2400" b="0" dirty="0">
              <a:solidFill>
                <a:srgbClr val="000000"/>
              </a:solidFill>
            </a:endParaRPr>
          </a:p>
        </p:txBody>
      </p:sp>
      <p:pic>
        <p:nvPicPr>
          <p:cNvPr id="10" name="Picture 5" descr="ssss"/>
          <p:cNvPicPr>
            <a:picLocks noChangeAspect="1" noChangeArrowheads="1"/>
          </p:cNvPicPr>
          <p:nvPr/>
        </p:nvPicPr>
        <p:blipFill>
          <a:blip r:embed="rId2"/>
          <a:stretch>
            <a:fillRect/>
          </a:stretch>
        </p:blipFill>
        <p:spPr bwMode="auto">
          <a:xfrm>
            <a:off x="5448300" y="0"/>
            <a:ext cx="3695700" cy="1400175"/>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ssss"/>
          <p:cNvPicPr>
            <a:picLocks noChangeAspect="1" noChangeArrowheads="1"/>
          </p:cNvPicPr>
          <p:nvPr/>
        </p:nvPicPr>
        <p:blipFill>
          <a:blip r:embed="rId2"/>
          <a:stretch>
            <a:fillRect/>
          </a:stretch>
        </p:blipFill>
        <p:spPr bwMode="auto">
          <a:xfrm>
            <a:off x="5448300" y="0"/>
            <a:ext cx="3695700" cy="1400175"/>
          </a:xfrm>
          <a:prstGeom prst="rect">
            <a:avLst/>
          </a:prstGeom>
          <a:noFill/>
          <a:ln>
            <a:noFill/>
          </a:ln>
        </p:spPr>
      </p:pic>
      <p:sp>
        <p:nvSpPr>
          <p:cNvPr id="3" name="TextBox 2"/>
          <p:cNvSpPr txBox="1"/>
          <p:nvPr/>
        </p:nvSpPr>
        <p:spPr>
          <a:xfrm>
            <a:off x="1066800" y="304800"/>
            <a:ext cx="184731" cy="1446550"/>
          </a:xfrm>
          <a:prstGeom prst="rect">
            <a:avLst/>
          </a:prstGeom>
          <a:noFill/>
        </p:spPr>
        <p:txBody>
          <a:bodyPr wrap="none" rtlCol="0">
            <a:spAutoFit/>
          </a:bodyPr>
          <a:lstStyle/>
          <a:p>
            <a:endParaRPr lang="en-US" sz="8800" dirty="0"/>
          </a:p>
        </p:txBody>
      </p:sp>
      <p:sp>
        <p:nvSpPr>
          <p:cNvPr id="4" name="TextBox 3"/>
          <p:cNvSpPr txBox="1"/>
          <p:nvPr/>
        </p:nvSpPr>
        <p:spPr>
          <a:xfrm>
            <a:off x="1219200" y="457200"/>
            <a:ext cx="184731" cy="1446550"/>
          </a:xfrm>
          <a:prstGeom prst="rect">
            <a:avLst/>
          </a:prstGeom>
          <a:noFill/>
        </p:spPr>
        <p:txBody>
          <a:bodyPr wrap="none" rtlCol="0">
            <a:spAutoFit/>
          </a:bodyPr>
          <a:lstStyle/>
          <a:p>
            <a:endParaRPr lang="en-US" sz="8800" dirty="0"/>
          </a:p>
        </p:txBody>
      </p:sp>
      <p:sp>
        <p:nvSpPr>
          <p:cNvPr id="5" name="Slide Number Placeholder 4"/>
          <p:cNvSpPr>
            <a:spLocks noGrp="1"/>
          </p:cNvSpPr>
          <p:nvPr>
            <p:ph type="sldNum" sz="quarter" idx="12"/>
          </p:nvPr>
        </p:nvSpPr>
        <p:spPr>
          <a:xfrm>
            <a:off x="6553200" y="6356350"/>
            <a:ext cx="2133600" cy="365125"/>
          </a:xfrm>
        </p:spPr>
        <p:txBody>
          <a:bodyPr/>
          <a:lstStyle/>
          <a:p>
            <a:fld id="{5A9070F6-9523-429B-8199-907E32FD947C}" type="slidenum">
              <a:rPr lang="en-US"/>
              <a:pPr/>
              <a:t>20</a:t>
            </a:fld>
            <a:endParaRPr lang="en-US" dirty="0"/>
          </a:p>
        </p:txBody>
      </p:sp>
      <p:sp>
        <p:nvSpPr>
          <p:cNvPr id="6" name="Rectangle 2"/>
          <p:cNvSpPr txBox="1">
            <a:spLocks noChangeArrowheads="1"/>
          </p:cNvSpPr>
          <p:nvPr/>
        </p:nvSpPr>
        <p:spPr>
          <a:xfrm>
            <a:off x="0" y="152400"/>
            <a:ext cx="5638800" cy="17526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000" b="1" i="0" u="sng" strike="noStrike" kern="1200" cap="none" spc="0" normalizeH="0" baseline="0" noProof="0" dirty="0" smtClean="0">
                <a:ln>
                  <a:noFill/>
                </a:ln>
                <a:solidFill>
                  <a:schemeClr val="tx1"/>
                </a:solidFill>
                <a:effectLst/>
                <a:uLnTx/>
                <a:uFillTx/>
                <a:latin typeface="+mj-lt"/>
                <a:ea typeface="+mj-ea"/>
                <a:cs typeface="+mj-cs"/>
              </a:rPr>
              <a:t>Networking Devices</a:t>
            </a:r>
            <a:endParaRPr kumimoji="0" lang="en-US" sz="6000" b="1" i="0" u="sng" strike="noStrike" kern="1200" cap="none" spc="0" normalizeH="0" baseline="0" noProof="0" dirty="0">
              <a:ln>
                <a:noFill/>
              </a:ln>
              <a:solidFill>
                <a:schemeClr val="tx1"/>
              </a:solidFill>
              <a:effectLst/>
              <a:uLnTx/>
              <a:uFillTx/>
              <a:latin typeface="+mj-lt"/>
              <a:ea typeface="+mj-ea"/>
              <a:cs typeface="+mj-cs"/>
            </a:endParaRPr>
          </a:p>
        </p:txBody>
      </p:sp>
      <p:sp>
        <p:nvSpPr>
          <p:cNvPr id="7" name="Text Box 3"/>
          <p:cNvSpPr txBox="1">
            <a:spLocks noChangeArrowheads="1"/>
          </p:cNvSpPr>
          <p:nvPr/>
        </p:nvSpPr>
        <p:spPr bwMode="auto">
          <a:xfrm>
            <a:off x="228600" y="2057400"/>
            <a:ext cx="8610600" cy="4530725"/>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lgn="l"/>
            <a:r>
              <a:rPr lang="en-US" sz="2400" dirty="0"/>
              <a:t>Equipment that connects directly to a network segment is referred to as a device. </a:t>
            </a:r>
          </a:p>
          <a:p>
            <a:pPr algn="l"/>
            <a:endParaRPr lang="en-US" sz="2400" dirty="0"/>
          </a:p>
          <a:p>
            <a:pPr algn="l"/>
            <a:r>
              <a:rPr lang="en-US" sz="2400" dirty="0"/>
              <a:t>These devices are broken up into two classifications. </a:t>
            </a:r>
          </a:p>
          <a:p>
            <a:pPr algn="l">
              <a:buFontTx/>
              <a:buChar char="•"/>
            </a:pPr>
            <a:r>
              <a:rPr lang="en-US" sz="2400" dirty="0"/>
              <a:t> 	end-user devices</a:t>
            </a:r>
          </a:p>
          <a:p>
            <a:pPr algn="l">
              <a:buFontTx/>
              <a:buChar char="•"/>
            </a:pPr>
            <a:r>
              <a:rPr lang="en-US" sz="2400" dirty="0"/>
              <a:t> 	network devices</a:t>
            </a:r>
          </a:p>
          <a:p>
            <a:pPr algn="l">
              <a:buFontTx/>
              <a:buChar char="•"/>
            </a:pPr>
            <a:endParaRPr lang="en-US" sz="2400" dirty="0"/>
          </a:p>
          <a:p>
            <a:pPr algn="l"/>
            <a:r>
              <a:rPr lang="en-US" sz="2400" dirty="0"/>
              <a:t>End-user devices include computers, printers, scanners, and other devices that provide services directly to the user.  </a:t>
            </a:r>
          </a:p>
          <a:p>
            <a:pPr algn="l"/>
            <a:endParaRPr lang="en-US" sz="2400" dirty="0"/>
          </a:p>
          <a:p>
            <a:pPr algn="l"/>
            <a:r>
              <a:rPr lang="en-US" sz="2400" dirty="0"/>
              <a:t>Network devices include all the devices that connect the end-user devices together to allow them to communicate.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ssss"/>
          <p:cNvPicPr>
            <a:picLocks noChangeAspect="1" noChangeArrowheads="1"/>
          </p:cNvPicPr>
          <p:nvPr/>
        </p:nvPicPr>
        <p:blipFill>
          <a:blip r:embed="rId2"/>
          <a:stretch>
            <a:fillRect/>
          </a:stretch>
        </p:blipFill>
        <p:spPr bwMode="auto">
          <a:xfrm>
            <a:off x="5448300" y="0"/>
            <a:ext cx="3695700" cy="1400175"/>
          </a:xfrm>
          <a:prstGeom prst="rect">
            <a:avLst/>
          </a:prstGeom>
          <a:noFill/>
          <a:ln>
            <a:noFill/>
          </a:ln>
        </p:spPr>
      </p:pic>
      <p:sp>
        <p:nvSpPr>
          <p:cNvPr id="3" name="TextBox 2"/>
          <p:cNvSpPr txBox="1"/>
          <p:nvPr/>
        </p:nvSpPr>
        <p:spPr>
          <a:xfrm>
            <a:off x="685800" y="1752600"/>
            <a:ext cx="7239000" cy="1015663"/>
          </a:xfrm>
          <a:prstGeom prst="rect">
            <a:avLst/>
          </a:prstGeom>
          <a:noFill/>
        </p:spPr>
        <p:txBody>
          <a:bodyPr wrap="square" rtlCol="0">
            <a:spAutoFit/>
          </a:bodyPr>
          <a:lstStyle/>
          <a:p>
            <a:r>
              <a:rPr lang="en-US" sz="6000" b="1" u="sng" dirty="0" smtClean="0"/>
              <a:t>NETWORK DEVICES</a:t>
            </a:r>
            <a:endParaRPr lang="en-US" sz="6000" b="1" u="sng" dirty="0"/>
          </a:p>
        </p:txBody>
      </p:sp>
      <p:sp>
        <p:nvSpPr>
          <p:cNvPr id="4" name="TextBox 3"/>
          <p:cNvSpPr txBox="1"/>
          <p:nvPr/>
        </p:nvSpPr>
        <p:spPr>
          <a:xfrm>
            <a:off x="228600" y="2971800"/>
            <a:ext cx="6186309" cy="3539430"/>
          </a:xfrm>
          <a:prstGeom prst="rect">
            <a:avLst/>
          </a:prstGeom>
          <a:noFill/>
        </p:spPr>
        <p:txBody>
          <a:bodyPr wrap="none" rtlCol="0">
            <a:spAutoFit/>
          </a:bodyPr>
          <a:lstStyle/>
          <a:p>
            <a:pPr marL="400050" indent="-400050">
              <a:buFont typeface="+mj-lt"/>
              <a:buAutoNum type="romanLcPeriod"/>
            </a:pPr>
            <a:r>
              <a:rPr lang="en-US" sz="3200" dirty="0" smtClean="0"/>
              <a:t>HUB</a:t>
            </a:r>
          </a:p>
          <a:p>
            <a:pPr marL="400050" indent="-400050">
              <a:buFont typeface="+mj-lt"/>
              <a:buAutoNum type="romanLcPeriod"/>
            </a:pPr>
            <a:r>
              <a:rPr lang="en-US" sz="3200" dirty="0" smtClean="0"/>
              <a:t>REPEATER</a:t>
            </a:r>
          </a:p>
          <a:p>
            <a:pPr marL="400050" indent="-400050">
              <a:buFont typeface="+mj-lt"/>
              <a:buAutoNum type="romanLcPeriod"/>
            </a:pPr>
            <a:r>
              <a:rPr lang="en-US" sz="3200" dirty="0" smtClean="0"/>
              <a:t>MODEM</a:t>
            </a:r>
          </a:p>
          <a:p>
            <a:pPr marL="400050" indent="-400050">
              <a:buFont typeface="+mj-lt"/>
              <a:buAutoNum type="romanLcPeriod"/>
            </a:pPr>
            <a:r>
              <a:rPr lang="en-US" sz="3200" dirty="0" smtClean="0"/>
              <a:t>NETWORK INTERFACE CARD (NIC)</a:t>
            </a:r>
          </a:p>
          <a:p>
            <a:pPr marL="400050" indent="-400050">
              <a:buFont typeface="+mj-lt"/>
              <a:buAutoNum type="romanLcPeriod"/>
            </a:pPr>
            <a:r>
              <a:rPr lang="en-US" sz="3200" dirty="0" smtClean="0"/>
              <a:t>BRIDGE</a:t>
            </a:r>
          </a:p>
          <a:p>
            <a:pPr marL="400050" indent="-400050">
              <a:buFont typeface="+mj-lt"/>
              <a:buAutoNum type="romanLcPeriod"/>
            </a:pPr>
            <a:r>
              <a:rPr lang="en-US" sz="3200" dirty="0" smtClean="0"/>
              <a:t>SWITCH</a:t>
            </a:r>
          </a:p>
          <a:p>
            <a:pPr marL="400050" indent="-400050">
              <a:buFont typeface="+mj-lt"/>
              <a:buAutoNum type="romanLcPeriod"/>
            </a:pPr>
            <a:r>
              <a:rPr lang="en-US" sz="3200" dirty="0" smtClean="0"/>
              <a:t>ROUTER</a:t>
            </a:r>
            <a:endParaRPr lang="en-US" sz="3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ssss"/>
          <p:cNvPicPr>
            <a:picLocks noChangeAspect="1" noChangeArrowheads="1"/>
          </p:cNvPicPr>
          <p:nvPr/>
        </p:nvPicPr>
        <p:blipFill>
          <a:blip r:embed="rId3"/>
          <a:stretch>
            <a:fillRect/>
          </a:stretch>
        </p:blipFill>
        <p:spPr bwMode="auto">
          <a:xfrm>
            <a:off x="5943600" y="0"/>
            <a:ext cx="3695700" cy="1400175"/>
          </a:xfrm>
          <a:prstGeom prst="rect">
            <a:avLst/>
          </a:prstGeom>
          <a:noFill/>
          <a:ln>
            <a:noFill/>
          </a:ln>
        </p:spPr>
      </p:pic>
      <p:sp>
        <p:nvSpPr>
          <p:cNvPr id="3" name="Slide Number Placeholder 5"/>
          <p:cNvSpPr>
            <a:spLocks noGrp="1"/>
          </p:cNvSpPr>
          <p:nvPr>
            <p:ph type="sldNum" sz="quarter" idx="12"/>
          </p:nvPr>
        </p:nvSpPr>
        <p:spPr>
          <a:xfrm>
            <a:off x="6474178" y="6356350"/>
            <a:ext cx="1540933" cy="365125"/>
          </a:xfrm>
        </p:spPr>
        <p:txBody>
          <a:bodyPr/>
          <a:lstStyle/>
          <a:p>
            <a:fld id="{E5EF2394-FACF-48FA-949B-D99AC1199E08}" type="slidenum">
              <a:rPr lang="en-US"/>
              <a:pPr/>
              <a:t>22</a:t>
            </a:fld>
            <a:endParaRPr lang="en-US" dirty="0"/>
          </a:p>
        </p:txBody>
      </p:sp>
      <p:sp>
        <p:nvSpPr>
          <p:cNvPr id="4" name="Rectangle 2"/>
          <p:cNvSpPr txBox="1">
            <a:spLocks noChangeArrowheads="1"/>
          </p:cNvSpPr>
          <p:nvPr/>
        </p:nvSpPr>
        <p:spPr>
          <a:xfrm>
            <a:off x="152400" y="274638"/>
            <a:ext cx="5943600" cy="715962"/>
          </a:xfrm>
          <a:prstGeom prst="rect">
            <a:avLst/>
          </a:prstGeom>
        </p:spPr>
        <p:txBody>
          <a:bodyP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1" i="0" u="sng" strike="noStrike" kern="1200" cap="none" spc="0" normalizeH="0" baseline="0" noProof="0" dirty="0" smtClean="0">
                <a:ln>
                  <a:noFill/>
                </a:ln>
                <a:solidFill>
                  <a:schemeClr val="tx1"/>
                </a:solidFill>
                <a:effectLst/>
                <a:uLnTx/>
                <a:uFillTx/>
                <a:latin typeface="+mj-lt"/>
                <a:ea typeface="+mj-ea"/>
                <a:cs typeface="+mj-cs"/>
              </a:rPr>
              <a:t>Networking Device Icons</a:t>
            </a:r>
            <a:endParaRPr kumimoji="0" lang="en-US" sz="4800" b="1" i="0" u="sng"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5" name="Object 3"/>
          <p:cNvGraphicFramePr>
            <a:graphicFrameLocks noChangeAspect="1"/>
          </p:cNvGraphicFramePr>
          <p:nvPr/>
        </p:nvGraphicFramePr>
        <p:xfrm>
          <a:off x="-14111" y="1108075"/>
          <a:ext cx="6218767" cy="5673725"/>
        </p:xfrm>
        <a:graphic>
          <a:graphicData uri="http://schemas.openxmlformats.org/presentationml/2006/ole">
            <p:oleObj spid="_x0000_s1026" name="Bitmap Image" r:id="rId4" imgW="5334745" imgH="3514286" progId="PBrush">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ssss"/>
          <p:cNvPicPr>
            <a:picLocks noChangeAspect="1" noChangeArrowheads="1"/>
          </p:cNvPicPr>
          <p:nvPr/>
        </p:nvPicPr>
        <p:blipFill>
          <a:blip r:embed="rId3"/>
          <a:stretch>
            <a:fillRect/>
          </a:stretch>
        </p:blipFill>
        <p:spPr bwMode="auto">
          <a:xfrm>
            <a:off x="5448300" y="136525"/>
            <a:ext cx="3695700" cy="1400175"/>
          </a:xfrm>
          <a:prstGeom prst="rect">
            <a:avLst/>
          </a:prstGeom>
          <a:noFill/>
          <a:ln>
            <a:noFill/>
          </a:ln>
        </p:spPr>
      </p:pic>
      <p:sp>
        <p:nvSpPr>
          <p:cNvPr id="3" name="Slide Number Placeholder 5"/>
          <p:cNvSpPr>
            <a:spLocks noGrp="1"/>
          </p:cNvSpPr>
          <p:nvPr>
            <p:ph type="sldNum" sz="quarter" idx="12"/>
          </p:nvPr>
        </p:nvSpPr>
        <p:spPr>
          <a:xfrm>
            <a:off x="6494477" y="6492875"/>
            <a:ext cx="2055303" cy="365125"/>
          </a:xfrm>
        </p:spPr>
        <p:txBody>
          <a:bodyPr/>
          <a:lstStyle/>
          <a:p>
            <a:fld id="{D29C5416-A6EF-4668-891B-B1D0A6BC7411}" type="slidenum">
              <a:rPr lang="en-US"/>
              <a:pPr/>
              <a:t>23</a:t>
            </a:fld>
            <a:endParaRPr lang="en-US" dirty="0"/>
          </a:p>
        </p:txBody>
      </p:sp>
      <p:sp>
        <p:nvSpPr>
          <p:cNvPr id="4" name="Rectangle 2"/>
          <p:cNvSpPr txBox="1">
            <a:spLocks noChangeArrowheads="1"/>
          </p:cNvSpPr>
          <p:nvPr/>
        </p:nvSpPr>
        <p:spPr>
          <a:xfrm>
            <a:off x="228600" y="136524"/>
            <a:ext cx="6172200" cy="108267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7200" b="1" i="0" u="sng" strike="noStrike" kern="1200" cap="none" spc="0" normalizeH="0" baseline="0" noProof="0" dirty="0" smtClean="0">
                <a:ln>
                  <a:noFill/>
                </a:ln>
                <a:solidFill>
                  <a:schemeClr val="tx1"/>
                </a:solidFill>
                <a:effectLst/>
                <a:uLnTx/>
                <a:uFillTx/>
                <a:latin typeface="+mj-lt"/>
                <a:ea typeface="+mj-ea"/>
                <a:cs typeface="+mj-cs"/>
              </a:rPr>
              <a:t>Hub</a:t>
            </a:r>
            <a:endParaRPr kumimoji="0" lang="en-US" sz="7200" b="1" i="0" u="sng" strike="noStrike" kern="1200" cap="none" spc="0" normalizeH="0" baseline="0" noProof="0" dirty="0">
              <a:ln>
                <a:noFill/>
              </a:ln>
              <a:solidFill>
                <a:schemeClr val="tx1"/>
              </a:solidFill>
              <a:effectLst/>
              <a:uLnTx/>
              <a:uFillTx/>
              <a:latin typeface="+mj-lt"/>
              <a:ea typeface="+mj-ea"/>
              <a:cs typeface="+mj-cs"/>
            </a:endParaRPr>
          </a:p>
        </p:txBody>
      </p:sp>
      <p:sp>
        <p:nvSpPr>
          <p:cNvPr id="5" name="Text Box 3"/>
          <p:cNvSpPr txBox="1">
            <a:spLocks noChangeArrowheads="1"/>
          </p:cNvSpPr>
          <p:nvPr/>
        </p:nvSpPr>
        <p:spPr bwMode="auto">
          <a:xfrm>
            <a:off x="191550" y="1736725"/>
            <a:ext cx="3963798" cy="489585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2400" dirty="0"/>
              <a:t>Hubs concentrate connections. In other words, they take a group of hosts and allow the network to see them as a single unit. </a:t>
            </a:r>
          </a:p>
          <a:p>
            <a:pPr algn="l"/>
            <a:endParaRPr lang="en-US" sz="2400" dirty="0"/>
          </a:p>
          <a:p>
            <a:pPr algn="l"/>
            <a:r>
              <a:rPr lang="en-US" sz="2400" dirty="0"/>
              <a:t>This is done passively, without any other effect on the data transmission. </a:t>
            </a:r>
          </a:p>
          <a:p>
            <a:pPr algn="l"/>
            <a:endParaRPr lang="en-US" sz="2400" dirty="0"/>
          </a:p>
          <a:p>
            <a:pPr algn="l"/>
            <a:r>
              <a:rPr lang="en-US" sz="2400" dirty="0"/>
              <a:t>Active hubs not only concentrate hosts, but they also regenerate signals.  </a:t>
            </a:r>
          </a:p>
        </p:txBody>
      </p:sp>
      <p:graphicFrame>
        <p:nvGraphicFramePr>
          <p:cNvPr id="6" name="Object 4"/>
          <p:cNvGraphicFramePr>
            <a:graphicFrameLocks noChangeAspect="1"/>
          </p:cNvGraphicFramePr>
          <p:nvPr/>
        </p:nvGraphicFramePr>
        <p:xfrm>
          <a:off x="4694689" y="1812925"/>
          <a:ext cx="3706885" cy="4191000"/>
        </p:xfrm>
        <a:graphic>
          <a:graphicData uri="http://schemas.openxmlformats.org/presentationml/2006/ole">
            <p:oleObj spid="_x0000_s2050" name="Bitmap Image" r:id="rId4" imgW="1876190" imgH="2266667" progId="PBrush">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anim to="" calcmode="lin" valueType="num">
                                      <p:cBhvr>
                                        <p:cTn id="7"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ssss"/>
          <p:cNvPicPr>
            <a:picLocks noChangeAspect="1" noChangeArrowheads="1"/>
          </p:cNvPicPr>
          <p:nvPr/>
        </p:nvPicPr>
        <p:blipFill>
          <a:blip r:embed="rId2"/>
          <a:stretch>
            <a:fillRect/>
          </a:stretch>
        </p:blipFill>
        <p:spPr bwMode="auto">
          <a:xfrm>
            <a:off x="5448300" y="0"/>
            <a:ext cx="3695700" cy="1400175"/>
          </a:xfrm>
          <a:prstGeom prst="rect">
            <a:avLst/>
          </a:prstGeom>
          <a:noFill/>
          <a:ln>
            <a:noFill/>
          </a:ln>
        </p:spPr>
      </p:pic>
      <p:sp>
        <p:nvSpPr>
          <p:cNvPr id="5" name="TextBox 4"/>
          <p:cNvSpPr txBox="1"/>
          <p:nvPr/>
        </p:nvSpPr>
        <p:spPr>
          <a:xfrm>
            <a:off x="0" y="1905000"/>
            <a:ext cx="9144000" cy="3970318"/>
          </a:xfrm>
          <a:prstGeom prst="rect">
            <a:avLst/>
          </a:prstGeom>
          <a:noFill/>
        </p:spPr>
        <p:txBody>
          <a:bodyPr wrap="square" rtlCol="0">
            <a:spAutoFit/>
          </a:bodyPr>
          <a:lstStyle/>
          <a:p>
            <a:pPr marL="400050" indent="-400050">
              <a:buFont typeface="+mj-lt"/>
              <a:buAutoNum type="romanLcPeriod"/>
            </a:pPr>
            <a:r>
              <a:rPr lang="en-US" sz="3600" dirty="0" smtClean="0">
                <a:latin typeface="Angsana New" pitchFamily="18" charset="-34"/>
                <a:cs typeface="Angsana New" pitchFamily="18" charset="-34"/>
              </a:rPr>
              <a:t>IT IS A PHYSICAL LAYER DEVICE (LAYER 1) </a:t>
            </a:r>
          </a:p>
          <a:p>
            <a:pPr marL="400050" indent="-400050">
              <a:buFont typeface="+mj-lt"/>
              <a:buAutoNum type="romanLcPeriod"/>
            </a:pPr>
            <a:r>
              <a:rPr lang="en-US" sz="3600" dirty="0" smtClean="0">
                <a:latin typeface="Angsana New" pitchFamily="18" charset="-34"/>
                <a:cs typeface="Angsana New" pitchFamily="18" charset="-34"/>
              </a:rPr>
              <a:t>IT IS USED TO CONNECT SEVRAL COMPUERS TOGATHER</a:t>
            </a:r>
          </a:p>
          <a:p>
            <a:pPr marL="400050" indent="-400050">
              <a:buFont typeface="+mj-lt"/>
              <a:buAutoNum type="romanLcPeriod"/>
            </a:pPr>
            <a:r>
              <a:rPr lang="en-US" sz="3600" dirty="0" smtClean="0">
                <a:latin typeface="Angsana New" pitchFamily="18" charset="-34"/>
                <a:cs typeface="Angsana New" pitchFamily="18" charset="-34"/>
              </a:rPr>
              <a:t>IT WORKS WITH 0’S AND 1’S (BITS)</a:t>
            </a:r>
          </a:p>
          <a:p>
            <a:pPr marL="400050" indent="-400050">
              <a:buFont typeface="+mj-lt"/>
              <a:buAutoNum type="romanLcPeriod"/>
            </a:pPr>
            <a:r>
              <a:rPr lang="en-US" sz="3600" dirty="0" smtClean="0">
                <a:latin typeface="Angsana New" pitchFamily="18" charset="-34"/>
                <a:cs typeface="Angsana New" pitchFamily="18" charset="-34"/>
              </a:rPr>
              <a:t>IT WORKS WITH BRODCASTING</a:t>
            </a:r>
          </a:p>
          <a:p>
            <a:pPr marL="400050" indent="-400050">
              <a:buFont typeface="+mj-lt"/>
              <a:buAutoNum type="romanLcPeriod"/>
            </a:pPr>
            <a:r>
              <a:rPr lang="en-US" sz="3600" dirty="0" smtClean="0">
                <a:latin typeface="Angsana New" pitchFamily="18" charset="-34"/>
                <a:cs typeface="Angsana New" pitchFamily="18" charset="-34"/>
              </a:rPr>
              <a:t>IT CAN BE BETWEEN USED ON THE SAME LAN AND USERS ON DIFFERENT LAN’S</a:t>
            </a:r>
          </a:p>
          <a:p>
            <a:pPr marL="400050" indent="-400050">
              <a:buFont typeface="+mj-lt"/>
              <a:buAutoNum type="romanLcPeriod"/>
            </a:pPr>
            <a:r>
              <a:rPr lang="en-US" sz="3600" dirty="0" smtClean="0">
                <a:latin typeface="Angsana New" pitchFamily="18" charset="-34"/>
                <a:cs typeface="Angsana New" pitchFamily="18" charset="-34"/>
              </a:rPr>
              <a:t>IT IS OFFTEN USES IN STAR OR RING TOPOLOGY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ssss"/>
          <p:cNvPicPr>
            <a:picLocks noChangeAspect="1" noChangeArrowheads="1"/>
          </p:cNvPicPr>
          <p:nvPr/>
        </p:nvPicPr>
        <p:blipFill>
          <a:blip r:embed="rId3"/>
          <a:stretch>
            <a:fillRect/>
          </a:stretch>
        </p:blipFill>
        <p:spPr bwMode="auto">
          <a:xfrm>
            <a:off x="5448300" y="0"/>
            <a:ext cx="3695700" cy="1400175"/>
          </a:xfrm>
          <a:prstGeom prst="rect">
            <a:avLst/>
          </a:prstGeom>
          <a:noFill/>
          <a:ln>
            <a:noFill/>
          </a:ln>
        </p:spPr>
      </p:pic>
      <p:sp>
        <p:nvSpPr>
          <p:cNvPr id="3" name="Slide Number Placeholder 6"/>
          <p:cNvSpPr>
            <a:spLocks noGrp="1"/>
          </p:cNvSpPr>
          <p:nvPr>
            <p:ph type="sldNum" sz="quarter" idx="12"/>
          </p:nvPr>
        </p:nvSpPr>
        <p:spPr>
          <a:xfrm>
            <a:off x="6553200" y="6356350"/>
            <a:ext cx="2133600" cy="365125"/>
          </a:xfrm>
        </p:spPr>
        <p:txBody>
          <a:bodyPr/>
          <a:lstStyle/>
          <a:p>
            <a:fld id="{5CE45615-E9FB-4828-8385-459D47BCA795}" type="slidenum">
              <a:rPr lang="en-US"/>
              <a:pPr/>
              <a:t>25</a:t>
            </a:fld>
            <a:endParaRPr lang="en-US" dirty="0"/>
          </a:p>
        </p:txBody>
      </p:sp>
      <p:sp>
        <p:nvSpPr>
          <p:cNvPr id="4" name="Rectangle 2"/>
          <p:cNvSpPr txBox="1">
            <a:spLocks noChangeArrowheads="1"/>
          </p:cNvSpPr>
          <p:nvPr/>
        </p:nvSpPr>
        <p:spPr>
          <a:xfrm>
            <a:off x="457200" y="274638"/>
            <a:ext cx="5105400" cy="944562"/>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b="1" i="0" u="sng" strike="noStrike" kern="1200" cap="none" spc="0" normalizeH="0" baseline="0" noProof="0" dirty="0" smtClean="0">
                <a:ln>
                  <a:noFill/>
                </a:ln>
                <a:solidFill>
                  <a:schemeClr val="tx1"/>
                </a:solidFill>
                <a:effectLst/>
                <a:uLnTx/>
                <a:uFillTx/>
                <a:latin typeface="+mj-lt"/>
                <a:ea typeface="+mj-ea"/>
                <a:cs typeface="+mj-cs"/>
              </a:rPr>
              <a:t>Repeater</a:t>
            </a:r>
            <a:endParaRPr kumimoji="0" lang="en-US" sz="5400" b="1" i="0" u="sng" strike="noStrike" kern="1200" cap="none" spc="0" normalizeH="0" baseline="0" noProof="0" dirty="0">
              <a:ln>
                <a:noFill/>
              </a:ln>
              <a:solidFill>
                <a:schemeClr val="tx1"/>
              </a:solidFill>
              <a:effectLst/>
              <a:uLnTx/>
              <a:uFillTx/>
              <a:latin typeface="+mj-lt"/>
              <a:ea typeface="+mj-ea"/>
              <a:cs typeface="+mj-cs"/>
            </a:endParaRPr>
          </a:p>
        </p:txBody>
      </p:sp>
      <p:sp>
        <p:nvSpPr>
          <p:cNvPr id="5" name="Text Box 3"/>
          <p:cNvSpPr txBox="1">
            <a:spLocks noChangeArrowheads="1"/>
          </p:cNvSpPr>
          <p:nvPr/>
        </p:nvSpPr>
        <p:spPr bwMode="auto">
          <a:xfrm>
            <a:off x="304800" y="1600200"/>
            <a:ext cx="8610600" cy="1609725"/>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lgn="l"/>
            <a:r>
              <a:rPr lang="en-US" sz="2400" dirty="0"/>
              <a:t>A repeater is a network device used to regenerate a signal. </a:t>
            </a:r>
          </a:p>
          <a:p>
            <a:pPr algn="l"/>
            <a:r>
              <a:rPr lang="en-US" sz="2400" dirty="0"/>
              <a:t>Repeaters regenerate analog or digital signals distorted by transmission loss due to attenuation. A repeater does not perform intelligent routing.</a:t>
            </a:r>
          </a:p>
        </p:txBody>
      </p:sp>
      <p:graphicFrame>
        <p:nvGraphicFramePr>
          <p:cNvPr id="6" name="Object 4"/>
          <p:cNvGraphicFramePr>
            <a:graphicFrameLocks noChangeAspect="1"/>
          </p:cNvGraphicFramePr>
          <p:nvPr/>
        </p:nvGraphicFramePr>
        <p:xfrm>
          <a:off x="1371600" y="3505200"/>
          <a:ext cx="6705600" cy="3302000"/>
        </p:xfrm>
        <a:graphic>
          <a:graphicData uri="http://schemas.openxmlformats.org/presentationml/2006/ole">
            <p:oleObj spid="_x0000_s3074" name="Bitmap Image" r:id="rId4" imgW="4858428" imgH="2715004" progId="PBrush">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anim to="" calcmode="lin" valueType="num">
                                      <p:cBhvr>
                                        <p:cTn id="7"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ssss"/>
          <p:cNvPicPr>
            <a:picLocks noChangeAspect="1" noChangeArrowheads="1"/>
          </p:cNvPicPr>
          <p:nvPr/>
        </p:nvPicPr>
        <p:blipFill>
          <a:blip r:embed="rId2"/>
          <a:stretch>
            <a:fillRect/>
          </a:stretch>
        </p:blipFill>
        <p:spPr bwMode="auto">
          <a:xfrm>
            <a:off x="5448300" y="0"/>
            <a:ext cx="3695700" cy="1400175"/>
          </a:xfrm>
          <a:prstGeom prst="rect">
            <a:avLst/>
          </a:prstGeom>
          <a:noFill/>
          <a:ln>
            <a:noFill/>
          </a:ln>
        </p:spPr>
      </p:pic>
      <p:sp>
        <p:nvSpPr>
          <p:cNvPr id="3" name="TextBox 2"/>
          <p:cNvSpPr txBox="1"/>
          <p:nvPr/>
        </p:nvSpPr>
        <p:spPr>
          <a:xfrm>
            <a:off x="0" y="2057400"/>
            <a:ext cx="8915400" cy="3477875"/>
          </a:xfrm>
          <a:prstGeom prst="rect">
            <a:avLst/>
          </a:prstGeom>
          <a:noFill/>
        </p:spPr>
        <p:txBody>
          <a:bodyPr wrap="square" rtlCol="0">
            <a:spAutoFit/>
          </a:bodyPr>
          <a:lstStyle/>
          <a:p>
            <a:pPr marL="400050" indent="-400050">
              <a:buFont typeface="+mj-lt"/>
              <a:buAutoNum type="romanLcPeriod"/>
            </a:pPr>
            <a:r>
              <a:rPr lang="en-US" sz="4400" dirty="0" smtClean="0">
                <a:latin typeface="Angsana New" pitchFamily="18" charset="-34"/>
                <a:cs typeface="Angsana New" pitchFamily="18" charset="-34"/>
              </a:rPr>
              <a:t>IT IS A DEVICE THAT AMPLIFIES AND RESTORES THE POWER OF A SIGNAL BEING TRANSMITTES ON THE NETWORK</a:t>
            </a:r>
          </a:p>
          <a:p>
            <a:pPr marL="400050" indent="-400050">
              <a:buFont typeface="+mj-lt"/>
              <a:buAutoNum type="romanLcPeriod"/>
            </a:pPr>
            <a:r>
              <a:rPr lang="en-US" sz="4400" dirty="0" smtClean="0">
                <a:latin typeface="Angsana New" pitchFamily="18" charset="-34"/>
                <a:cs typeface="Angsana New" pitchFamily="18" charset="-34"/>
              </a:rPr>
              <a:t>IT IS USES IN LONG NETWORK LINES</a:t>
            </a:r>
          </a:p>
          <a:p>
            <a:pPr marL="400050" indent="-400050">
              <a:buFont typeface="+mj-lt"/>
              <a:buAutoNum type="romanLcPeriod"/>
            </a:pPr>
            <a:r>
              <a:rPr lang="en-US" sz="4400" dirty="0" smtClean="0">
                <a:latin typeface="Angsana New" pitchFamily="18" charset="-34"/>
                <a:cs typeface="Angsana New" pitchFamily="18" charset="-34"/>
              </a:rPr>
              <a:t>COAXIAL CABLE USES WITH REPEATER</a:t>
            </a:r>
            <a:endParaRPr lang="en-US" sz="4400" dirty="0">
              <a:latin typeface="Angsana New" pitchFamily="18" charset="-34"/>
              <a:cs typeface="Angsana New" pitchFamily="18" charset="-34"/>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ssss"/>
          <p:cNvPicPr>
            <a:picLocks noChangeAspect="1" noChangeArrowheads="1"/>
          </p:cNvPicPr>
          <p:nvPr/>
        </p:nvPicPr>
        <p:blipFill>
          <a:blip r:embed="rId2"/>
          <a:stretch>
            <a:fillRect/>
          </a:stretch>
        </p:blipFill>
        <p:spPr bwMode="auto">
          <a:xfrm>
            <a:off x="5448300" y="0"/>
            <a:ext cx="3695700" cy="1400175"/>
          </a:xfrm>
          <a:prstGeom prst="rect">
            <a:avLst/>
          </a:prstGeom>
          <a:noFill/>
          <a:ln>
            <a:noFill/>
          </a:ln>
        </p:spPr>
      </p:pic>
      <p:sp>
        <p:nvSpPr>
          <p:cNvPr id="3" name="TextBox 2"/>
          <p:cNvSpPr txBox="1"/>
          <p:nvPr/>
        </p:nvSpPr>
        <p:spPr>
          <a:xfrm>
            <a:off x="381000" y="609600"/>
            <a:ext cx="3182281" cy="1107996"/>
          </a:xfrm>
          <a:prstGeom prst="rect">
            <a:avLst/>
          </a:prstGeom>
          <a:noFill/>
        </p:spPr>
        <p:txBody>
          <a:bodyPr wrap="none" rtlCol="0">
            <a:spAutoFit/>
          </a:bodyPr>
          <a:lstStyle/>
          <a:p>
            <a:r>
              <a:rPr lang="en-US" sz="6600" b="1" u="sng" dirty="0" smtClean="0"/>
              <a:t>MODEM</a:t>
            </a:r>
            <a:endParaRPr lang="en-US" sz="6600" b="1" u="sng" dirty="0"/>
          </a:p>
        </p:txBody>
      </p:sp>
      <p:sp>
        <p:nvSpPr>
          <p:cNvPr id="7" name="TextBox 6"/>
          <p:cNvSpPr txBox="1"/>
          <p:nvPr/>
        </p:nvSpPr>
        <p:spPr>
          <a:xfrm>
            <a:off x="0" y="2057400"/>
            <a:ext cx="8763000" cy="35394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400050" indent="-400050">
              <a:buFont typeface="+mj-lt"/>
              <a:buAutoNum type="romanLcPeriod"/>
            </a:pPr>
            <a:r>
              <a:rPr lang="en-US" sz="2800" dirty="0" smtClean="0">
                <a:latin typeface="Angsana New" pitchFamily="18" charset="-34"/>
                <a:cs typeface="Angsana New" pitchFamily="18" charset="-34"/>
              </a:rPr>
              <a:t>IT IS A COMPUTER PERIPHERAL THAT ALLOW YOU TO CONNECTAND COMMUNICATE WITH OTHER COMPUTER VIA TELEPHONE LINE</a:t>
            </a:r>
          </a:p>
          <a:p>
            <a:pPr marL="400050" indent="-400050">
              <a:buFont typeface="+mj-lt"/>
              <a:buAutoNum type="romanLcPeriod"/>
            </a:pPr>
            <a:r>
              <a:rPr lang="en-US" sz="2800" dirty="0" smtClean="0">
                <a:latin typeface="Angsana New" pitchFamily="18" charset="-34"/>
                <a:cs typeface="Angsana New" pitchFamily="18" charset="-34"/>
              </a:rPr>
              <a:t>MODEM CHANGES THE DIGITAL DATA FROM YOU COMPUTER INTO ANALOG DATA A FORMAT THAT CAN BE CARRIED OVER TELEPHONE LINES</a:t>
            </a:r>
          </a:p>
          <a:p>
            <a:pPr marL="400050" indent="-400050">
              <a:buFont typeface="+mj-lt"/>
              <a:buAutoNum type="romanLcPeriod"/>
            </a:pPr>
            <a:r>
              <a:rPr lang="en-US" sz="2800" dirty="0" smtClean="0">
                <a:latin typeface="Angsana New" pitchFamily="18" charset="-34"/>
                <a:cs typeface="Angsana New" pitchFamily="18" charset="-34"/>
              </a:rPr>
              <a:t>IN THE SAME THE MODEM RECEIVING THE CALL THEN CHANGES THE ANALOG SIGNAL BACK INTO DIGITAL DATA THAT THE COMPUTER CAN UNDRSTAND</a:t>
            </a:r>
            <a:endParaRPr lang="en-US" sz="2800" dirty="0">
              <a:latin typeface="Angsana New" pitchFamily="18" charset="-34"/>
              <a:cs typeface="Angsana New" pitchFamily="18" charset="-34"/>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ssss"/>
          <p:cNvPicPr>
            <a:picLocks noChangeAspect="1" noChangeArrowheads="1"/>
          </p:cNvPicPr>
          <p:nvPr/>
        </p:nvPicPr>
        <p:blipFill>
          <a:blip r:embed="rId3"/>
          <a:stretch>
            <a:fillRect/>
          </a:stretch>
        </p:blipFill>
        <p:spPr bwMode="auto">
          <a:xfrm>
            <a:off x="5448300" y="0"/>
            <a:ext cx="3695700" cy="1400175"/>
          </a:xfrm>
          <a:prstGeom prst="rect">
            <a:avLst/>
          </a:prstGeom>
          <a:noFill/>
          <a:ln>
            <a:noFill/>
          </a:ln>
        </p:spPr>
      </p:pic>
      <p:sp>
        <p:nvSpPr>
          <p:cNvPr id="3" name="Slide Number Placeholder 6"/>
          <p:cNvSpPr>
            <a:spLocks noGrp="1"/>
          </p:cNvSpPr>
          <p:nvPr>
            <p:ph type="sldNum" sz="quarter" idx="12"/>
          </p:nvPr>
        </p:nvSpPr>
        <p:spPr>
          <a:xfrm>
            <a:off x="6553200" y="6356350"/>
            <a:ext cx="2133600" cy="365125"/>
          </a:xfrm>
        </p:spPr>
        <p:txBody>
          <a:bodyPr/>
          <a:lstStyle/>
          <a:p>
            <a:fld id="{8577454C-A6A0-4C7C-A168-AC38630900C4}" type="slidenum">
              <a:rPr lang="en-US"/>
              <a:pPr/>
              <a:t>28</a:t>
            </a:fld>
            <a:endParaRPr lang="en-US" dirty="0"/>
          </a:p>
        </p:txBody>
      </p:sp>
      <p:sp>
        <p:nvSpPr>
          <p:cNvPr id="4" name="Rectangle 2"/>
          <p:cNvSpPr txBox="1">
            <a:spLocks noChangeArrowheads="1"/>
          </p:cNvSpPr>
          <p:nvPr/>
        </p:nvSpPr>
        <p:spPr>
          <a:xfrm>
            <a:off x="0" y="274638"/>
            <a:ext cx="5410200" cy="14017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tx1"/>
                </a:solidFill>
                <a:effectLst/>
                <a:uLnTx/>
                <a:uFillTx/>
                <a:latin typeface="+mj-lt"/>
                <a:ea typeface="+mj-ea"/>
                <a:cs typeface="+mj-cs"/>
              </a:rPr>
              <a:t>Network Interface Card</a:t>
            </a:r>
            <a:endParaRPr kumimoji="0" lang="en-US" sz="5400" b="1" i="0" u="sng"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5" name="Object 3"/>
          <p:cNvGraphicFramePr>
            <a:graphicFrameLocks noChangeAspect="1"/>
          </p:cNvGraphicFramePr>
          <p:nvPr/>
        </p:nvGraphicFramePr>
        <p:xfrm>
          <a:off x="1219200" y="3505200"/>
          <a:ext cx="6400800" cy="3054350"/>
        </p:xfrm>
        <a:graphic>
          <a:graphicData uri="http://schemas.openxmlformats.org/presentationml/2006/ole">
            <p:oleObj spid="_x0000_s4098" name="Bitmap Image" r:id="rId4" imgW="4067743" imgH="3076190" progId="PBrush">
              <p:embed/>
            </p:oleObj>
          </a:graphicData>
        </a:graphic>
      </p:graphicFrame>
      <p:sp>
        <p:nvSpPr>
          <p:cNvPr id="6" name="Text Box 4"/>
          <p:cNvSpPr txBox="1">
            <a:spLocks noChangeArrowheads="1"/>
          </p:cNvSpPr>
          <p:nvPr/>
        </p:nvSpPr>
        <p:spPr bwMode="auto">
          <a:xfrm>
            <a:off x="609600" y="1905000"/>
            <a:ext cx="8001000" cy="1244600"/>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lgn="l"/>
            <a:r>
              <a:rPr lang="en-US" sz="2400" dirty="0"/>
              <a:t>A network interface card (NIC) is a printed circuit board that provides network communication capabilities to and from a personal computer.   Also called a LAN adapter.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ssss"/>
          <p:cNvPicPr>
            <a:picLocks noChangeAspect="1" noChangeArrowheads="1"/>
          </p:cNvPicPr>
          <p:nvPr/>
        </p:nvPicPr>
        <p:blipFill>
          <a:blip r:embed="rId3"/>
          <a:stretch>
            <a:fillRect/>
          </a:stretch>
        </p:blipFill>
        <p:spPr bwMode="auto">
          <a:xfrm>
            <a:off x="5448300" y="0"/>
            <a:ext cx="3695700" cy="1400175"/>
          </a:xfrm>
          <a:prstGeom prst="rect">
            <a:avLst/>
          </a:prstGeom>
          <a:noFill/>
          <a:ln>
            <a:noFill/>
          </a:ln>
        </p:spPr>
      </p:pic>
      <p:sp>
        <p:nvSpPr>
          <p:cNvPr id="4" name="TextBox 3"/>
          <p:cNvSpPr txBox="1"/>
          <p:nvPr/>
        </p:nvSpPr>
        <p:spPr>
          <a:xfrm>
            <a:off x="228600" y="3380125"/>
            <a:ext cx="8305800" cy="3477875"/>
          </a:xfrm>
          <a:prstGeom prst="rect">
            <a:avLst/>
          </a:prstGeom>
          <a:noFill/>
        </p:spPr>
        <p:txBody>
          <a:bodyPr wrap="square" rtlCol="0">
            <a:spAutoFit/>
          </a:bodyPr>
          <a:lstStyle/>
          <a:p>
            <a:pPr marL="400050" indent="-400050">
              <a:buFont typeface="+mj-lt"/>
              <a:buAutoNum type="romanLcPeriod"/>
            </a:pPr>
            <a:r>
              <a:rPr lang="en-US" sz="4400" dirty="0" smtClean="0">
                <a:latin typeface="Angsana New" pitchFamily="18" charset="-34"/>
                <a:cs typeface="Angsana New" pitchFamily="18" charset="-34"/>
              </a:rPr>
              <a:t>TYPE OF LAN CARD DEVELOPED BY XEROX CARP ALONG WITH DEC AND INTEL</a:t>
            </a:r>
          </a:p>
          <a:p>
            <a:pPr marL="400050" indent="-400050">
              <a:buFont typeface="+mj-lt"/>
              <a:buAutoNum type="romanLcPeriod"/>
            </a:pPr>
            <a:r>
              <a:rPr lang="en-US" sz="4400" dirty="0" smtClean="0">
                <a:latin typeface="Angsana New" pitchFamily="18" charset="-34"/>
                <a:cs typeface="Angsana New" pitchFamily="18" charset="-34"/>
              </a:rPr>
              <a:t>IT USES A BUS OR STAR TOPOLOGY</a:t>
            </a:r>
          </a:p>
          <a:p>
            <a:pPr marL="400050" indent="-400050">
              <a:buFont typeface="+mj-lt"/>
              <a:buAutoNum type="romanLcPeriod"/>
            </a:pPr>
            <a:r>
              <a:rPr lang="en-US" sz="4400" dirty="0" smtClean="0">
                <a:latin typeface="Angsana New" pitchFamily="18" charset="-34"/>
                <a:cs typeface="Angsana New" pitchFamily="18" charset="-34"/>
              </a:rPr>
              <a:t>SUPPORT DATA TRANSFER RATES OF UPTO 10 MBPS</a:t>
            </a:r>
            <a:endParaRPr lang="en-US" sz="4400" dirty="0">
              <a:latin typeface="Angsana New" pitchFamily="18" charset="-34"/>
              <a:cs typeface="Angsana New" pitchFamily="18" charset="-34"/>
            </a:endParaRPr>
          </a:p>
        </p:txBody>
      </p:sp>
      <p:graphicFrame>
        <p:nvGraphicFramePr>
          <p:cNvPr id="6146" name="Object 2"/>
          <p:cNvGraphicFramePr>
            <a:graphicFrameLocks noChangeAspect="1"/>
          </p:cNvGraphicFramePr>
          <p:nvPr/>
        </p:nvGraphicFramePr>
        <p:xfrm>
          <a:off x="609600" y="304800"/>
          <a:ext cx="4038600" cy="3040063"/>
        </p:xfrm>
        <a:graphic>
          <a:graphicData uri="http://schemas.openxmlformats.org/presentationml/2006/ole">
            <p:oleObj spid="_x0000_s6146" name="Bitmap Image" r:id="rId4" imgW="4048690" imgH="3048426" progId="PBrush">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52400" y="2209800"/>
            <a:ext cx="8077200" cy="1015663"/>
          </a:xfrm>
          <a:prstGeom prst="rect">
            <a:avLst/>
          </a:prstGeom>
        </p:spPr>
        <p:txBody>
          <a:bodyPr wrap="square">
            <a:spAutoFit/>
          </a:bodyPr>
          <a:lstStyle/>
          <a:p>
            <a:pPr>
              <a:lnSpc>
                <a:spcPct val="100000"/>
              </a:lnSpc>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6000" dirty="0" smtClean="0">
                <a:solidFill>
                  <a:srgbClr val="000000"/>
                </a:solidFill>
              </a:rPr>
              <a:t>What is Networking?</a:t>
            </a:r>
            <a:endParaRPr lang="en-GB" sz="6000" dirty="0">
              <a:solidFill>
                <a:srgbClr val="000000"/>
              </a:solidFill>
            </a:endParaRPr>
          </a:p>
        </p:txBody>
      </p:sp>
      <p:pic>
        <p:nvPicPr>
          <p:cNvPr id="12" name="Picture 5" descr="ssss"/>
          <p:cNvPicPr>
            <a:picLocks noChangeAspect="1" noChangeArrowheads="1"/>
          </p:cNvPicPr>
          <p:nvPr/>
        </p:nvPicPr>
        <p:blipFill>
          <a:blip r:embed="rId2"/>
          <a:stretch>
            <a:fillRect/>
          </a:stretch>
        </p:blipFill>
        <p:spPr bwMode="auto">
          <a:xfrm>
            <a:off x="5448300" y="0"/>
            <a:ext cx="3695700" cy="1400175"/>
          </a:xfrm>
          <a:prstGeom prst="rect">
            <a:avLst/>
          </a:prstGeom>
          <a:noFill/>
          <a:ln>
            <a:noFill/>
          </a:ln>
        </p:spPr>
      </p:pic>
      <p:sp>
        <p:nvSpPr>
          <p:cNvPr id="13" name="Text Box 6"/>
          <p:cNvSpPr txBox="1">
            <a:spLocks noChangeArrowheads="1"/>
          </p:cNvSpPr>
          <p:nvPr/>
        </p:nvSpPr>
        <p:spPr bwMode="auto">
          <a:xfrm>
            <a:off x="228600" y="3505200"/>
            <a:ext cx="8382000" cy="1264065"/>
          </a:xfrm>
          <a:prstGeom prst="rect">
            <a:avLst/>
          </a:prstGeom>
          <a:noFill/>
          <a:ln w="9525">
            <a:noFill/>
            <a:round/>
            <a:headEnd/>
            <a:tailEnd/>
          </a:ln>
        </p:spPr>
        <p:txBody>
          <a:bodyPr wrap="square" lIns="90000" tIns="46800" rIns="90000" bIns="46800">
            <a:spAutoFit/>
          </a:bodyPr>
          <a:lstStyle/>
          <a:p>
            <a:pPr>
              <a:spcBef>
                <a:spcPts val="1125"/>
              </a:spcBef>
              <a:buFont typeface="Wingdings"/>
              <a:buChar char="à"/>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0" dirty="0" smtClean="0">
                <a:solidFill>
                  <a:srgbClr val="000000"/>
                </a:solidFill>
              </a:rPr>
              <a:t>  When two or more network devices are communicating with  each other and doing some process. </a:t>
            </a:r>
            <a:r>
              <a:rPr lang="en-GB" sz="2400" b="1" u="sng" dirty="0" smtClean="0">
                <a:solidFill>
                  <a:srgbClr val="000000"/>
                </a:solidFill>
              </a:rPr>
              <a:t>Ex. </a:t>
            </a:r>
            <a:r>
              <a:rPr lang="en-GB" sz="2400" dirty="0" smtClean="0">
                <a:solidFill>
                  <a:srgbClr val="000000"/>
                </a:solidFill>
              </a:rPr>
              <a:t>data sharing, device sharing, is called networking</a:t>
            </a:r>
            <a:r>
              <a:rPr lang="en-GB" sz="2800" dirty="0" smtClean="0">
                <a:solidFill>
                  <a:srgbClr val="000000"/>
                </a:solidFill>
              </a:rPr>
              <a:t>.</a:t>
            </a:r>
            <a:r>
              <a:rPr lang="en-GB" sz="2800" b="1" u="sng" dirty="0" smtClean="0">
                <a:solidFill>
                  <a:srgbClr val="000000"/>
                </a:solidFill>
                <a:latin typeface="Wingdings" pitchFamily="2" charset="2"/>
              </a:rPr>
              <a:t> </a:t>
            </a:r>
            <a:r>
              <a:rPr lang="en-GB" sz="2800" b="1" u="sng" dirty="0" smtClean="0">
                <a:solidFill>
                  <a:srgbClr val="000000"/>
                </a:solidFill>
              </a:rPr>
              <a:t> </a:t>
            </a:r>
            <a:endParaRPr lang="en-GB" sz="2800" b="1" u="sng" dirty="0">
              <a:solidFill>
                <a:srgbClr val="00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ssss"/>
          <p:cNvPicPr>
            <a:picLocks noChangeAspect="1" noChangeArrowheads="1"/>
          </p:cNvPicPr>
          <p:nvPr/>
        </p:nvPicPr>
        <p:blipFill>
          <a:blip r:embed="rId2"/>
          <a:stretch>
            <a:fillRect/>
          </a:stretch>
        </p:blipFill>
        <p:spPr bwMode="auto">
          <a:xfrm>
            <a:off x="5448300" y="0"/>
            <a:ext cx="3695700" cy="1400175"/>
          </a:xfrm>
          <a:prstGeom prst="rect">
            <a:avLst/>
          </a:prstGeom>
          <a:noFill/>
          <a:ln>
            <a:noFill/>
          </a:ln>
        </p:spPr>
      </p:pic>
      <p:sp>
        <p:nvSpPr>
          <p:cNvPr id="3" name="Slide Number Placeholder 5"/>
          <p:cNvSpPr>
            <a:spLocks noGrp="1"/>
          </p:cNvSpPr>
          <p:nvPr>
            <p:ph type="sldNum" sz="quarter" idx="12"/>
          </p:nvPr>
        </p:nvSpPr>
        <p:spPr>
          <a:xfrm>
            <a:off x="6553200" y="6356350"/>
            <a:ext cx="2133600" cy="365125"/>
          </a:xfrm>
        </p:spPr>
        <p:txBody>
          <a:bodyPr/>
          <a:lstStyle/>
          <a:p>
            <a:fld id="{D8819667-3B39-4EEE-8AF0-DDEB79471196}" type="slidenum">
              <a:rPr lang="en-US"/>
              <a:pPr/>
              <a:t>30</a:t>
            </a:fld>
            <a:endParaRPr lang="en-US" dirty="0"/>
          </a:p>
        </p:txBody>
      </p:sp>
      <p:sp>
        <p:nvSpPr>
          <p:cNvPr id="4" name="Rectangle 2"/>
          <p:cNvSpPr txBox="1">
            <a:spLocks noChangeArrowheads="1"/>
          </p:cNvSpPr>
          <p:nvPr/>
        </p:nvSpPr>
        <p:spPr>
          <a:xfrm>
            <a:off x="0" y="228600"/>
            <a:ext cx="5334000" cy="7620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7200" b="1" i="0" u="sng" strike="noStrike" kern="1200" cap="none" spc="0" normalizeH="0" baseline="0" noProof="0" dirty="0" smtClean="0">
                <a:ln>
                  <a:noFill/>
                </a:ln>
                <a:solidFill>
                  <a:schemeClr val="tx1"/>
                </a:solidFill>
                <a:effectLst/>
                <a:uLnTx/>
                <a:uFillTx/>
                <a:latin typeface="+mj-lt"/>
                <a:ea typeface="+mj-ea"/>
                <a:cs typeface="+mj-cs"/>
              </a:rPr>
              <a:t>Bridge</a:t>
            </a:r>
            <a:endParaRPr kumimoji="0" lang="en-US" sz="7200" b="1" i="0" u="sng" strike="noStrike" kern="1200" cap="none" spc="0" normalizeH="0" baseline="0" noProof="0" dirty="0">
              <a:ln>
                <a:noFill/>
              </a:ln>
              <a:solidFill>
                <a:schemeClr val="tx1"/>
              </a:solidFill>
              <a:effectLst/>
              <a:uLnTx/>
              <a:uFillTx/>
              <a:latin typeface="+mj-lt"/>
              <a:ea typeface="+mj-ea"/>
              <a:cs typeface="+mj-cs"/>
            </a:endParaRPr>
          </a:p>
        </p:txBody>
      </p:sp>
      <p:sp>
        <p:nvSpPr>
          <p:cNvPr id="5" name="Text Box 3"/>
          <p:cNvSpPr txBox="1">
            <a:spLocks noChangeArrowheads="1"/>
          </p:cNvSpPr>
          <p:nvPr/>
        </p:nvSpPr>
        <p:spPr bwMode="auto">
          <a:xfrm>
            <a:off x="304800" y="1828800"/>
            <a:ext cx="8305800" cy="4031873"/>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3200" dirty="0"/>
              <a:t>Bridges convert network transmission data formats as well as perform basic data transmission management.  Bridges, as the name implies, provide connections between LANs. Not only do bridges connect LANs, but they also perform a check on the data to determine whether it should cross the bridge or not. This makes each part of the network more efficient. </a:t>
            </a:r>
            <a:r>
              <a:rPr lang="en-US" sz="2400" dirty="0"/>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ssss"/>
          <p:cNvPicPr>
            <a:picLocks noChangeAspect="1" noChangeArrowheads="1"/>
          </p:cNvPicPr>
          <p:nvPr/>
        </p:nvPicPr>
        <p:blipFill>
          <a:blip r:embed="rId4"/>
          <a:stretch>
            <a:fillRect/>
          </a:stretch>
        </p:blipFill>
        <p:spPr bwMode="auto">
          <a:xfrm>
            <a:off x="5867400" y="1"/>
            <a:ext cx="3695700" cy="1400175"/>
          </a:xfrm>
          <a:prstGeom prst="rect">
            <a:avLst/>
          </a:prstGeom>
          <a:noFill/>
          <a:ln>
            <a:noFill/>
          </a:ln>
        </p:spPr>
      </p:pic>
      <p:sp>
        <p:nvSpPr>
          <p:cNvPr id="3" name="TextBox 2"/>
          <p:cNvSpPr txBox="1"/>
          <p:nvPr/>
        </p:nvSpPr>
        <p:spPr>
          <a:xfrm>
            <a:off x="228600" y="3886200"/>
            <a:ext cx="8610600" cy="2800767"/>
          </a:xfrm>
          <a:prstGeom prst="rect">
            <a:avLst/>
          </a:prstGeom>
          <a:noFill/>
        </p:spPr>
        <p:txBody>
          <a:bodyPr wrap="square" rtlCol="0">
            <a:spAutoFit/>
          </a:bodyPr>
          <a:lstStyle/>
          <a:p>
            <a:pPr marL="400050" indent="-400050">
              <a:buFont typeface="+mj-lt"/>
              <a:buAutoNum type="romanLcPeriod"/>
            </a:pPr>
            <a:r>
              <a:rPr lang="en-US" sz="4400" dirty="0" smtClean="0">
                <a:latin typeface="Angsana New" pitchFamily="18" charset="-34"/>
                <a:cs typeface="Angsana New" pitchFamily="18" charset="-34"/>
              </a:rPr>
              <a:t>IT IS A DEVICE THAT LETS YOU LINK TWOSAME NETWORK TOGETHER</a:t>
            </a:r>
          </a:p>
          <a:p>
            <a:pPr marL="400050" indent="-400050">
              <a:buFont typeface="+mj-lt"/>
              <a:buAutoNum type="romanLcPeriod"/>
            </a:pPr>
            <a:r>
              <a:rPr lang="en-US" sz="4400" dirty="0" smtClean="0">
                <a:latin typeface="Angsana New" pitchFamily="18" charset="-34"/>
                <a:cs typeface="Angsana New" pitchFamily="18" charset="-34"/>
              </a:rPr>
              <a:t>SAME NETWORK MEAN NETWORK WITH SAME PROTOCOL</a:t>
            </a:r>
            <a:endParaRPr lang="en-US" sz="4400" dirty="0">
              <a:latin typeface="Angsana New" pitchFamily="18" charset="-34"/>
              <a:cs typeface="Angsana New" pitchFamily="18" charset="-34"/>
            </a:endParaRPr>
          </a:p>
        </p:txBody>
      </p:sp>
      <p:graphicFrame>
        <p:nvGraphicFramePr>
          <p:cNvPr id="7170" name="Object 2"/>
          <p:cNvGraphicFramePr>
            <a:graphicFrameLocks noChangeAspect="1"/>
          </p:cNvGraphicFramePr>
          <p:nvPr/>
        </p:nvGraphicFramePr>
        <p:xfrm>
          <a:off x="152400" y="990600"/>
          <a:ext cx="5715000" cy="2847975"/>
        </p:xfrm>
        <a:graphic>
          <a:graphicData uri="http://schemas.openxmlformats.org/presentationml/2006/ole">
            <p:oleObj spid="_x0000_s7170" name="Bitmap Image" r:id="rId5" imgW="5180952" imgH="2467319" progId="PBrush">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7170"/>
                                        </p:tgtEl>
                                        <p:attrNameLst>
                                          <p:attrName>style.visibility</p:attrName>
                                        </p:attrNameLst>
                                      </p:cBhvr>
                                      <p:to>
                                        <p:strVal val="visible"/>
                                      </p:to>
                                    </p:set>
                                    <p:anim to="" calcmode="lin" valueType="num">
                                      <p:cBhvr>
                                        <p:cTn id="7" dur="1" fill="hold"/>
                                        <p:tgtEl>
                                          <p:spTgt spid="717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ssss"/>
          <p:cNvPicPr>
            <a:picLocks noChangeAspect="1" noChangeArrowheads="1"/>
          </p:cNvPicPr>
          <p:nvPr/>
        </p:nvPicPr>
        <p:blipFill>
          <a:blip r:embed="rId3"/>
          <a:stretch>
            <a:fillRect/>
          </a:stretch>
        </p:blipFill>
        <p:spPr bwMode="auto">
          <a:xfrm>
            <a:off x="5448300" y="0"/>
            <a:ext cx="3695700" cy="1400175"/>
          </a:xfrm>
          <a:prstGeom prst="rect">
            <a:avLst/>
          </a:prstGeom>
          <a:noFill/>
          <a:ln>
            <a:noFill/>
          </a:ln>
        </p:spPr>
      </p:pic>
      <p:sp>
        <p:nvSpPr>
          <p:cNvPr id="3" name="Slide Number Placeholder 5"/>
          <p:cNvSpPr>
            <a:spLocks noGrp="1"/>
          </p:cNvSpPr>
          <p:nvPr>
            <p:ph type="sldNum" sz="quarter" idx="12"/>
          </p:nvPr>
        </p:nvSpPr>
        <p:spPr>
          <a:xfrm>
            <a:off x="6553200" y="6356350"/>
            <a:ext cx="2133600" cy="365125"/>
          </a:xfrm>
        </p:spPr>
        <p:txBody>
          <a:bodyPr/>
          <a:lstStyle/>
          <a:p>
            <a:fld id="{301CE9CC-626E-41FC-B280-3C1BC64F1F4A}" type="slidenum">
              <a:rPr lang="en-US"/>
              <a:pPr/>
              <a:t>32</a:t>
            </a:fld>
            <a:endParaRPr lang="en-US" dirty="0"/>
          </a:p>
        </p:txBody>
      </p:sp>
      <p:sp>
        <p:nvSpPr>
          <p:cNvPr id="4" name="Rectangle 2"/>
          <p:cNvSpPr txBox="1">
            <a:spLocks noChangeArrowheads="1"/>
          </p:cNvSpPr>
          <p:nvPr/>
        </p:nvSpPr>
        <p:spPr>
          <a:xfrm>
            <a:off x="0" y="381000"/>
            <a:ext cx="5486400" cy="6858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1" i="0" u="sng" strike="noStrike" kern="1200" cap="none" spc="0" normalizeH="0" baseline="0" noProof="0" dirty="0" smtClean="0">
                <a:ln>
                  <a:noFill/>
                </a:ln>
                <a:solidFill>
                  <a:schemeClr val="tx1"/>
                </a:solidFill>
                <a:effectLst/>
                <a:uLnTx/>
                <a:uFillTx/>
                <a:latin typeface="+mj-lt"/>
                <a:ea typeface="+mj-ea"/>
                <a:cs typeface="+mj-cs"/>
              </a:rPr>
              <a:t>Workgroup Switch</a:t>
            </a:r>
            <a:endParaRPr kumimoji="0" lang="en-US" sz="4800" b="1" i="0" u="sng" strike="noStrike" kern="1200" cap="none" spc="0" normalizeH="0" baseline="0" noProof="0" dirty="0">
              <a:ln>
                <a:noFill/>
              </a:ln>
              <a:solidFill>
                <a:schemeClr val="tx1"/>
              </a:solidFill>
              <a:effectLst/>
              <a:uLnTx/>
              <a:uFillTx/>
              <a:latin typeface="+mj-lt"/>
              <a:ea typeface="+mj-ea"/>
              <a:cs typeface="+mj-cs"/>
            </a:endParaRPr>
          </a:p>
        </p:txBody>
      </p:sp>
      <p:sp>
        <p:nvSpPr>
          <p:cNvPr id="5" name="Text Box 3"/>
          <p:cNvSpPr txBox="1">
            <a:spLocks noChangeArrowheads="1"/>
          </p:cNvSpPr>
          <p:nvPr/>
        </p:nvSpPr>
        <p:spPr bwMode="auto">
          <a:xfrm>
            <a:off x="152400" y="2209800"/>
            <a:ext cx="4038600" cy="3800475"/>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lgn="l"/>
            <a:r>
              <a:rPr lang="en-US" sz="2400" dirty="0"/>
              <a:t>Workgroup switches add more intelligence to data transfer management.  </a:t>
            </a:r>
          </a:p>
          <a:p>
            <a:pPr algn="l"/>
            <a:endParaRPr lang="en-US" sz="2400" dirty="0"/>
          </a:p>
          <a:p>
            <a:pPr algn="l"/>
            <a:r>
              <a:rPr lang="en-US" sz="2400" dirty="0"/>
              <a:t>Switches can determine whether data should remain on a LAN or not, and they can transfer the data to the connection that needs that data.</a:t>
            </a:r>
            <a:endParaRPr lang="en-US" dirty="0"/>
          </a:p>
        </p:txBody>
      </p:sp>
      <p:graphicFrame>
        <p:nvGraphicFramePr>
          <p:cNvPr id="6" name="Object 4"/>
          <p:cNvGraphicFramePr>
            <a:graphicFrameLocks noChangeAspect="1"/>
          </p:cNvGraphicFramePr>
          <p:nvPr/>
        </p:nvGraphicFramePr>
        <p:xfrm>
          <a:off x="4343400" y="2057400"/>
          <a:ext cx="4800600" cy="4111625"/>
        </p:xfrm>
        <a:graphic>
          <a:graphicData uri="http://schemas.openxmlformats.org/presentationml/2006/ole">
            <p:oleObj spid="_x0000_s11266" name="Bitmap Image" r:id="rId4" imgW="3914286" imgH="3352381" progId="PBrush">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ssss"/>
          <p:cNvPicPr>
            <a:picLocks noChangeAspect="1" noChangeArrowheads="1"/>
          </p:cNvPicPr>
          <p:nvPr/>
        </p:nvPicPr>
        <p:blipFill>
          <a:blip r:embed="rId2"/>
          <a:stretch>
            <a:fillRect/>
          </a:stretch>
        </p:blipFill>
        <p:spPr bwMode="auto">
          <a:xfrm>
            <a:off x="5448300" y="0"/>
            <a:ext cx="3695700" cy="1400175"/>
          </a:xfrm>
          <a:prstGeom prst="rect">
            <a:avLst/>
          </a:prstGeom>
          <a:noFill/>
          <a:ln>
            <a:noFill/>
          </a:ln>
        </p:spPr>
      </p:pic>
      <p:sp>
        <p:nvSpPr>
          <p:cNvPr id="4" name="TextBox 3"/>
          <p:cNvSpPr txBox="1"/>
          <p:nvPr/>
        </p:nvSpPr>
        <p:spPr>
          <a:xfrm>
            <a:off x="228600" y="304800"/>
            <a:ext cx="3962400" cy="1107996"/>
          </a:xfrm>
          <a:prstGeom prst="rect">
            <a:avLst/>
          </a:prstGeom>
          <a:noFill/>
        </p:spPr>
        <p:txBody>
          <a:bodyPr wrap="square" rtlCol="0">
            <a:spAutoFit/>
          </a:bodyPr>
          <a:lstStyle/>
          <a:p>
            <a:r>
              <a:rPr lang="en-US" sz="6600" b="1" u="sng" dirty="0" smtClean="0"/>
              <a:t>SWITCH</a:t>
            </a:r>
            <a:endParaRPr lang="en-US" sz="6600" b="1" u="sng" dirty="0"/>
          </a:p>
        </p:txBody>
      </p:sp>
      <p:sp>
        <p:nvSpPr>
          <p:cNvPr id="5" name="TextBox 4"/>
          <p:cNvSpPr txBox="1"/>
          <p:nvPr/>
        </p:nvSpPr>
        <p:spPr>
          <a:xfrm>
            <a:off x="0" y="1752600"/>
            <a:ext cx="8763000" cy="4832092"/>
          </a:xfrm>
          <a:prstGeom prst="rect">
            <a:avLst/>
          </a:prstGeom>
          <a:noFill/>
        </p:spPr>
        <p:txBody>
          <a:bodyPr wrap="square" rtlCol="0">
            <a:spAutoFit/>
          </a:bodyPr>
          <a:lstStyle/>
          <a:p>
            <a:pPr marL="400050" indent="-400050">
              <a:buFont typeface="+mj-lt"/>
              <a:buAutoNum type="romanLcPeriod"/>
            </a:pPr>
            <a:r>
              <a:rPr lang="en-US" sz="2800" dirty="0" smtClean="0">
                <a:latin typeface="Angsana New" pitchFamily="18" charset="-34"/>
                <a:cs typeface="Angsana New" pitchFamily="18" charset="-34"/>
              </a:rPr>
              <a:t>SWITCH CONNECT MULTIPLE SEGMENTS OF A NETWORK TOGATHER MUCH HUB DO, BUT WITH THREE SIGNIFICANT DIFFERENT – A SWITCH RECOGNIZES FRAMS AND PAYS ATTENTION TO THE SOURCE AND DESTINATION MAC ADDRESS OF THE INCOMING FRAME AS WELL AS THE PAST ON WHICH IT WAS RECEIVED.HUBS DON’T DO THOSE THINGS.THEY SIMPLY SEND OUT ANYTHING THEY RECEIVE ON ONE PORT OUT TO ALL THE OTHERS.</a:t>
            </a:r>
          </a:p>
          <a:p>
            <a:pPr marL="400050" indent="-400050">
              <a:buFont typeface="+mj-lt"/>
              <a:buAutoNum type="romanLcPeriod"/>
            </a:pPr>
            <a:r>
              <a:rPr lang="en-US" sz="2800" dirty="0" smtClean="0">
                <a:latin typeface="Angsana New" pitchFamily="18" charset="-34"/>
                <a:cs typeface="Angsana New" pitchFamily="18" charset="-34"/>
              </a:rPr>
              <a:t>IT IS DETALINK LAYER DEVICE (LAYER 2).</a:t>
            </a:r>
          </a:p>
          <a:p>
            <a:pPr marL="400050" indent="-400050">
              <a:buFont typeface="+mj-lt"/>
              <a:buAutoNum type="romanLcPeriod"/>
            </a:pPr>
            <a:r>
              <a:rPr lang="en-US" sz="2800" dirty="0" smtClean="0">
                <a:latin typeface="Angsana New" pitchFamily="18" charset="-34"/>
                <a:cs typeface="Angsana New" pitchFamily="18" charset="-34"/>
              </a:rPr>
              <a:t>ITS IN AN INTELLIGENT DEVICE.</a:t>
            </a:r>
          </a:p>
          <a:p>
            <a:pPr marL="400050" indent="-400050">
              <a:buFont typeface="+mj-lt"/>
              <a:buAutoNum type="romanLcPeriod"/>
            </a:pPr>
            <a:r>
              <a:rPr lang="en-US" sz="2800" dirty="0" smtClean="0">
                <a:latin typeface="Angsana New" pitchFamily="18" charset="-34"/>
                <a:cs typeface="Angsana New" pitchFamily="18" charset="-34"/>
              </a:rPr>
              <a:t>IT WORKS WITH FLOODING AND UNICAST &amp; MAC ADDRESS.</a:t>
            </a:r>
          </a:p>
          <a:p>
            <a:pPr marL="400050" indent="-400050">
              <a:buFont typeface="+mj-lt"/>
              <a:buAutoNum type="romanLcPeriod"/>
            </a:pPr>
            <a:r>
              <a:rPr lang="en-US" sz="2800" dirty="0" smtClean="0">
                <a:latin typeface="Angsana New" pitchFamily="18" charset="-34"/>
                <a:cs typeface="Angsana New" pitchFamily="18" charset="-34"/>
              </a:rPr>
              <a:t>IT WORKS WITH FIXED BANDWIDTH.</a:t>
            </a:r>
            <a:endParaRPr lang="en-US" sz="2800" dirty="0">
              <a:latin typeface="Angsana New" pitchFamily="18" charset="-34"/>
              <a:cs typeface="Angsana New" pitchFamily="18" charset="-34"/>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p:cNvSpPr>
            <a:spLocks noGrp="1"/>
          </p:cNvSpPr>
          <p:nvPr>
            <p:ph type="sldNum" sz="quarter" idx="12"/>
          </p:nvPr>
        </p:nvSpPr>
        <p:spPr>
          <a:xfrm>
            <a:off x="6553200" y="6245225"/>
            <a:ext cx="2133600" cy="476250"/>
          </a:xfrm>
        </p:spPr>
        <p:txBody>
          <a:bodyPr/>
          <a:lstStyle/>
          <a:p>
            <a:fld id="{C743634B-071C-4651-98CA-AD019E12075A}" type="slidenum">
              <a:rPr lang="en-US"/>
              <a:pPr/>
              <a:t>34</a:t>
            </a:fld>
            <a:endParaRPr lang="en-US" dirty="0"/>
          </a:p>
        </p:txBody>
      </p:sp>
      <p:sp>
        <p:nvSpPr>
          <p:cNvPr id="3" name="Rectangle 2"/>
          <p:cNvSpPr txBox="1">
            <a:spLocks noChangeArrowheads="1"/>
          </p:cNvSpPr>
          <p:nvPr/>
        </p:nvSpPr>
        <p:spPr>
          <a:xfrm>
            <a:off x="228600" y="304800"/>
            <a:ext cx="4876800" cy="11430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000" b="1" i="0" u="sng" strike="noStrike" kern="1200" cap="none" spc="0" normalizeH="0" baseline="0" noProof="0" dirty="0" smtClean="0">
                <a:ln>
                  <a:noFill/>
                </a:ln>
                <a:solidFill>
                  <a:schemeClr val="tx1"/>
                </a:solidFill>
                <a:effectLst/>
                <a:uLnTx/>
                <a:uFillTx/>
                <a:latin typeface="+mj-lt"/>
                <a:ea typeface="+mj-ea"/>
                <a:cs typeface="+mj-cs"/>
              </a:rPr>
              <a:t>Router</a:t>
            </a:r>
            <a:endParaRPr kumimoji="0" lang="en-US" sz="6000" b="1" i="0" u="sng" strike="noStrike" kern="1200" cap="none" spc="0" normalizeH="0" baseline="0" noProof="0" dirty="0">
              <a:ln>
                <a:noFill/>
              </a:ln>
              <a:solidFill>
                <a:schemeClr val="tx1"/>
              </a:solidFill>
              <a:effectLst/>
              <a:uLnTx/>
              <a:uFillTx/>
              <a:latin typeface="+mj-lt"/>
              <a:ea typeface="+mj-ea"/>
              <a:cs typeface="+mj-cs"/>
            </a:endParaRPr>
          </a:p>
        </p:txBody>
      </p:sp>
      <p:sp>
        <p:nvSpPr>
          <p:cNvPr id="6" name="Text Box 5"/>
          <p:cNvSpPr txBox="1">
            <a:spLocks noChangeArrowheads="1"/>
          </p:cNvSpPr>
          <p:nvPr/>
        </p:nvSpPr>
        <p:spPr bwMode="auto">
          <a:xfrm>
            <a:off x="228600" y="1752600"/>
            <a:ext cx="8610600" cy="397031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3600" dirty="0"/>
              <a:t>Routers have all capabilities of the previous devices. Routers can regenerate signals, concentrate multiple connections, convert data transmission formats, and manage data </a:t>
            </a:r>
            <a:r>
              <a:rPr lang="en-US" sz="3600" dirty="0" smtClean="0"/>
              <a:t>transfers. They </a:t>
            </a:r>
            <a:r>
              <a:rPr lang="en-US" sz="3600" dirty="0"/>
              <a:t>can also connect to a WAN, which allows them to connect LANs that are separated by great distances.</a:t>
            </a:r>
          </a:p>
        </p:txBody>
      </p:sp>
      <p:pic>
        <p:nvPicPr>
          <p:cNvPr id="11" name="Picture 5" descr="ssss"/>
          <p:cNvPicPr>
            <a:picLocks noChangeAspect="1" noChangeArrowheads="1"/>
          </p:cNvPicPr>
          <p:nvPr/>
        </p:nvPicPr>
        <p:blipFill>
          <a:blip r:embed="rId2"/>
          <a:stretch>
            <a:fillRect/>
          </a:stretch>
        </p:blipFill>
        <p:spPr bwMode="auto">
          <a:xfrm>
            <a:off x="5448300" y="0"/>
            <a:ext cx="3695700" cy="1400175"/>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ssss"/>
          <p:cNvPicPr>
            <a:picLocks noChangeAspect="1" noChangeArrowheads="1"/>
          </p:cNvPicPr>
          <p:nvPr/>
        </p:nvPicPr>
        <p:blipFill>
          <a:blip r:embed="rId3"/>
          <a:stretch>
            <a:fillRect/>
          </a:stretch>
        </p:blipFill>
        <p:spPr bwMode="auto">
          <a:xfrm>
            <a:off x="5448300" y="0"/>
            <a:ext cx="3695700" cy="1400175"/>
          </a:xfrm>
          <a:prstGeom prst="rect">
            <a:avLst/>
          </a:prstGeom>
          <a:noFill/>
          <a:ln>
            <a:noFill/>
          </a:ln>
        </p:spPr>
      </p:pic>
      <p:graphicFrame>
        <p:nvGraphicFramePr>
          <p:cNvPr id="3" name="Object 2"/>
          <p:cNvGraphicFramePr>
            <a:graphicFrameLocks noChangeAspect="1"/>
          </p:cNvGraphicFramePr>
          <p:nvPr/>
        </p:nvGraphicFramePr>
        <p:xfrm>
          <a:off x="0" y="1981200"/>
          <a:ext cx="3810000" cy="3262313"/>
        </p:xfrm>
        <a:graphic>
          <a:graphicData uri="http://schemas.openxmlformats.org/presentationml/2006/ole">
            <p:oleObj spid="_x0000_s9218" name="Bitmap Image" r:id="rId4" imgW="3914286" imgH="3352381" progId="PBrush">
              <p:embed/>
            </p:oleObj>
          </a:graphicData>
        </a:graphic>
      </p:graphicFrame>
      <p:graphicFrame>
        <p:nvGraphicFramePr>
          <p:cNvPr id="4" name="Object 3"/>
          <p:cNvGraphicFramePr>
            <a:graphicFrameLocks noChangeAspect="1"/>
          </p:cNvGraphicFramePr>
          <p:nvPr/>
        </p:nvGraphicFramePr>
        <p:xfrm>
          <a:off x="5334000" y="1981200"/>
          <a:ext cx="3810000" cy="3382963"/>
        </p:xfrm>
        <a:graphic>
          <a:graphicData uri="http://schemas.openxmlformats.org/presentationml/2006/ole">
            <p:oleObj spid="_x0000_s9219" name="Bitmap Image" r:id="rId5" imgW="3914286" imgH="3352381" progId="PBrush">
              <p:embed/>
            </p:oleObj>
          </a:graphicData>
        </a:graphic>
      </p:graphicFrame>
      <p:grpSp>
        <p:nvGrpSpPr>
          <p:cNvPr id="5" name="Group 4"/>
          <p:cNvGrpSpPr>
            <a:grpSpLocks/>
          </p:cNvGrpSpPr>
          <p:nvPr/>
        </p:nvGrpSpPr>
        <p:grpSpPr bwMode="auto">
          <a:xfrm>
            <a:off x="2209800" y="3657600"/>
            <a:ext cx="4572000" cy="1252538"/>
            <a:chOff x="1392" y="3216"/>
            <a:chExt cx="2880" cy="789"/>
          </a:xfrm>
        </p:grpSpPr>
        <p:graphicFrame>
          <p:nvGraphicFramePr>
            <p:cNvPr id="6" name="Object 5"/>
            <p:cNvGraphicFramePr>
              <a:graphicFrameLocks noChangeAspect="1"/>
            </p:cNvGraphicFramePr>
            <p:nvPr/>
          </p:nvGraphicFramePr>
          <p:xfrm>
            <a:off x="2352" y="3312"/>
            <a:ext cx="1008" cy="693"/>
          </p:xfrm>
          <a:graphic>
            <a:graphicData uri="http://schemas.openxmlformats.org/presentationml/2006/ole">
              <p:oleObj spid="_x0000_s9220" name="Bitmap Image" r:id="rId6" imgW="1371429" imgH="942857" progId="PBrush">
                <p:embed/>
              </p:oleObj>
            </a:graphicData>
          </a:graphic>
        </p:graphicFrame>
        <p:sp>
          <p:nvSpPr>
            <p:cNvPr id="7" name="Line 8"/>
            <p:cNvSpPr>
              <a:spLocks noChangeShapeType="1"/>
            </p:cNvSpPr>
            <p:nvPr/>
          </p:nvSpPr>
          <p:spPr bwMode="auto">
            <a:xfrm>
              <a:off x="1392" y="3216"/>
              <a:ext cx="1056" cy="288"/>
            </a:xfrm>
            <a:prstGeom prst="line">
              <a:avLst/>
            </a:prstGeom>
            <a:noFill/>
            <a:ln w="38100">
              <a:solidFill>
                <a:schemeClr val="tx1"/>
              </a:solidFill>
              <a:round/>
              <a:headEnd/>
              <a:tailEnd/>
            </a:ln>
            <a:effectLst/>
          </p:spPr>
          <p:txBody>
            <a:bodyPr/>
            <a:lstStyle/>
            <a:p>
              <a:endParaRPr lang="en-US" dirty="0"/>
            </a:p>
          </p:txBody>
        </p:sp>
        <p:sp>
          <p:nvSpPr>
            <p:cNvPr id="8" name="Line 9"/>
            <p:cNvSpPr>
              <a:spLocks noChangeShapeType="1"/>
            </p:cNvSpPr>
            <p:nvPr/>
          </p:nvSpPr>
          <p:spPr bwMode="auto">
            <a:xfrm flipH="1">
              <a:off x="3264" y="3360"/>
              <a:ext cx="1008" cy="144"/>
            </a:xfrm>
            <a:prstGeom prst="line">
              <a:avLst/>
            </a:prstGeom>
            <a:noFill/>
            <a:ln w="38100">
              <a:solidFill>
                <a:schemeClr val="tx1"/>
              </a:solidFill>
              <a:round/>
              <a:headEnd/>
              <a:tailEnd/>
            </a:ln>
            <a:effectLst/>
          </p:spPr>
          <p:txBody>
            <a:bodyPr/>
            <a:lstStyle/>
            <a:p>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ssss"/>
          <p:cNvPicPr>
            <a:picLocks noChangeAspect="1" noChangeArrowheads="1"/>
          </p:cNvPicPr>
          <p:nvPr/>
        </p:nvPicPr>
        <p:blipFill>
          <a:blip r:embed="rId2"/>
          <a:stretch>
            <a:fillRect/>
          </a:stretch>
        </p:blipFill>
        <p:spPr bwMode="auto">
          <a:xfrm>
            <a:off x="5448300" y="0"/>
            <a:ext cx="3695700" cy="1400175"/>
          </a:xfrm>
          <a:prstGeom prst="rect">
            <a:avLst/>
          </a:prstGeom>
          <a:noFill/>
          <a:ln>
            <a:noFill/>
          </a:ln>
        </p:spPr>
      </p:pic>
      <p:sp>
        <p:nvSpPr>
          <p:cNvPr id="4" name="TextBox 3"/>
          <p:cNvSpPr txBox="1"/>
          <p:nvPr/>
        </p:nvSpPr>
        <p:spPr>
          <a:xfrm>
            <a:off x="0" y="1295400"/>
            <a:ext cx="8839200" cy="5016758"/>
          </a:xfrm>
          <a:prstGeom prst="rect">
            <a:avLst/>
          </a:prstGeom>
          <a:noFill/>
        </p:spPr>
        <p:txBody>
          <a:bodyPr wrap="square" rtlCol="0">
            <a:spAutoFit/>
          </a:bodyPr>
          <a:lstStyle/>
          <a:p>
            <a:pPr marL="400050" indent="-400050"/>
            <a:endParaRPr lang="en-US" sz="3200" dirty="0" smtClean="0">
              <a:latin typeface="Angsana New" pitchFamily="18" charset="-34"/>
              <a:cs typeface="Angsana New" pitchFamily="18" charset="-34"/>
            </a:endParaRPr>
          </a:p>
          <a:p>
            <a:pPr marL="400050" indent="-400050">
              <a:buFont typeface="+mj-lt"/>
              <a:buAutoNum type="romanLcPeriod"/>
            </a:pPr>
            <a:r>
              <a:rPr lang="en-US" sz="3200" dirty="0" smtClean="0">
                <a:latin typeface="Angsana New" pitchFamily="18" charset="-34"/>
                <a:cs typeface="Angsana New" pitchFamily="18" charset="-34"/>
              </a:rPr>
              <a:t>A ROUTER IS A COMPUTER WHOSE SOFTWARE AND HARDWARE ARE USUALLY TAILARED TO THE TASKS OF ROUTING AND FORWARDING.</a:t>
            </a:r>
          </a:p>
          <a:p>
            <a:pPr marL="400050" indent="-400050">
              <a:buFont typeface="+mj-lt"/>
              <a:buAutoNum type="romanLcPeriod"/>
            </a:pPr>
            <a:r>
              <a:rPr lang="en-US" sz="3200" dirty="0" smtClean="0">
                <a:latin typeface="Angsana New" pitchFamily="18" charset="-34"/>
                <a:cs typeface="Angsana New" pitchFamily="18" charset="-34"/>
              </a:rPr>
              <a:t>THIS DEVICE ROUTERS THE INFORMATION PACKET BETWEEN TWO OR MORE PHYSCIALLY OR LOGICALLY CONNECTED NETWORKS.</a:t>
            </a:r>
          </a:p>
          <a:p>
            <a:pPr marL="400050" indent="-400050">
              <a:buFont typeface="+mj-lt"/>
              <a:buAutoNum type="romanLcPeriod"/>
            </a:pPr>
            <a:r>
              <a:rPr lang="en-US" sz="3200" dirty="0" smtClean="0">
                <a:latin typeface="Angsana New" pitchFamily="18" charset="-34"/>
                <a:cs typeface="Angsana New" pitchFamily="18" charset="-34"/>
              </a:rPr>
              <a:t>IT IS DIFFERENT FROM BRIDGE AS THIS USES LOGICAL ADDRESS (IP ADDRESS) WHILE BRIDGE USES PHYSICAL ADDRESS (MAC ADDRESS).</a:t>
            </a:r>
            <a:endParaRPr lang="en-US" sz="3200" dirty="0">
              <a:latin typeface="Angsana New" pitchFamily="18" charset="-34"/>
              <a:cs typeface="Angsana New" pitchFamily="18" charset="-34"/>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6553200" y="6356350"/>
            <a:ext cx="2133600" cy="365125"/>
          </a:xfrm>
        </p:spPr>
        <p:txBody>
          <a:bodyPr/>
          <a:lstStyle/>
          <a:p>
            <a:fld id="{132E7795-5075-4B2F-A4C2-E24B433EC02B}" type="slidenum">
              <a:rPr lang="en-US"/>
              <a:pPr/>
              <a:t>37</a:t>
            </a:fld>
            <a:endParaRPr lang="en-US" dirty="0"/>
          </a:p>
        </p:txBody>
      </p:sp>
      <p:sp>
        <p:nvSpPr>
          <p:cNvPr id="3" name="Rectangle 2"/>
          <p:cNvSpPr txBox="1">
            <a:spLocks noChangeArrowheads="1"/>
          </p:cNvSpPr>
          <p:nvPr/>
        </p:nvSpPr>
        <p:spPr>
          <a:xfrm>
            <a:off x="457200" y="228600"/>
            <a:ext cx="54102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000" b="1" i="0" u="sng" strike="noStrike" kern="1200" cap="none" spc="0" normalizeH="0" baseline="0" noProof="0" dirty="0" smtClean="0">
                <a:ln>
                  <a:noFill/>
                </a:ln>
                <a:solidFill>
                  <a:schemeClr val="tx1"/>
                </a:solidFill>
                <a:effectLst/>
                <a:uLnTx/>
                <a:uFillTx/>
                <a:latin typeface="+mj-lt"/>
                <a:ea typeface="+mj-ea"/>
                <a:cs typeface="+mj-cs"/>
              </a:rPr>
              <a:t>“The Cloud”</a:t>
            </a:r>
            <a:endParaRPr kumimoji="0" lang="en-US" sz="6000" b="1" i="0" u="sng" strike="noStrike" kern="1200" cap="none" spc="0" normalizeH="0" baseline="0" noProof="0" dirty="0">
              <a:ln>
                <a:noFill/>
              </a:ln>
              <a:solidFill>
                <a:schemeClr val="tx1"/>
              </a:solidFill>
              <a:effectLst/>
              <a:uLnTx/>
              <a:uFillTx/>
              <a:latin typeface="+mj-lt"/>
              <a:ea typeface="+mj-ea"/>
              <a:cs typeface="+mj-cs"/>
            </a:endParaRPr>
          </a:p>
        </p:txBody>
      </p:sp>
      <p:sp>
        <p:nvSpPr>
          <p:cNvPr id="4" name="Text Box 3"/>
          <p:cNvSpPr txBox="1">
            <a:spLocks noChangeArrowheads="1"/>
          </p:cNvSpPr>
          <p:nvPr/>
        </p:nvSpPr>
        <p:spPr bwMode="auto">
          <a:xfrm>
            <a:off x="304800" y="1600200"/>
            <a:ext cx="8610600" cy="1457325"/>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lgn="l"/>
            <a:r>
              <a:rPr lang="en-US" sz="2400" dirty="0"/>
              <a:t>The cloud is used in diagrams to represent where the connection to the internet is.  </a:t>
            </a:r>
          </a:p>
          <a:p>
            <a:pPr algn="l"/>
            <a:endParaRPr lang="en-US" sz="1400" dirty="0"/>
          </a:p>
          <a:p>
            <a:pPr algn="l"/>
            <a:r>
              <a:rPr lang="en-US" sz="2400" dirty="0"/>
              <a:t>It also represents all of the devices on the internet.</a:t>
            </a:r>
          </a:p>
        </p:txBody>
      </p:sp>
      <p:grpSp>
        <p:nvGrpSpPr>
          <p:cNvPr id="5" name="Group 4"/>
          <p:cNvGrpSpPr>
            <a:grpSpLocks/>
          </p:cNvGrpSpPr>
          <p:nvPr/>
        </p:nvGrpSpPr>
        <p:grpSpPr bwMode="auto">
          <a:xfrm>
            <a:off x="1219200" y="4038600"/>
            <a:ext cx="6934200" cy="2743200"/>
            <a:chOff x="0" y="2126"/>
            <a:chExt cx="5760" cy="2165"/>
          </a:xfrm>
        </p:grpSpPr>
        <p:graphicFrame>
          <p:nvGraphicFramePr>
            <p:cNvPr id="6" name="Object 5"/>
            <p:cNvGraphicFramePr>
              <a:graphicFrameLocks noChangeAspect="1"/>
            </p:cNvGraphicFramePr>
            <p:nvPr/>
          </p:nvGraphicFramePr>
          <p:xfrm>
            <a:off x="0" y="2126"/>
            <a:ext cx="2400" cy="2055"/>
          </p:xfrm>
          <a:graphic>
            <a:graphicData uri="http://schemas.openxmlformats.org/presentationml/2006/ole">
              <p:oleObj spid="_x0000_s10242" name="Bitmap Image" r:id="rId3" imgW="3914286" imgH="3352381" progId="PBrush">
                <p:embed/>
              </p:oleObj>
            </a:graphicData>
          </a:graphic>
        </p:graphicFrame>
        <p:graphicFrame>
          <p:nvGraphicFramePr>
            <p:cNvPr id="7" name="Object 6"/>
            <p:cNvGraphicFramePr>
              <a:graphicFrameLocks noChangeAspect="1"/>
            </p:cNvGraphicFramePr>
            <p:nvPr/>
          </p:nvGraphicFramePr>
          <p:xfrm>
            <a:off x="3360" y="2235"/>
            <a:ext cx="2400" cy="2056"/>
          </p:xfrm>
          <a:graphic>
            <a:graphicData uri="http://schemas.openxmlformats.org/presentationml/2006/ole">
              <p:oleObj spid="_x0000_s10243" name="Bitmap Image" r:id="rId4" imgW="3914286" imgH="3352381" progId="PBrush">
                <p:embed/>
              </p:oleObj>
            </a:graphicData>
          </a:graphic>
        </p:graphicFrame>
        <p:grpSp>
          <p:nvGrpSpPr>
            <p:cNvPr id="8" name="Group 7"/>
            <p:cNvGrpSpPr>
              <a:grpSpLocks/>
            </p:cNvGrpSpPr>
            <p:nvPr/>
          </p:nvGrpSpPr>
          <p:grpSpPr bwMode="auto">
            <a:xfrm>
              <a:off x="1392" y="3216"/>
              <a:ext cx="2880" cy="723"/>
              <a:chOff x="1392" y="3216"/>
              <a:chExt cx="2880" cy="723"/>
            </a:xfrm>
          </p:grpSpPr>
          <p:graphicFrame>
            <p:nvGraphicFramePr>
              <p:cNvPr id="9" name="Object 8"/>
              <p:cNvGraphicFramePr>
                <a:graphicFrameLocks noChangeAspect="1"/>
              </p:cNvGraphicFramePr>
              <p:nvPr/>
            </p:nvGraphicFramePr>
            <p:xfrm>
              <a:off x="2352" y="3246"/>
              <a:ext cx="1008" cy="693"/>
            </p:xfrm>
            <a:graphic>
              <a:graphicData uri="http://schemas.openxmlformats.org/presentationml/2006/ole">
                <p:oleObj spid="_x0000_s10244" name="Bitmap Image" r:id="rId5" imgW="1371429" imgH="942857" progId="PBrush">
                  <p:embed/>
                </p:oleObj>
              </a:graphicData>
            </a:graphic>
          </p:graphicFrame>
          <p:sp>
            <p:nvSpPr>
              <p:cNvPr id="10" name="Line 9"/>
              <p:cNvSpPr>
                <a:spLocks noChangeShapeType="1"/>
              </p:cNvSpPr>
              <p:nvPr/>
            </p:nvSpPr>
            <p:spPr bwMode="auto">
              <a:xfrm>
                <a:off x="1392" y="3216"/>
                <a:ext cx="1056" cy="288"/>
              </a:xfrm>
              <a:prstGeom prst="line">
                <a:avLst/>
              </a:prstGeom>
              <a:noFill/>
              <a:ln w="38100">
                <a:solidFill>
                  <a:schemeClr val="tx1"/>
                </a:solidFill>
                <a:round/>
                <a:headEnd/>
                <a:tailEnd/>
              </a:ln>
              <a:effectLst/>
            </p:spPr>
            <p:txBody>
              <a:bodyPr/>
              <a:lstStyle/>
              <a:p>
                <a:endParaRPr lang="en-US" dirty="0"/>
              </a:p>
            </p:txBody>
          </p:sp>
          <p:sp>
            <p:nvSpPr>
              <p:cNvPr id="11" name="Line 10"/>
              <p:cNvSpPr>
                <a:spLocks noChangeShapeType="1"/>
              </p:cNvSpPr>
              <p:nvPr/>
            </p:nvSpPr>
            <p:spPr bwMode="auto">
              <a:xfrm flipH="1">
                <a:off x="3264" y="3360"/>
                <a:ext cx="1008" cy="144"/>
              </a:xfrm>
              <a:prstGeom prst="line">
                <a:avLst/>
              </a:prstGeom>
              <a:noFill/>
              <a:ln w="38100">
                <a:solidFill>
                  <a:schemeClr val="tx1"/>
                </a:solidFill>
                <a:round/>
                <a:headEnd/>
                <a:tailEnd/>
              </a:ln>
              <a:effectLst/>
            </p:spPr>
            <p:txBody>
              <a:bodyPr/>
              <a:lstStyle/>
              <a:p>
                <a:endParaRPr lang="en-US" dirty="0"/>
              </a:p>
            </p:txBody>
          </p:sp>
        </p:grpSp>
      </p:grpSp>
      <p:grpSp>
        <p:nvGrpSpPr>
          <p:cNvPr id="12" name="Group 11"/>
          <p:cNvGrpSpPr>
            <a:grpSpLocks/>
          </p:cNvGrpSpPr>
          <p:nvPr/>
        </p:nvGrpSpPr>
        <p:grpSpPr bwMode="auto">
          <a:xfrm>
            <a:off x="3505200" y="3276600"/>
            <a:ext cx="2286000" cy="2209800"/>
            <a:chOff x="2208" y="2064"/>
            <a:chExt cx="1440" cy="1392"/>
          </a:xfrm>
        </p:grpSpPr>
        <p:graphicFrame>
          <p:nvGraphicFramePr>
            <p:cNvPr id="13" name="Object 12"/>
            <p:cNvGraphicFramePr>
              <a:graphicFrameLocks noChangeAspect="1"/>
            </p:cNvGraphicFramePr>
            <p:nvPr/>
          </p:nvGraphicFramePr>
          <p:xfrm>
            <a:off x="2208" y="2064"/>
            <a:ext cx="1440" cy="845"/>
          </p:xfrm>
          <a:graphic>
            <a:graphicData uri="http://schemas.openxmlformats.org/presentationml/2006/ole">
              <p:oleObj spid="_x0000_s10245" name="Bitmap Image" r:id="rId6" imgW="1152381" imgH="676369" progId="PBrush">
                <p:embed/>
              </p:oleObj>
            </a:graphicData>
          </a:graphic>
        </p:graphicFrame>
        <p:sp>
          <p:nvSpPr>
            <p:cNvPr id="14" name="Line 13"/>
            <p:cNvSpPr>
              <a:spLocks noChangeShapeType="1"/>
            </p:cNvSpPr>
            <p:nvPr/>
          </p:nvSpPr>
          <p:spPr bwMode="auto">
            <a:xfrm flipV="1">
              <a:off x="2928" y="2784"/>
              <a:ext cx="0" cy="672"/>
            </a:xfrm>
            <a:prstGeom prst="line">
              <a:avLst/>
            </a:prstGeom>
            <a:noFill/>
            <a:ln w="38100">
              <a:solidFill>
                <a:schemeClr val="tx1"/>
              </a:solidFill>
              <a:round/>
              <a:headEnd/>
              <a:tailEnd/>
            </a:ln>
            <a:effectLst/>
          </p:spPr>
          <p:txBody>
            <a:bodyPr/>
            <a:lstStyle/>
            <a:p>
              <a:endParaRPr lang="en-US" dirty="0"/>
            </a:p>
          </p:txBody>
        </p:sp>
      </p:grpSp>
      <p:pic>
        <p:nvPicPr>
          <p:cNvPr id="15" name="Picture 5" descr="ssss"/>
          <p:cNvPicPr>
            <a:picLocks noChangeAspect="1" noChangeArrowheads="1"/>
          </p:cNvPicPr>
          <p:nvPr/>
        </p:nvPicPr>
        <p:blipFill>
          <a:blip r:embed="rId7"/>
          <a:stretch>
            <a:fillRect/>
          </a:stretch>
        </p:blipFill>
        <p:spPr bwMode="auto">
          <a:xfrm>
            <a:off x="5448300" y="0"/>
            <a:ext cx="3695700" cy="14001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1"/>
            <a:ext cx="4114800" cy="255454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800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PHYSICAL MEDIA</a:t>
            </a:r>
            <a:endParaRPr lang="en-US" sz="8000"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6" name="TextBox 5"/>
          <p:cNvSpPr txBox="1"/>
          <p:nvPr/>
        </p:nvSpPr>
        <p:spPr>
          <a:xfrm>
            <a:off x="228600" y="2438400"/>
            <a:ext cx="8229600" cy="1754326"/>
          </a:xfrm>
          <a:prstGeom prst="rect">
            <a:avLst/>
          </a:prstGeom>
          <a:noFill/>
        </p:spPr>
        <p:txBody>
          <a:bodyPr wrap="square" rtlCol="0">
            <a:spAutoFit/>
          </a:bodyPr>
          <a:lstStyle/>
          <a:p>
            <a:r>
              <a:rPr lang="en-US" sz="3600" dirty="0" smtClean="0">
                <a:latin typeface="Angsana New" pitchFamily="18" charset="-34"/>
                <a:cs typeface="Angsana New" pitchFamily="18" charset="-34"/>
              </a:rPr>
              <a:t>Cable Are More Reliable &amp; Generally Provide Faster Transmission Speed. There Are Three Primary Type </a:t>
            </a:r>
          </a:p>
          <a:p>
            <a:r>
              <a:rPr lang="en-US" sz="3600" dirty="0" smtClean="0">
                <a:latin typeface="Angsana New" pitchFamily="18" charset="-34"/>
                <a:cs typeface="Angsana New" pitchFamily="18" charset="-34"/>
              </a:rPr>
              <a:t>Of  Cable Used Build Lan.</a:t>
            </a:r>
            <a:endParaRPr lang="en-US" sz="3600" dirty="0">
              <a:latin typeface="Angsana New" pitchFamily="18" charset="-34"/>
              <a:cs typeface="Angsana New" pitchFamily="18" charset="-34"/>
            </a:endParaRPr>
          </a:p>
        </p:txBody>
      </p:sp>
      <p:sp>
        <p:nvSpPr>
          <p:cNvPr id="7" name="TextBox 6"/>
          <p:cNvSpPr txBox="1"/>
          <p:nvPr/>
        </p:nvSpPr>
        <p:spPr>
          <a:xfrm>
            <a:off x="381000" y="4419600"/>
            <a:ext cx="4824462" cy="2123658"/>
          </a:xfrm>
          <a:prstGeom prst="rect">
            <a:avLst/>
          </a:prstGeom>
          <a:noFill/>
        </p:spPr>
        <p:txBody>
          <a:bodyPr wrap="none" rtlCol="0">
            <a:spAutoFit/>
          </a:bodyPr>
          <a:lstStyle/>
          <a:p>
            <a:pPr marL="400050" indent="-400050">
              <a:buFont typeface="+mj-lt"/>
              <a:buAutoNum type="romanLcPeriod"/>
            </a:pPr>
            <a:r>
              <a:rPr lang="en-US" sz="4400" dirty="0" smtClean="0"/>
              <a:t>Coaxial Cable</a:t>
            </a:r>
          </a:p>
          <a:p>
            <a:pPr marL="400050" indent="-400050">
              <a:buFont typeface="+mj-lt"/>
              <a:buAutoNum type="romanLcPeriod"/>
            </a:pPr>
            <a:r>
              <a:rPr lang="en-US" sz="4400" dirty="0" smtClean="0"/>
              <a:t>Twisted-pair Cable</a:t>
            </a:r>
          </a:p>
          <a:p>
            <a:pPr marL="400050" indent="-400050">
              <a:buFont typeface="+mj-lt"/>
              <a:buAutoNum type="romanLcPeriod"/>
            </a:pPr>
            <a:r>
              <a:rPr lang="en-US" sz="4400" dirty="0" smtClean="0"/>
              <a:t>Fiber Optic Cable</a:t>
            </a:r>
            <a:endParaRPr lang="en-US" sz="4400" dirty="0"/>
          </a:p>
        </p:txBody>
      </p:sp>
      <p:pic>
        <p:nvPicPr>
          <p:cNvPr id="8" name="Picture 5" descr="ssss"/>
          <p:cNvPicPr>
            <a:picLocks noChangeAspect="1" noChangeArrowheads="1"/>
          </p:cNvPicPr>
          <p:nvPr/>
        </p:nvPicPr>
        <p:blipFill>
          <a:blip r:embed="rId2"/>
          <a:stretch>
            <a:fillRect/>
          </a:stretch>
        </p:blipFill>
        <p:spPr bwMode="auto">
          <a:xfrm>
            <a:off x="5448300" y="0"/>
            <a:ext cx="3695700" cy="1400175"/>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1676400"/>
            <a:ext cx="16002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2">
                    <a:lumMod val="50000"/>
                  </a:schemeClr>
                </a:solidFill>
                <a:effectLst>
                  <a:outerShdw blurRad="38100" dist="38100" dir="2700000" algn="tl">
                    <a:srgbClr val="000000">
                      <a:alpha val="43137"/>
                    </a:srgbClr>
                  </a:outerShdw>
                </a:effectLst>
              </a:rPr>
              <a:t>WAIRED</a:t>
            </a:r>
            <a:endParaRPr lang="en-US" dirty="0">
              <a:solidFill>
                <a:schemeClr val="tx2">
                  <a:lumMod val="50000"/>
                </a:schemeClr>
              </a:solidFill>
              <a:effectLst>
                <a:outerShdw blurRad="38100" dist="38100" dir="2700000" algn="tl">
                  <a:srgbClr val="000000">
                    <a:alpha val="43137"/>
                  </a:srgbClr>
                </a:outerShdw>
              </a:effectLst>
            </a:endParaRPr>
          </a:p>
        </p:txBody>
      </p:sp>
      <p:sp>
        <p:nvSpPr>
          <p:cNvPr id="13" name="Rectangle 12"/>
          <p:cNvSpPr/>
          <p:nvPr/>
        </p:nvSpPr>
        <p:spPr>
          <a:xfrm>
            <a:off x="7315200" y="1676400"/>
            <a:ext cx="18288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2">
                    <a:lumMod val="50000"/>
                  </a:schemeClr>
                </a:solidFill>
                <a:effectLst>
                  <a:outerShdw blurRad="38100" dist="38100" dir="2700000" algn="tl">
                    <a:srgbClr val="000000">
                      <a:alpha val="43137"/>
                    </a:srgbClr>
                  </a:outerShdw>
                </a:effectLst>
              </a:rPr>
              <a:t>WIRELESS</a:t>
            </a:r>
            <a:endParaRPr lang="en-US" dirty="0">
              <a:solidFill>
                <a:schemeClr val="tx2">
                  <a:lumMod val="50000"/>
                </a:schemeClr>
              </a:solidFill>
              <a:effectLst>
                <a:outerShdw blurRad="38100" dist="38100" dir="2700000" algn="tl">
                  <a:srgbClr val="000000">
                    <a:alpha val="43137"/>
                  </a:srgbClr>
                </a:outerShdw>
              </a:effectLst>
            </a:endParaRPr>
          </a:p>
        </p:txBody>
      </p:sp>
      <p:sp>
        <p:nvSpPr>
          <p:cNvPr id="14" name="Bent-Up Arrow 13"/>
          <p:cNvSpPr/>
          <p:nvPr/>
        </p:nvSpPr>
        <p:spPr>
          <a:xfrm rot="10800000">
            <a:off x="533400" y="1371600"/>
            <a:ext cx="3657600" cy="304800"/>
          </a:xfrm>
          <a:prstGeom prst="ben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Bent-Up Arrow 15"/>
          <p:cNvSpPr/>
          <p:nvPr/>
        </p:nvSpPr>
        <p:spPr>
          <a:xfrm rot="10800000" flipH="1">
            <a:off x="4191000" y="1371600"/>
            <a:ext cx="4038600" cy="304800"/>
          </a:xfrm>
          <a:prstGeom prst="bentUpArrow">
            <a:avLst>
              <a:gd name="adj1" fmla="val 25000"/>
              <a:gd name="adj2" fmla="val 25826"/>
              <a:gd name="adj3" fmla="val 31612"/>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Down Arrow 8"/>
          <p:cNvSpPr/>
          <p:nvPr/>
        </p:nvSpPr>
        <p:spPr>
          <a:xfrm>
            <a:off x="8153400" y="2209800"/>
            <a:ext cx="76200" cy="30480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Bent-Up Arrow 14"/>
          <p:cNvSpPr/>
          <p:nvPr/>
        </p:nvSpPr>
        <p:spPr>
          <a:xfrm rot="10800000">
            <a:off x="6477000" y="2514600"/>
            <a:ext cx="1383792" cy="502920"/>
          </a:xfrm>
          <a:prstGeom prst="ben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Bent-Up Arrow 17"/>
          <p:cNvSpPr/>
          <p:nvPr/>
        </p:nvSpPr>
        <p:spPr>
          <a:xfrm rot="10800000" flipH="1">
            <a:off x="7848600" y="2514600"/>
            <a:ext cx="1143000" cy="533400"/>
          </a:xfrm>
          <a:prstGeom prst="bentUpArrow">
            <a:avLst>
              <a:gd name="adj1" fmla="val 25000"/>
              <a:gd name="adj2" fmla="val 25000"/>
              <a:gd name="adj3" fmla="val 25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Down Arrow 18"/>
          <p:cNvSpPr/>
          <p:nvPr/>
        </p:nvSpPr>
        <p:spPr>
          <a:xfrm>
            <a:off x="7696200" y="2667000"/>
            <a:ext cx="152400" cy="30480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6" name="TextBox 25"/>
          <p:cNvSpPr txBox="1"/>
          <p:nvPr/>
        </p:nvSpPr>
        <p:spPr>
          <a:xfrm>
            <a:off x="6477000" y="2971800"/>
            <a:ext cx="304800" cy="258532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solidFill>
                  <a:schemeClr val="tx2">
                    <a:lumMod val="50000"/>
                  </a:schemeClr>
                </a:solidFill>
                <a:effectLst>
                  <a:outerShdw blurRad="38100" dist="38100" dir="2700000" algn="tl">
                    <a:srgbClr val="000000">
                      <a:alpha val="43137"/>
                    </a:srgbClr>
                  </a:outerShdw>
                </a:effectLst>
                <a:latin typeface="Angsana New" pitchFamily="18" charset="-34"/>
                <a:cs typeface="Angsana New" pitchFamily="18" charset="-34"/>
              </a:rPr>
              <a:t>BLUETOOTH</a:t>
            </a:r>
            <a:endParaRPr lang="en-US" dirty="0">
              <a:solidFill>
                <a:schemeClr val="tx2">
                  <a:lumMod val="50000"/>
                </a:schemeClr>
              </a:solidFill>
              <a:effectLst>
                <a:outerShdw blurRad="38100" dist="38100" dir="2700000" algn="tl">
                  <a:srgbClr val="000000">
                    <a:alpha val="43137"/>
                  </a:srgbClr>
                </a:outerShdw>
              </a:effectLst>
              <a:latin typeface="Angsana New" pitchFamily="18" charset="-34"/>
              <a:cs typeface="Angsana New" pitchFamily="18" charset="-34"/>
            </a:endParaRPr>
          </a:p>
        </p:txBody>
      </p:sp>
      <p:sp>
        <p:nvSpPr>
          <p:cNvPr id="27" name="TextBox 26"/>
          <p:cNvSpPr txBox="1"/>
          <p:nvPr/>
        </p:nvSpPr>
        <p:spPr>
          <a:xfrm>
            <a:off x="7696200" y="2971800"/>
            <a:ext cx="304800" cy="230832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smtClean="0">
                <a:solidFill>
                  <a:schemeClr val="tx2">
                    <a:lumMod val="50000"/>
                  </a:schemeClr>
                </a:solidFill>
                <a:effectLst>
                  <a:outerShdw blurRad="38100" dist="38100" dir="2700000" algn="tl">
                    <a:srgbClr val="000000">
                      <a:alpha val="43137"/>
                    </a:srgbClr>
                  </a:outerShdw>
                </a:effectLst>
                <a:latin typeface="Angsana New" pitchFamily="18" charset="-34"/>
                <a:cs typeface="Angsana New" pitchFamily="18" charset="-34"/>
              </a:rPr>
              <a:t>INFRARED</a:t>
            </a:r>
            <a:endParaRPr lang="en-US" dirty="0">
              <a:solidFill>
                <a:schemeClr val="tx2">
                  <a:lumMod val="50000"/>
                </a:schemeClr>
              </a:solidFill>
              <a:effectLst>
                <a:outerShdw blurRad="38100" dist="38100" dir="2700000" algn="tl">
                  <a:srgbClr val="000000">
                    <a:alpha val="43137"/>
                  </a:srgbClr>
                </a:outerShdw>
              </a:effectLst>
              <a:latin typeface="Angsana New" pitchFamily="18" charset="-34"/>
              <a:cs typeface="Angsana New" pitchFamily="18" charset="-34"/>
            </a:endParaRPr>
          </a:p>
        </p:txBody>
      </p:sp>
      <p:sp>
        <p:nvSpPr>
          <p:cNvPr id="28" name="TextBox 27"/>
          <p:cNvSpPr txBox="1"/>
          <p:nvPr/>
        </p:nvSpPr>
        <p:spPr>
          <a:xfrm>
            <a:off x="8763000" y="3048000"/>
            <a:ext cx="228600" cy="175432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smtClean="0">
                <a:solidFill>
                  <a:schemeClr val="tx2">
                    <a:lumMod val="50000"/>
                  </a:schemeClr>
                </a:solidFill>
                <a:effectLst>
                  <a:outerShdw blurRad="38100" dist="38100" dir="2700000" algn="tl">
                    <a:srgbClr val="000000">
                      <a:alpha val="43137"/>
                    </a:srgbClr>
                  </a:outerShdw>
                </a:effectLst>
                <a:latin typeface="Angsana New" pitchFamily="18" charset="-34"/>
                <a:cs typeface="Angsana New" pitchFamily="18" charset="-34"/>
              </a:rPr>
              <a:t>ROUTER</a:t>
            </a:r>
            <a:endParaRPr lang="en-US" dirty="0">
              <a:solidFill>
                <a:schemeClr val="tx2">
                  <a:lumMod val="50000"/>
                </a:schemeClr>
              </a:solidFill>
              <a:effectLst>
                <a:outerShdw blurRad="38100" dist="38100" dir="2700000" algn="tl">
                  <a:srgbClr val="000000">
                    <a:alpha val="43137"/>
                  </a:srgbClr>
                </a:outerShdw>
              </a:effectLst>
              <a:latin typeface="Angsana New" pitchFamily="18" charset="-34"/>
              <a:cs typeface="Angsana New" pitchFamily="18" charset="-34"/>
            </a:endParaRPr>
          </a:p>
        </p:txBody>
      </p:sp>
      <p:sp>
        <p:nvSpPr>
          <p:cNvPr id="29" name="Down Arrow 28"/>
          <p:cNvSpPr/>
          <p:nvPr/>
        </p:nvSpPr>
        <p:spPr>
          <a:xfrm>
            <a:off x="685800" y="2133600"/>
            <a:ext cx="152400" cy="53340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Bent-Up Arrow 29"/>
          <p:cNvSpPr/>
          <p:nvPr/>
        </p:nvSpPr>
        <p:spPr>
          <a:xfrm rot="10800000" flipH="1">
            <a:off x="2819400" y="2667000"/>
            <a:ext cx="2819400" cy="533400"/>
          </a:xfrm>
          <a:prstGeom prst="ben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Bent-Up Arrow 30"/>
          <p:cNvSpPr/>
          <p:nvPr/>
        </p:nvSpPr>
        <p:spPr>
          <a:xfrm rot="10800000">
            <a:off x="0" y="2667000"/>
            <a:ext cx="2819400" cy="533400"/>
          </a:xfrm>
          <a:prstGeom prst="ben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3" name="Rectangle 32"/>
          <p:cNvSpPr/>
          <p:nvPr/>
        </p:nvSpPr>
        <p:spPr>
          <a:xfrm>
            <a:off x="0" y="3200400"/>
            <a:ext cx="9906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2">
                    <a:lumMod val="50000"/>
                  </a:schemeClr>
                </a:solidFill>
                <a:effectLst>
                  <a:outerShdw blurRad="38100" dist="38100" dir="2700000" algn="tl">
                    <a:srgbClr val="000000">
                      <a:alpha val="43137"/>
                    </a:srgbClr>
                  </a:outerShdw>
                </a:effectLst>
              </a:rPr>
              <a:t>COAXIAL</a:t>
            </a:r>
            <a:endParaRPr lang="en-US" dirty="0">
              <a:solidFill>
                <a:schemeClr val="tx2">
                  <a:lumMod val="50000"/>
                </a:schemeClr>
              </a:solidFill>
              <a:effectLst>
                <a:outerShdw blurRad="38100" dist="38100" dir="2700000" algn="tl">
                  <a:srgbClr val="000000">
                    <a:alpha val="43137"/>
                  </a:srgbClr>
                </a:outerShdw>
              </a:effectLst>
            </a:endParaRPr>
          </a:p>
        </p:txBody>
      </p:sp>
      <p:sp>
        <p:nvSpPr>
          <p:cNvPr id="34" name="Bent-Up Arrow 33"/>
          <p:cNvSpPr/>
          <p:nvPr/>
        </p:nvSpPr>
        <p:spPr>
          <a:xfrm rot="10800000">
            <a:off x="0" y="4038600"/>
            <a:ext cx="762000" cy="381000"/>
          </a:xfrm>
          <a:prstGeom prst="ben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5" name="Down Arrow 34"/>
          <p:cNvSpPr/>
          <p:nvPr/>
        </p:nvSpPr>
        <p:spPr>
          <a:xfrm>
            <a:off x="381000" y="3657600"/>
            <a:ext cx="152400" cy="38100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6" name="Bent-Up Arrow 35"/>
          <p:cNvSpPr/>
          <p:nvPr/>
        </p:nvSpPr>
        <p:spPr>
          <a:xfrm rot="10800000" flipH="1">
            <a:off x="762000" y="4038600"/>
            <a:ext cx="838200" cy="426720"/>
          </a:xfrm>
          <a:prstGeom prst="ben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7" name="TextBox 36"/>
          <p:cNvSpPr txBox="1"/>
          <p:nvPr/>
        </p:nvSpPr>
        <p:spPr>
          <a:xfrm flipH="1">
            <a:off x="-2" y="4419600"/>
            <a:ext cx="304801" cy="203132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smtClean="0">
                <a:solidFill>
                  <a:schemeClr val="tx2">
                    <a:lumMod val="50000"/>
                  </a:schemeClr>
                </a:solidFill>
                <a:effectLst>
                  <a:outerShdw blurRad="38100" dist="38100" dir="2700000" algn="tl">
                    <a:srgbClr val="000000">
                      <a:alpha val="43137"/>
                    </a:srgbClr>
                  </a:outerShdw>
                </a:effectLst>
              </a:rPr>
              <a:t>THIKNET</a:t>
            </a:r>
            <a:endParaRPr lang="en-US" dirty="0">
              <a:solidFill>
                <a:schemeClr val="tx2">
                  <a:lumMod val="50000"/>
                </a:schemeClr>
              </a:solidFill>
              <a:effectLst>
                <a:outerShdw blurRad="38100" dist="38100" dir="2700000" algn="tl">
                  <a:srgbClr val="000000">
                    <a:alpha val="43137"/>
                  </a:srgbClr>
                </a:outerShdw>
              </a:effectLst>
            </a:endParaRPr>
          </a:p>
        </p:txBody>
      </p:sp>
      <p:sp>
        <p:nvSpPr>
          <p:cNvPr id="38" name="TextBox 37"/>
          <p:cNvSpPr txBox="1"/>
          <p:nvPr/>
        </p:nvSpPr>
        <p:spPr>
          <a:xfrm>
            <a:off x="1371600" y="4419600"/>
            <a:ext cx="228600" cy="203132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smtClean="0">
                <a:solidFill>
                  <a:schemeClr val="tx2">
                    <a:lumMod val="50000"/>
                  </a:schemeClr>
                </a:solidFill>
                <a:effectLst>
                  <a:outerShdw blurRad="38100" dist="38100" dir="2700000" algn="tl">
                    <a:srgbClr val="000000">
                      <a:alpha val="43137"/>
                    </a:srgbClr>
                  </a:outerShdw>
                </a:effectLst>
              </a:rPr>
              <a:t>THINNET</a:t>
            </a:r>
            <a:endParaRPr lang="en-US" dirty="0">
              <a:solidFill>
                <a:schemeClr val="tx2">
                  <a:lumMod val="50000"/>
                </a:schemeClr>
              </a:solidFill>
              <a:effectLst>
                <a:outerShdw blurRad="38100" dist="38100" dir="2700000" algn="tl">
                  <a:srgbClr val="000000">
                    <a:alpha val="43137"/>
                  </a:srgbClr>
                </a:outerShdw>
              </a:effectLst>
            </a:endParaRPr>
          </a:p>
        </p:txBody>
      </p:sp>
      <p:sp>
        <p:nvSpPr>
          <p:cNvPr id="39" name="Rectangle 38"/>
          <p:cNvSpPr/>
          <p:nvPr/>
        </p:nvSpPr>
        <p:spPr>
          <a:xfrm>
            <a:off x="1676400" y="228600"/>
            <a:ext cx="5257800" cy="762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5400" dirty="0" smtClean="0">
                <a:solidFill>
                  <a:schemeClr val="tx2">
                    <a:lumMod val="75000"/>
                  </a:schemeClr>
                </a:solidFill>
              </a:rPr>
              <a:t>PHYSICAL MEDIA</a:t>
            </a:r>
            <a:endParaRPr lang="en-US" sz="5400" dirty="0">
              <a:solidFill>
                <a:schemeClr val="tx2">
                  <a:lumMod val="75000"/>
                </a:schemeClr>
              </a:solidFill>
            </a:endParaRPr>
          </a:p>
        </p:txBody>
      </p:sp>
      <p:sp>
        <p:nvSpPr>
          <p:cNvPr id="40" name="Down Arrow 39"/>
          <p:cNvSpPr/>
          <p:nvPr/>
        </p:nvSpPr>
        <p:spPr>
          <a:xfrm>
            <a:off x="2743200" y="2819400"/>
            <a:ext cx="228600" cy="38100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1" name="Rectangle 40"/>
          <p:cNvSpPr/>
          <p:nvPr/>
        </p:nvSpPr>
        <p:spPr>
          <a:xfrm>
            <a:off x="2286000" y="3200400"/>
            <a:ext cx="12192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smtClean="0">
                <a:solidFill>
                  <a:schemeClr val="tx2">
                    <a:lumMod val="50000"/>
                  </a:schemeClr>
                </a:solidFill>
                <a:effectLst>
                  <a:outerShdw blurRad="38100" dist="38100" dir="2700000" algn="tl">
                    <a:srgbClr val="000000">
                      <a:alpha val="43137"/>
                    </a:srgbClr>
                  </a:outerShdw>
                </a:effectLst>
              </a:rPr>
              <a:t>TWISTED</a:t>
            </a:r>
            <a:endParaRPr lang="en-US" sz="2000" dirty="0">
              <a:solidFill>
                <a:schemeClr val="tx2">
                  <a:lumMod val="50000"/>
                </a:schemeClr>
              </a:solidFill>
              <a:effectLst>
                <a:outerShdw blurRad="38100" dist="38100" dir="2700000" algn="tl">
                  <a:srgbClr val="000000">
                    <a:alpha val="43137"/>
                  </a:srgbClr>
                </a:outerShdw>
              </a:effectLst>
            </a:endParaRPr>
          </a:p>
        </p:txBody>
      </p:sp>
      <p:sp>
        <p:nvSpPr>
          <p:cNvPr id="42" name="Down Arrow 41"/>
          <p:cNvSpPr/>
          <p:nvPr/>
        </p:nvSpPr>
        <p:spPr>
          <a:xfrm>
            <a:off x="2819400" y="3657600"/>
            <a:ext cx="152400" cy="38100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3" name="Bent-Up Arrow 42"/>
          <p:cNvSpPr/>
          <p:nvPr/>
        </p:nvSpPr>
        <p:spPr>
          <a:xfrm rot="10800000" flipH="1">
            <a:off x="2971800" y="4038600"/>
            <a:ext cx="914400" cy="457200"/>
          </a:xfrm>
          <a:prstGeom prst="ben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4" name="Bent-Up Arrow 43"/>
          <p:cNvSpPr/>
          <p:nvPr/>
        </p:nvSpPr>
        <p:spPr>
          <a:xfrm rot="10800000">
            <a:off x="2057400" y="4038600"/>
            <a:ext cx="914400" cy="457200"/>
          </a:xfrm>
          <a:prstGeom prst="ben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5" name="Rectangle 44"/>
          <p:cNvSpPr/>
          <p:nvPr/>
        </p:nvSpPr>
        <p:spPr>
          <a:xfrm>
            <a:off x="1828800" y="4495800"/>
            <a:ext cx="9906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2">
                    <a:lumMod val="50000"/>
                  </a:schemeClr>
                </a:solidFill>
                <a:effectLst>
                  <a:outerShdw blurRad="38100" dist="38100" dir="2700000" algn="tl">
                    <a:srgbClr val="000000">
                      <a:alpha val="43137"/>
                    </a:srgbClr>
                  </a:outerShdw>
                </a:effectLst>
              </a:rPr>
              <a:t>UTP</a:t>
            </a:r>
            <a:endParaRPr lang="en-US" dirty="0">
              <a:solidFill>
                <a:schemeClr val="tx2">
                  <a:lumMod val="50000"/>
                </a:schemeClr>
              </a:solidFill>
              <a:effectLst>
                <a:outerShdw blurRad="38100" dist="38100" dir="2700000" algn="tl">
                  <a:srgbClr val="000000">
                    <a:alpha val="43137"/>
                  </a:srgbClr>
                </a:outerShdw>
              </a:effectLst>
            </a:endParaRPr>
          </a:p>
        </p:txBody>
      </p:sp>
      <p:sp>
        <p:nvSpPr>
          <p:cNvPr id="46" name="Rectangle 45"/>
          <p:cNvSpPr/>
          <p:nvPr/>
        </p:nvSpPr>
        <p:spPr>
          <a:xfrm>
            <a:off x="3276600" y="4495800"/>
            <a:ext cx="1066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2">
                    <a:lumMod val="50000"/>
                  </a:schemeClr>
                </a:solidFill>
                <a:effectLst>
                  <a:outerShdw blurRad="38100" dist="38100" dir="2700000" algn="tl">
                    <a:srgbClr val="000000">
                      <a:alpha val="43137"/>
                    </a:srgbClr>
                  </a:outerShdw>
                </a:effectLst>
              </a:rPr>
              <a:t>STP</a:t>
            </a:r>
            <a:endParaRPr lang="en-US" dirty="0">
              <a:solidFill>
                <a:schemeClr val="tx2">
                  <a:lumMod val="50000"/>
                </a:schemeClr>
              </a:solidFill>
              <a:effectLst>
                <a:outerShdw blurRad="38100" dist="38100" dir="2700000" algn="tl">
                  <a:srgbClr val="000000">
                    <a:alpha val="43137"/>
                  </a:srgbClr>
                </a:outerShdw>
              </a:effectLst>
            </a:endParaRPr>
          </a:p>
        </p:txBody>
      </p:sp>
      <p:sp>
        <p:nvSpPr>
          <p:cNvPr id="48" name="Rectangle 47"/>
          <p:cNvSpPr/>
          <p:nvPr/>
        </p:nvSpPr>
        <p:spPr>
          <a:xfrm>
            <a:off x="4953000" y="3200400"/>
            <a:ext cx="11430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solidFill>
                  <a:schemeClr val="tx2">
                    <a:lumMod val="50000"/>
                  </a:schemeClr>
                </a:solidFill>
                <a:effectLst>
                  <a:outerShdw blurRad="38100" dist="38100" dir="2700000" algn="tl">
                    <a:srgbClr val="000000">
                      <a:alpha val="43137"/>
                    </a:srgbClr>
                  </a:outerShdw>
                </a:effectLst>
              </a:rPr>
              <a:t>F.O.C.</a:t>
            </a:r>
            <a:endParaRPr lang="en-US" sz="2400" dirty="0">
              <a:solidFill>
                <a:schemeClr val="tx2">
                  <a:lumMod val="50000"/>
                </a:schemeClr>
              </a:solidFill>
              <a:effectLst>
                <a:outerShdw blurRad="38100" dist="38100" dir="2700000" algn="tl">
                  <a:srgbClr val="000000">
                    <a:alpha val="43137"/>
                  </a:srgbClr>
                </a:outerShdw>
              </a:effectLst>
            </a:endParaRPr>
          </a:p>
        </p:txBody>
      </p:sp>
      <p:sp>
        <p:nvSpPr>
          <p:cNvPr id="49" name="Bent-Up Arrow 48"/>
          <p:cNvSpPr/>
          <p:nvPr/>
        </p:nvSpPr>
        <p:spPr>
          <a:xfrm rot="10800000">
            <a:off x="4343400" y="3810000"/>
            <a:ext cx="1066800" cy="1524000"/>
          </a:xfrm>
          <a:prstGeom prst="ben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0" name="Bent-Up Arrow 49"/>
          <p:cNvSpPr/>
          <p:nvPr/>
        </p:nvSpPr>
        <p:spPr>
          <a:xfrm rot="10800000" flipH="1">
            <a:off x="5334000" y="3810000"/>
            <a:ext cx="990600" cy="1524000"/>
          </a:xfrm>
          <a:prstGeom prst="ben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1" name="Down Arrow 50"/>
          <p:cNvSpPr/>
          <p:nvPr/>
        </p:nvSpPr>
        <p:spPr>
          <a:xfrm>
            <a:off x="5410200" y="3581400"/>
            <a:ext cx="76200" cy="22860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5" name="Down Arrow 54"/>
          <p:cNvSpPr/>
          <p:nvPr/>
        </p:nvSpPr>
        <p:spPr>
          <a:xfrm>
            <a:off x="4038600" y="990600"/>
            <a:ext cx="304800" cy="38100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6" name="Rectangle 55"/>
          <p:cNvSpPr/>
          <p:nvPr/>
        </p:nvSpPr>
        <p:spPr>
          <a:xfrm>
            <a:off x="1905000" y="4876800"/>
            <a:ext cx="838200" cy="1828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2">
                    <a:lumMod val="50000"/>
                  </a:schemeClr>
                </a:solidFill>
                <a:effectLst>
                  <a:outerShdw blurRad="38100" dist="38100" dir="2700000" algn="tl">
                    <a:srgbClr val="000000">
                      <a:alpha val="43137"/>
                    </a:srgbClr>
                  </a:outerShdw>
                </a:effectLst>
              </a:rPr>
              <a:t>CAT-1</a:t>
            </a:r>
          </a:p>
          <a:p>
            <a:pPr algn="ctr"/>
            <a:r>
              <a:rPr lang="en-US" dirty="0" smtClean="0">
                <a:solidFill>
                  <a:schemeClr val="tx2">
                    <a:lumMod val="50000"/>
                  </a:schemeClr>
                </a:solidFill>
                <a:effectLst>
                  <a:outerShdw blurRad="38100" dist="38100" dir="2700000" algn="tl">
                    <a:srgbClr val="000000">
                      <a:alpha val="43137"/>
                    </a:srgbClr>
                  </a:outerShdw>
                </a:effectLst>
              </a:rPr>
              <a:t>CAT-2</a:t>
            </a:r>
          </a:p>
          <a:p>
            <a:pPr algn="ctr"/>
            <a:r>
              <a:rPr lang="en-US" dirty="0" smtClean="0">
                <a:solidFill>
                  <a:schemeClr val="tx2">
                    <a:lumMod val="50000"/>
                  </a:schemeClr>
                </a:solidFill>
                <a:effectLst>
                  <a:outerShdw blurRad="38100" dist="38100" dir="2700000" algn="tl">
                    <a:srgbClr val="000000">
                      <a:alpha val="43137"/>
                    </a:srgbClr>
                  </a:outerShdw>
                </a:effectLst>
              </a:rPr>
              <a:t>CAT-3</a:t>
            </a:r>
          </a:p>
          <a:p>
            <a:pPr algn="ctr"/>
            <a:r>
              <a:rPr lang="en-US" dirty="0" smtClean="0">
                <a:solidFill>
                  <a:schemeClr val="tx2">
                    <a:lumMod val="50000"/>
                  </a:schemeClr>
                </a:solidFill>
                <a:effectLst>
                  <a:outerShdw blurRad="38100" dist="38100" dir="2700000" algn="tl">
                    <a:srgbClr val="000000">
                      <a:alpha val="43137"/>
                    </a:srgbClr>
                  </a:outerShdw>
                </a:effectLst>
              </a:rPr>
              <a:t>CAT-4</a:t>
            </a:r>
          </a:p>
          <a:p>
            <a:pPr algn="ctr"/>
            <a:r>
              <a:rPr lang="en-US" dirty="0" smtClean="0">
                <a:solidFill>
                  <a:schemeClr val="tx2">
                    <a:lumMod val="50000"/>
                  </a:schemeClr>
                </a:solidFill>
                <a:effectLst>
                  <a:outerShdw blurRad="38100" dist="38100" dir="2700000" algn="tl">
                    <a:srgbClr val="000000">
                      <a:alpha val="43137"/>
                    </a:srgbClr>
                  </a:outerShdw>
                </a:effectLst>
              </a:rPr>
              <a:t>CAT-5</a:t>
            </a:r>
          </a:p>
          <a:p>
            <a:pPr algn="ctr"/>
            <a:r>
              <a:rPr lang="en-US" dirty="0" smtClean="0">
                <a:solidFill>
                  <a:schemeClr val="tx2">
                    <a:lumMod val="50000"/>
                  </a:schemeClr>
                </a:solidFill>
                <a:effectLst>
                  <a:outerShdw blurRad="38100" dist="38100" dir="2700000" algn="tl">
                    <a:srgbClr val="000000">
                      <a:alpha val="43137"/>
                    </a:srgbClr>
                  </a:outerShdw>
                </a:effectLst>
              </a:rPr>
              <a:t>CAT-5E</a:t>
            </a:r>
          </a:p>
          <a:p>
            <a:pPr algn="ctr"/>
            <a:r>
              <a:rPr lang="en-US" dirty="0" smtClean="0">
                <a:solidFill>
                  <a:schemeClr val="tx2">
                    <a:lumMod val="50000"/>
                  </a:schemeClr>
                </a:solidFill>
                <a:effectLst>
                  <a:outerShdw blurRad="38100" dist="38100" dir="2700000" algn="tl">
                    <a:srgbClr val="000000">
                      <a:alpha val="43137"/>
                    </a:srgbClr>
                  </a:outerShdw>
                </a:effectLst>
              </a:rPr>
              <a:t>CAT-6</a:t>
            </a:r>
          </a:p>
        </p:txBody>
      </p:sp>
      <p:sp>
        <p:nvSpPr>
          <p:cNvPr id="58" name="Rectangle 57"/>
          <p:cNvSpPr/>
          <p:nvPr/>
        </p:nvSpPr>
        <p:spPr>
          <a:xfrm>
            <a:off x="4114800" y="5334000"/>
            <a:ext cx="990600" cy="838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2">
                    <a:lumMod val="50000"/>
                  </a:schemeClr>
                </a:solidFill>
                <a:effectLst>
                  <a:outerShdw blurRad="38100" dist="38100" dir="2700000" algn="tl">
                    <a:srgbClr val="000000">
                      <a:alpha val="43137"/>
                    </a:srgbClr>
                  </a:outerShdw>
                </a:effectLst>
              </a:rPr>
              <a:t>SINGLE</a:t>
            </a:r>
          </a:p>
          <a:p>
            <a:pPr algn="ctr"/>
            <a:r>
              <a:rPr lang="en-US" dirty="0" smtClean="0">
                <a:solidFill>
                  <a:schemeClr val="tx2">
                    <a:lumMod val="50000"/>
                  </a:schemeClr>
                </a:solidFill>
                <a:effectLst>
                  <a:outerShdw blurRad="38100" dist="38100" dir="2700000" algn="tl">
                    <a:srgbClr val="000000">
                      <a:alpha val="43137"/>
                    </a:srgbClr>
                  </a:outerShdw>
                </a:effectLst>
              </a:rPr>
              <a:t>MODE</a:t>
            </a:r>
            <a:endParaRPr lang="en-US" dirty="0">
              <a:solidFill>
                <a:schemeClr val="tx2">
                  <a:lumMod val="50000"/>
                </a:schemeClr>
              </a:solidFill>
              <a:effectLst>
                <a:outerShdw blurRad="38100" dist="38100" dir="2700000" algn="tl">
                  <a:srgbClr val="000000">
                    <a:alpha val="43137"/>
                  </a:srgbClr>
                </a:outerShdw>
              </a:effectLst>
            </a:endParaRPr>
          </a:p>
        </p:txBody>
      </p:sp>
      <p:sp>
        <p:nvSpPr>
          <p:cNvPr id="59" name="Rectangle 58"/>
          <p:cNvSpPr/>
          <p:nvPr/>
        </p:nvSpPr>
        <p:spPr>
          <a:xfrm>
            <a:off x="5410200" y="5334000"/>
            <a:ext cx="990600" cy="838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2">
                    <a:lumMod val="50000"/>
                  </a:schemeClr>
                </a:solidFill>
                <a:effectLst>
                  <a:outerShdw blurRad="38100" dist="38100" dir="2700000" algn="tl">
                    <a:srgbClr val="000000">
                      <a:alpha val="43137"/>
                    </a:srgbClr>
                  </a:outerShdw>
                </a:effectLst>
              </a:rPr>
              <a:t>MULTI</a:t>
            </a:r>
          </a:p>
          <a:p>
            <a:pPr algn="ctr"/>
            <a:r>
              <a:rPr lang="en-US" dirty="0" smtClean="0">
                <a:solidFill>
                  <a:schemeClr val="tx2">
                    <a:lumMod val="50000"/>
                  </a:schemeClr>
                </a:solidFill>
                <a:effectLst>
                  <a:outerShdw blurRad="38100" dist="38100" dir="2700000" algn="tl">
                    <a:srgbClr val="000000">
                      <a:alpha val="43137"/>
                    </a:srgbClr>
                  </a:outerShdw>
                </a:effectLst>
              </a:rPr>
              <a:t>MODE</a:t>
            </a:r>
            <a:endParaRPr lang="en-US" dirty="0">
              <a:solidFill>
                <a:schemeClr val="tx2">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4800" y="2209800"/>
            <a:ext cx="6308265" cy="1015663"/>
          </a:xfrm>
          <a:prstGeom prst="rect">
            <a:avLst/>
          </a:prstGeom>
          <a:noFill/>
        </p:spPr>
        <p:txBody>
          <a:bodyPr wrap="none" rtlCol="0">
            <a:spAutoFit/>
          </a:bodyPr>
          <a:lstStyle/>
          <a:p>
            <a:r>
              <a:rPr lang="en-US" sz="6000" dirty="0" smtClean="0"/>
              <a:t>What is networker?</a:t>
            </a:r>
            <a:endParaRPr lang="en-US" sz="6000" dirty="0"/>
          </a:p>
        </p:txBody>
      </p:sp>
      <p:pic>
        <p:nvPicPr>
          <p:cNvPr id="11" name="Picture 5" descr="ssss"/>
          <p:cNvPicPr>
            <a:picLocks noChangeAspect="1" noChangeArrowheads="1"/>
          </p:cNvPicPr>
          <p:nvPr/>
        </p:nvPicPr>
        <p:blipFill>
          <a:blip r:embed="rId2"/>
          <a:stretch>
            <a:fillRect/>
          </a:stretch>
        </p:blipFill>
        <p:spPr bwMode="auto">
          <a:xfrm>
            <a:off x="5448300" y="0"/>
            <a:ext cx="3695700" cy="1400175"/>
          </a:xfrm>
          <a:prstGeom prst="rect">
            <a:avLst/>
          </a:prstGeom>
          <a:noFill/>
          <a:ln>
            <a:noFill/>
          </a:ln>
        </p:spPr>
      </p:pic>
      <p:sp>
        <p:nvSpPr>
          <p:cNvPr id="12" name="TextBox 11"/>
          <p:cNvSpPr txBox="1"/>
          <p:nvPr/>
        </p:nvSpPr>
        <p:spPr>
          <a:xfrm>
            <a:off x="685800" y="3505200"/>
            <a:ext cx="6628674" cy="523220"/>
          </a:xfrm>
          <a:prstGeom prst="rect">
            <a:avLst/>
          </a:prstGeom>
          <a:noFill/>
        </p:spPr>
        <p:txBody>
          <a:bodyPr wrap="none" rtlCol="0">
            <a:spAutoFit/>
          </a:bodyPr>
          <a:lstStyle/>
          <a:p>
            <a:r>
              <a:rPr lang="en-US" sz="2800" dirty="0" smtClean="0"/>
              <a:t>Who create the network is called networker</a:t>
            </a:r>
            <a:r>
              <a:rPr lang="en-US" dirty="0" smtClean="0"/>
              <a:t>.</a:t>
            </a:r>
            <a:endParaRPr lang="en-US" dirty="0"/>
          </a:p>
        </p:txBody>
      </p:sp>
      <p:sp>
        <p:nvSpPr>
          <p:cNvPr id="13" name="Rectangle 12"/>
          <p:cNvSpPr/>
          <p:nvPr/>
        </p:nvSpPr>
        <p:spPr>
          <a:xfrm>
            <a:off x="228600" y="3505200"/>
            <a:ext cx="486030" cy="461665"/>
          </a:xfrm>
          <a:prstGeom prst="rect">
            <a:avLst/>
          </a:prstGeom>
        </p:spPr>
        <p:txBody>
          <a:bodyPr wrap="none">
            <a:spAutoFit/>
          </a:bodyPr>
          <a:lstStyle/>
          <a:p>
            <a:r>
              <a:rPr lang="en-GB" sz="2400" dirty="0" smtClean="0">
                <a:solidFill>
                  <a:srgbClr val="000000"/>
                </a:solidFill>
                <a:latin typeface="Wingdings" pitchFamily="2" charset="2"/>
              </a:rPr>
              <a:t></a:t>
            </a:r>
            <a:endParaRPr lang="en-US"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1752600"/>
            <a:ext cx="3657600" cy="366713"/>
          </a:xfrm>
          <a:prstGeom prst="rect">
            <a:avLst/>
          </a:prstGeom>
          <a:noFill/>
          <a:ln w="9525">
            <a:noFill/>
            <a:round/>
            <a:headEnd/>
            <a:tailEnd/>
          </a:ln>
        </p:spPr>
        <p:txBody>
          <a:bodyPr wrap="none" anchor="ctr"/>
          <a:lstStyle/>
          <a:p>
            <a:endParaRPr lang="en-US"/>
          </a:p>
        </p:txBody>
      </p:sp>
      <p:graphicFrame>
        <p:nvGraphicFramePr>
          <p:cNvPr id="3" name="Object 2"/>
          <p:cNvGraphicFramePr>
            <a:graphicFrameLocks noChangeAspect="1"/>
          </p:cNvGraphicFramePr>
          <p:nvPr/>
        </p:nvGraphicFramePr>
        <p:xfrm>
          <a:off x="381000" y="381000"/>
          <a:ext cx="8610600" cy="6248400"/>
        </p:xfrm>
        <a:graphic>
          <a:graphicData uri="http://schemas.openxmlformats.org/presentationml/2006/ole">
            <p:oleObj spid="_x0000_s87042" r:id="rId3" imgW="5672025" imgH="7484841" progId="Word.Document.8">
              <p:embed/>
            </p:oleObj>
          </a:graphicData>
        </a:graphic>
      </p:graphicFrame>
      <p:pic>
        <p:nvPicPr>
          <p:cNvPr id="4" name="Picture 5" descr="ssss"/>
          <p:cNvPicPr>
            <a:picLocks noChangeAspect="1" noChangeArrowheads="1"/>
          </p:cNvPicPr>
          <p:nvPr/>
        </p:nvPicPr>
        <p:blipFill>
          <a:blip r:embed="rId4"/>
          <a:stretch>
            <a:fillRect/>
          </a:stretch>
        </p:blipFill>
        <p:spPr bwMode="auto">
          <a:xfrm>
            <a:off x="5448300" y="0"/>
            <a:ext cx="3695700" cy="1400175"/>
          </a:xfrm>
          <a:prstGeom prst="rect">
            <a:avLst/>
          </a:prstGeom>
          <a:noFill/>
          <a:ln>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1752600"/>
            <a:ext cx="3657600" cy="366713"/>
          </a:xfrm>
          <a:prstGeom prst="rect">
            <a:avLst/>
          </a:prstGeom>
          <a:noFill/>
          <a:ln w="9525">
            <a:noFill/>
            <a:round/>
            <a:headEnd/>
            <a:tailEnd/>
          </a:ln>
        </p:spPr>
        <p:txBody>
          <a:bodyPr wrap="none" anchor="ctr"/>
          <a:lstStyle/>
          <a:p>
            <a:endParaRPr lang="en-US"/>
          </a:p>
        </p:txBody>
      </p:sp>
      <p:graphicFrame>
        <p:nvGraphicFramePr>
          <p:cNvPr id="3" name="Object 2"/>
          <p:cNvGraphicFramePr>
            <a:graphicFrameLocks noChangeAspect="1"/>
          </p:cNvGraphicFramePr>
          <p:nvPr/>
        </p:nvGraphicFramePr>
        <p:xfrm>
          <a:off x="533400" y="303213"/>
          <a:ext cx="7772400" cy="6251575"/>
        </p:xfrm>
        <a:graphic>
          <a:graphicData uri="http://schemas.openxmlformats.org/presentationml/2006/ole">
            <p:oleObj spid="_x0000_s88066" r:id="rId3" imgW="5486219" imgH="6251073" progId="Word.Document.8">
              <p:embed/>
            </p:oleObj>
          </a:graphicData>
        </a:graphic>
      </p:graphicFrame>
      <p:pic>
        <p:nvPicPr>
          <p:cNvPr id="4" name="Picture 5" descr="ssss"/>
          <p:cNvPicPr>
            <a:picLocks noChangeAspect="1" noChangeArrowheads="1"/>
          </p:cNvPicPr>
          <p:nvPr/>
        </p:nvPicPr>
        <p:blipFill>
          <a:blip r:embed="rId4"/>
          <a:stretch>
            <a:fillRect/>
          </a:stretch>
        </p:blipFill>
        <p:spPr bwMode="auto">
          <a:xfrm>
            <a:off x="5448300" y="0"/>
            <a:ext cx="3695700" cy="1400175"/>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1752600"/>
            <a:ext cx="3657600" cy="366713"/>
          </a:xfrm>
          <a:prstGeom prst="rect">
            <a:avLst/>
          </a:prstGeom>
          <a:noFill/>
          <a:ln w="9525">
            <a:noFill/>
            <a:round/>
            <a:headEnd/>
            <a:tailEnd/>
          </a:ln>
        </p:spPr>
        <p:txBody>
          <a:bodyPr wrap="none" anchor="ctr"/>
          <a:lstStyle/>
          <a:p>
            <a:endParaRPr lang="en-US"/>
          </a:p>
        </p:txBody>
      </p:sp>
      <p:graphicFrame>
        <p:nvGraphicFramePr>
          <p:cNvPr id="3" name="Object 2"/>
          <p:cNvGraphicFramePr>
            <a:graphicFrameLocks noChangeAspect="1"/>
          </p:cNvGraphicFramePr>
          <p:nvPr/>
        </p:nvGraphicFramePr>
        <p:xfrm>
          <a:off x="533400" y="381000"/>
          <a:ext cx="7010400" cy="6172200"/>
        </p:xfrm>
        <a:graphic>
          <a:graphicData uri="http://schemas.openxmlformats.org/presentationml/2006/ole">
            <p:oleObj spid="_x0000_s89090" r:id="rId3" imgW="5629772" imgH="4825920" progId="Word.Document.8">
              <p:embed/>
            </p:oleObj>
          </a:graphicData>
        </a:graphic>
      </p:graphicFrame>
      <p:pic>
        <p:nvPicPr>
          <p:cNvPr id="4" name="Picture 5" descr="ssss"/>
          <p:cNvPicPr>
            <a:picLocks noChangeAspect="1" noChangeArrowheads="1"/>
          </p:cNvPicPr>
          <p:nvPr/>
        </p:nvPicPr>
        <p:blipFill>
          <a:blip r:embed="rId4"/>
          <a:stretch>
            <a:fillRect/>
          </a:stretch>
        </p:blipFill>
        <p:spPr bwMode="auto">
          <a:xfrm>
            <a:off x="5448300" y="0"/>
            <a:ext cx="3695700" cy="1400175"/>
          </a:xfrm>
          <a:prstGeom prst="rect">
            <a:avLst/>
          </a:prstGeom>
          <a:noFill/>
          <a:ln>
            <a:noFill/>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114" name="Object 2"/>
          <p:cNvGraphicFramePr>
            <a:graphicFrameLocks noChangeAspect="1"/>
          </p:cNvGraphicFramePr>
          <p:nvPr/>
        </p:nvGraphicFramePr>
        <p:xfrm>
          <a:off x="609600" y="1295400"/>
          <a:ext cx="6400800" cy="5105400"/>
        </p:xfrm>
        <a:graphic>
          <a:graphicData uri="http://schemas.openxmlformats.org/presentationml/2006/ole">
            <p:oleObj spid="_x0000_s90114" r:id="rId3" imgW="5486039" imgH="7085515" progId="Word.Document.8">
              <p:embed/>
            </p:oleObj>
          </a:graphicData>
        </a:graphic>
      </p:graphicFrame>
      <p:pic>
        <p:nvPicPr>
          <p:cNvPr id="3" name="Picture 5" descr="ssss"/>
          <p:cNvPicPr>
            <a:picLocks noChangeAspect="1" noChangeArrowheads="1"/>
          </p:cNvPicPr>
          <p:nvPr/>
        </p:nvPicPr>
        <p:blipFill>
          <a:blip r:embed="rId4"/>
          <a:stretch>
            <a:fillRect/>
          </a:stretch>
        </p:blipFill>
        <p:spPr bwMode="auto">
          <a:xfrm>
            <a:off x="5448300" y="0"/>
            <a:ext cx="3695700" cy="1400175"/>
          </a:xfrm>
          <a:prstGeom prst="rect">
            <a:avLst/>
          </a:prstGeom>
          <a:noFill/>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0" y="1752600"/>
            <a:ext cx="3657600" cy="366713"/>
          </a:xfrm>
          <a:prstGeom prst="rect">
            <a:avLst/>
          </a:prstGeom>
          <a:noFill/>
          <a:ln w="9525">
            <a:noFill/>
            <a:round/>
            <a:headEnd/>
            <a:tailEnd/>
          </a:ln>
        </p:spPr>
        <p:txBody>
          <a:bodyPr wrap="none" anchor="ctr"/>
          <a:lstStyle/>
          <a:p>
            <a:endParaRPr lang="en-US"/>
          </a:p>
        </p:txBody>
      </p:sp>
      <p:graphicFrame>
        <p:nvGraphicFramePr>
          <p:cNvPr id="4" name="Object 2"/>
          <p:cNvGraphicFramePr>
            <a:graphicFrameLocks noChangeAspect="1"/>
          </p:cNvGraphicFramePr>
          <p:nvPr/>
        </p:nvGraphicFramePr>
        <p:xfrm>
          <a:off x="0" y="1600200"/>
          <a:ext cx="9047163" cy="6096000"/>
        </p:xfrm>
        <a:graphic>
          <a:graphicData uri="http://schemas.openxmlformats.org/presentationml/2006/ole">
            <p:oleObj spid="_x0000_s91139" r:id="rId3" imgW="9304033" imgH="8420575" progId="Word.Document.8">
              <p:embed/>
            </p:oleObj>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1752600"/>
            <a:ext cx="3657600" cy="366713"/>
          </a:xfrm>
          <a:prstGeom prst="rect">
            <a:avLst/>
          </a:prstGeom>
          <a:noFill/>
          <a:ln w="9525">
            <a:noFill/>
            <a:round/>
            <a:headEnd/>
            <a:tailEnd/>
          </a:ln>
        </p:spPr>
        <p:txBody>
          <a:bodyPr wrap="none" anchor="ctr"/>
          <a:lstStyle/>
          <a:p>
            <a:endParaRPr lang="en-US"/>
          </a:p>
        </p:txBody>
      </p:sp>
      <p:graphicFrame>
        <p:nvGraphicFramePr>
          <p:cNvPr id="3" name="Object 2"/>
          <p:cNvGraphicFramePr>
            <a:graphicFrameLocks noChangeAspect="1"/>
          </p:cNvGraphicFramePr>
          <p:nvPr/>
        </p:nvGraphicFramePr>
        <p:xfrm>
          <a:off x="533400" y="76200"/>
          <a:ext cx="7948613" cy="8424863"/>
        </p:xfrm>
        <a:graphic>
          <a:graphicData uri="http://schemas.openxmlformats.org/presentationml/2006/ole">
            <p:oleObj spid="_x0000_s92162" r:id="rId3" imgW="7957135" imgH="8449417" progId="Word.Document.8">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4"/>
          <p:cNvSpPr>
            <a:spLocks noChangeArrowheads="1" noChangeShapeType="1" noTextEdit="1"/>
          </p:cNvSpPr>
          <p:nvPr/>
        </p:nvSpPr>
        <p:spPr bwMode="auto">
          <a:xfrm>
            <a:off x="1751013" y="3190875"/>
            <a:ext cx="5641975" cy="703263"/>
          </a:xfrm>
          <a:prstGeom prst="rect">
            <a:avLst/>
          </a:prstGeom>
        </p:spPr>
        <p:txBody>
          <a:bodyPr wrap="none" fromWordArt="1">
            <a:prstTxWarp prst="textPlain">
              <a:avLst>
                <a:gd name="adj" fmla="val 50000"/>
              </a:avLst>
            </a:prstTxWarp>
          </a:bodyPr>
          <a:lstStyle/>
          <a:p>
            <a:pPr algn="ctr"/>
            <a:r>
              <a:rPr lang="en-US" sz="3600" kern="10">
                <a:ln w="9525">
                  <a:solidFill>
                    <a:srgbClr val="FF9900"/>
                  </a:solidFill>
                  <a:round/>
                  <a:headEnd/>
                  <a:tailEnd/>
                </a:ln>
                <a:solidFill>
                  <a:srgbClr val="800000"/>
                </a:solidFill>
                <a:effectLst>
                  <a:outerShdw dist="107763" dir="2700000" algn="ctr" rotWithShape="0">
                    <a:schemeClr val="bg2"/>
                  </a:outerShdw>
                </a:effectLst>
                <a:latin typeface="Arial Black"/>
              </a:rPr>
              <a:t>OSI LAYERS</a:t>
            </a:r>
          </a:p>
        </p:txBody>
      </p:sp>
      <p:pic>
        <p:nvPicPr>
          <p:cNvPr id="3" name="Picture 5" descr="ssss"/>
          <p:cNvPicPr>
            <a:picLocks noChangeAspect="1" noChangeArrowheads="1"/>
          </p:cNvPicPr>
          <p:nvPr/>
        </p:nvPicPr>
        <p:blipFill>
          <a:blip r:embed="rId2"/>
          <a:srcRect/>
          <a:stretch>
            <a:fillRect/>
          </a:stretch>
        </p:blipFill>
        <p:spPr bwMode="auto">
          <a:xfrm>
            <a:off x="5448300" y="0"/>
            <a:ext cx="3695700" cy="1400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ssss"/>
          <p:cNvPicPr>
            <a:picLocks noChangeAspect="1" noChangeArrowheads="1"/>
          </p:cNvPicPr>
          <p:nvPr/>
        </p:nvPicPr>
        <p:blipFill>
          <a:blip r:embed="rId2"/>
          <a:srcRect/>
          <a:stretch>
            <a:fillRect/>
          </a:stretch>
        </p:blipFill>
        <p:spPr bwMode="auto">
          <a:xfrm>
            <a:off x="5448300" y="0"/>
            <a:ext cx="3695700" cy="1400175"/>
          </a:xfrm>
          <a:prstGeom prst="rect">
            <a:avLst/>
          </a:prstGeom>
          <a:noFill/>
        </p:spPr>
      </p:pic>
      <p:sp>
        <p:nvSpPr>
          <p:cNvPr id="3" name="Rectangle 5"/>
          <p:cNvSpPr>
            <a:spLocks noChangeArrowheads="1"/>
          </p:cNvSpPr>
          <p:nvPr/>
        </p:nvSpPr>
        <p:spPr bwMode="auto">
          <a:xfrm>
            <a:off x="152400" y="1676400"/>
            <a:ext cx="7772400" cy="3365500"/>
          </a:xfrm>
          <a:prstGeom prst="rect">
            <a:avLst/>
          </a:prstGeom>
          <a:noFill/>
          <a:ln w="9525">
            <a:noFill/>
            <a:miter lim="800000"/>
            <a:headEnd/>
            <a:tailEnd/>
          </a:ln>
          <a:effectLst/>
        </p:spPr>
        <p:txBody>
          <a:bodyPr lIns="92075" tIns="46038" rIns="92075" bIns="46038"/>
          <a:lstStyle/>
          <a:p>
            <a:pPr marL="342900" indent="-342900">
              <a:spcBef>
                <a:spcPct val="20000"/>
              </a:spcBef>
              <a:buFontTx/>
              <a:buChar char="•"/>
            </a:pPr>
            <a:r>
              <a:rPr lang="en-US" sz="2000" b="1"/>
              <a:t>OSI means Open System Interconnect model.</a:t>
            </a:r>
          </a:p>
          <a:p>
            <a:pPr marL="342900" indent="-342900">
              <a:spcBef>
                <a:spcPct val="20000"/>
              </a:spcBef>
              <a:buFontTx/>
              <a:buChar char="•"/>
            </a:pPr>
            <a:endParaRPr lang="en-US" sz="2000" b="1"/>
          </a:p>
          <a:p>
            <a:pPr marL="342900" indent="-342900">
              <a:spcBef>
                <a:spcPct val="20000"/>
              </a:spcBef>
              <a:buFontTx/>
              <a:buChar char="•"/>
            </a:pPr>
            <a:r>
              <a:rPr lang="en-US" sz="2000" b="1"/>
              <a:t>Developed by the International Organization for Standardization in 1974.</a:t>
            </a:r>
          </a:p>
          <a:p>
            <a:pPr marL="342900" indent="-342900">
              <a:spcBef>
                <a:spcPct val="20000"/>
              </a:spcBef>
              <a:buFontTx/>
              <a:buChar char="•"/>
            </a:pPr>
            <a:endParaRPr lang="en-US" sz="2000" b="1"/>
          </a:p>
          <a:p>
            <a:pPr marL="342900" indent="-342900">
              <a:spcBef>
                <a:spcPct val="20000"/>
              </a:spcBef>
              <a:buFontTx/>
              <a:buChar char="•"/>
            </a:pPr>
            <a:r>
              <a:rPr lang="en-US" sz="2000" b="1"/>
              <a:t>It consists of seven layers.</a:t>
            </a:r>
          </a:p>
          <a:p>
            <a:pPr marL="342900" indent="-342900">
              <a:spcBef>
                <a:spcPct val="20000"/>
              </a:spcBef>
              <a:buFontTx/>
              <a:buChar char="•"/>
            </a:pPr>
            <a:endParaRPr lang="en-US" sz="2000" b="1"/>
          </a:p>
          <a:p>
            <a:pPr marL="342900" indent="-342900">
              <a:spcBef>
                <a:spcPct val="20000"/>
              </a:spcBef>
              <a:buFontTx/>
              <a:buChar char="•"/>
            </a:pPr>
            <a:r>
              <a:rPr lang="en-US" sz="2000" b="1"/>
              <a:t>Each layer has a different but specific processing function.</a:t>
            </a:r>
          </a:p>
        </p:txBody>
      </p:sp>
      <p:sp>
        <p:nvSpPr>
          <p:cNvPr id="4" name="Rectangle 6"/>
          <p:cNvSpPr>
            <a:spLocks noChangeArrowheads="1"/>
          </p:cNvSpPr>
          <p:nvPr/>
        </p:nvSpPr>
        <p:spPr bwMode="auto">
          <a:xfrm>
            <a:off x="76200" y="152400"/>
            <a:ext cx="3657600" cy="457200"/>
          </a:xfrm>
          <a:prstGeom prst="rect">
            <a:avLst/>
          </a:prstGeom>
          <a:noFill/>
          <a:ln w="9525">
            <a:noFill/>
            <a:miter lim="800000"/>
            <a:headEnd/>
            <a:tailEnd/>
          </a:ln>
          <a:effectLst/>
        </p:spPr>
        <p:txBody>
          <a:bodyPr lIns="92075" tIns="46038" rIns="92075" bIns="46038" anchor="ctr"/>
          <a:lstStyle/>
          <a:p>
            <a:r>
              <a:rPr lang="en-US" sz="3200" b="1">
                <a:solidFill>
                  <a:srgbClr val="00FF00"/>
                </a:solidFill>
                <a:latin typeface="Verdana" pitchFamily="34" charset="0"/>
              </a:rPr>
              <a:t>OSI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ssss"/>
          <p:cNvPicPr>
            <a:picLocks noChangeAspect="1" noChangeArrowheads="1"/>
          </p:cNvPicPr>
          <p:nvPr/>
        </p:nvPicPr>
        <p:blipFill>
          <a:blip r:embed="rId2"/>
          <a:srcRect/>
          <a:stretch>
            <a:fillRect/>
          </a:stretch>
        </p:blipFill>
        <p:spPr bwMode="auto">
          <a:xfrm>
            <a:off x="5448300" y="0"/>
            <a:ext cx="3695700" cy="1400175"/>
          </a:xfrm>
          <a:prstGeom prst="rect">
            <a:avLst/>
          </a:prstGeom>
          <a:noFill/>
        </p:spPr>
      </p:pic>
      <p:grpSp>
        <p:nvGrpSpPr>
          <p:cNvPr id="3" name="Group 5"/>
          <p:cNvGrpSpPr>
            <a:grpSpLocks/>
          </p:cNvGrpSpPr>
          <p:nvPr/>
        </p:nvGrpSpPr>
        <p:grpSpPr bwMode="auto">
          <a:xfrm>
            <a:off x="5411788" y="1428750"/>
            <a:ext cx="2514600" cy="4540250"/>
            <a:chOff x="3449" y="900"/>
            <a:chExt cx="1584" cy="2860"/>
          </a:xfrm>
        </p:grpSpPr>
        <p:sp>
          <p:nvSpPr>
            <p:cNvPr id="4" name="Rectangle 6"/>
            <p:cNvSpPr>
              <a:spLocks noChangeArrowheads="1"/>
            </p:cNvSpPr>
            <p:nvPr/>
          </p:nvSpPr>
          <p:spPr bwMode="auto">
            <a:xfrm>
              <a:off x="3449" y="900"/>
              <a:ext cx="1584" cy="410"/>
            </a:xfrm>
            <a:prstGeom prst="rect">
              <a:avLst/>
            </a:prstGeom>
            <a:noFill/>
            <a:ln w="38100">
              <a:noFill/>
              <a:miter lim="800000"/>
              <a:headEnd type="none" w="sm" len="sm"/>
              <a:tailEnd type="none" w="sm" len="sm"/>
            </a:ln>
            <a:effectLst/>
          </p:spPr>
          <p:txBody>
            <a:bodyPr anchor="ctr"/>
            <a:lstStyle/>
            <a:p>
              <a:pPr eaLnBrk="0" hangingPunct="0"/>
              <a:r>
                <a:rPr lang="en-US" sz="2000" b="1">
                  <a:solidFill>
                    <a:schemeClr val="folHlink"/>
                  </a:solidFill>
                  <a:latin typeface="Verdana" pitchFamily="34" charset="0"/>
                </a:rPr>
                <a:t>A</a:t>
              </a:r>
              <a:r>
                <a:rPr lang="en-US" sz="2000" b="1">
                  <a:latin typeface="Verdana" pitchFamily="34" charset="0"/>
                </a:rPr>
                <a:t>dvice</a:t>
              </a:r>
            </a:p>
          </p:txBody>
        </p:sp>
        <p:sp>
          <p:nvSpPr>
            <p:cNvPr id="5" name="Rectangle 7"/>
            <p:cNvSpPr>
              <a:spLocks noChangeArrowheads="1"/>
            </p:cNvSpPr>
            <p:nvPr/>
          </p:nvSpPr>
          <p:spPr bwMode="auto">
            <a:xfrm>
              <a:off x="3449" y="1309"/>
              <a:ext cx="1584" cy="410"/>
            </a:xfrm>
            <a:prstGeom prst="rect">
              <a:avLst/>
            </a:prstGeom>
            <a:noFill/>
            <a:ln w="38100">
              <a:noFill/>
              <a:miter lim="800000"/>
              <a:headEnd type="none" w="sm" len="sm"/>
              <a:tailEnd type="none" w="sm" len="sm"/>
            </a:ln>
            <a:effectLst/>
          </p:spPr>
          <p:txBody>
            <a:bodyPr anchor="ctr"/>
            <a:lstStyle/>
            <a:p>
              <a:pPr eaLnBrk="0" hangingPunct="0"/>
              <a:r>
                <a:rPr lang="en-US" sz="2000" b="1">
                  <a:solidFill>
                    <a:schemeClr val="folHlink"/>
                  </a:solidFill>
                  <a:latin typeface="Verdana" pitchFamily="34" charset="0"/>
                </a:rPr>
                <a:t>P</a:t>
              </a:r>
              <a:r>
                <a:rPr lang="en-US" sz="2000" b="1">
                  <a:latin typeface="Verdana" pitchFamily="34" charset="0"/>
                </a:rPr>
                <a:t>erson</a:t>
              </a:r>
            </a:p>
          </p:txBody>
        </p:sp>
        <p:sp>
          <p:nvSpPr>
            <p:cNvPr id="6" name="Rectangle 8"/>
            <p:cNvSpPr>
              <a:spLocks noChangeArrowheads="1"/>
            </p:cNvSpPr>
            <p:nvPr/>
          </p:nvSpPr>
          <p:spPr bwMode="auto">
            <a:xfrm>
              <a:off x="3449" y="1717"/>
              <a:ext cx="1584" cy="409"/>
            </a:xfrm>
            <a:prstGeom prst="rect">
              <a:avLst/>
            </a:prstGeom>
            <a:noFill/>
            <a:ln w="38100">
              <a:noFill/>
              <a:miter lim="800000"/>
              <a:headEnd type="none" w="sm" len="sm"/>
              <a:tailEnd type="none" w="sm" len="sm"/>
            </a:ln>
            <a:effectLst/>
          </p:spPr>
          <p:txBody>
            <a:bodyPr anchor="ctr"/>
            <a:lstStyle/>
            <a:p>
              <a:pPr eaLnBrk="0" hangingPunct="0"/>
              <a:r>
                <a:rPr lang="en-US" sz="2000" b="1">
                  <a:solidFill>
                    <a:schemeClr val="folHlink"/>
                  </a:solidFill>
                  <a:latin typeface="Verdana" pitchFamily="34" charset="0"/>
                </a:rPr>
                <a:t>S</a:t>
              </a:r>
              <a:r>
                <a:rPr lang="en-US" sz="2000" b="1">
                  <a:latin typeface="Verdana" pitchFamily="34" charset="0"/>
                </a:rPr>
                <a:t>ales</a:t>
              </a:r>
            </a:p>
          </p:txBody>
        </p:sp>
        <p:sp>
          <p:nvSpPr>
            <p:cNvPr id="7" name="Rectangle 9"/>
            <p:cNvSpPr>
              <a:spLocks noChangeArrowheads="1"/>
            </p:cNvSpPr>
            <p:nvPr/>
          </p:nvSpPr>
          <p:spPr bwMode="auto">
            <a:xfrm>
              <a:off x="3449" y="2125"/>
              <a:ext cx="1584" cy="410"/>
            </a:xfrm>
            <a:prstGeom prst="rect">
              <a:avLst/>
            </a:prstGeom>
            <a:noFill/>
            <a:ln w="38100">
              <a:noFill/>
              <a:miter lim="800000"/>
              <a:headEnd type="none" w="sm" len="sm"/>
              <a:tailEnd type="none" w="sm" len="sm"/>
            </a:ln>
            <a:effectLst/>
          </p:spPr>
          <p:txBody>
            <a:bodyPr anchor="ctr"/>
            <a:lstStyle/>
            <a:p>
              <a:pPr eaLnBrk="0" hangingPunct="0"/>
              <a:r>
                <a:rPr lang="en-US" sz="2000" b="1">
                  <a:solidFill>
                    <a:schemeClr val="folHlink"/>
                  </a:solidFill>
                  <a:latin typeface="Verdana" pitchFamily="34" charset="0"/>
                </a:rPr>
                <a:t>T</a:t>
              </a:r>
              <a:r>
                <a:rPr lang="en-US" sz="2000" b="1">
                  <a:latin typeface="Verdana" pitchFamily="34" charset="0"/>
                </a:rPr>
                <a:t>ake</a:t>
              </a:r>
            </a:p>
          </p:txBody>
        </p:sp>
        <p:sp>
          <p:nvSpPr>
            <p:cNvPr id="8" name="Rectangle 10"/>
            <p:cNvSpPr>
              <a:spLocks noChangeArrowheads="1"/>
            </p:cNvSpPr>
            <p:nvPr/>
          </p:nvSpPr>
          <p:spPr bwMode="auto">
            <a:xfrm>
              <a:off x="3449" y="2533"/>
              <a:ext cx="1584" cy="410"/>
            </a:xfrm>
            <a:prstGeom prst="rect">
              <a:avLst/>
            </a:prstGeom>
            <a:noFill/>
            <a:ln w="38100">
              <a:noFill/>
              <a:miter lim="800000"/>
              <a:headEnd type="none" w="sm" len="sm"/>
              <a:tailEnd type="none" w="sm" len="sm"/>
            </a:ln>
            <a:effectLst/>
          </p:spPr>
          <p:txBody>
            <a:bodyPr anchor="ctr"/>
            <a:lstStyle/>
            <a:p>
              <a:pPr eaLnBrk="0" hangingPunct="0"/>
              <a:r>
                <a:rPr lang="en-US" sz="2000" b="1">
                  <a:solidFill>
                    <a:schemeClr val="folHlink"/>
                  </a:solidFill>
                  <a:latin typeface="Verdana" pitchFamily="34" charset="0"/>
                </a:rPr>
                <a:t>N</a:t>
              </a:r>
              <a:r>
                <a:rPr lang="en-US" sz="2000" b="1">
                  <a:latin typeface="Verdana" pitchFamily="34" charset="0"/>
                </a:rPr>
                <a:t>ot</a:t>
              </a:r>
            </a:p>
          </p:txBody>
        </p:sp>
        <p:sp>
          <p:nvSpPr>
            <p:cNvPr id="9" name="Rectangle 11"/>
            <p:cNvSpPr>
              <a:spLocks noChangeArrowheads="1"/>
            </p:cNvSpPr>
            <p:nvPr/>
          </p:nvSpPr>
          <p:spPr bwMode="auto">
            <a:xfrm>
              <a:off x="3449" y="2942"/>
              <a:ext cx="1584" cy="410"/>
            </a:xfrm>
            <a:prstGeom prst="rect">
              <a:avLst/>
            </a:prstGeom>
            <a:noFill/>
            <a:ln w="38100">
              <a:noFill/>
              <a:miter lim="800000"/>
              <a:headEnd type="none" w="sm" len="sm"/>
              <a:tailEnd type="none" w="sm" len="sm"/>
            </a:ln>
            <a:effectLst/>
          </p:spPr>
          <p:txBody>
            <a:bodyPr anchor="ctr"/>
            <a:lstStyle/>
            <a:p>
              <a:pPr eaLnBrk="0" hangingPunct="0"/>
              <a:r>
                <a:rPr lang="en-US" sz="2000" b="1">
                  <a:solidFill>
                    <a:schemeClr val="folHlink"/>
                  </a:solidFill>
                  <a:latin typeface="Verdana" pitchFamily="34" charset="0"/>
                </a:rPr>
                <a:t>D</a:t>
              </a:r>
              <a:r>
                <a:rPr lang="en-US" sz="2000" b="1">
                  <a:latin typeface="Verdana" pitchFamily="34" charset="0"/>
                </a:rPr>
                <a:t>o</a:t>
              </a:r>
            </a:p>
          </p:txBody>
        </p:sp>
        <p:sp>
          <p:nvSpPr>
            <p:cNvPr id="10" name="Rectangle 12"/>
            <p:cNvSpPr>
              <a:spLocks noChangeArrowheads="1"/>
            </p:cNvSpPr>
            <p:nvPr/>
          </p:nvSpPr>
          <p:spPr bwMode="auto">
            <a:xfrm>
              <a:off x="3449" y="3350"/>
              <a:ext cx="1584" cy="410"/>
            </a:xfrm>
            <a:prstGeom prst="rect">
              <a:avLst/>
            </a:prstGeom>
            <a:noFill/>
            <a:ln w="38100">
              <a:noFill/>
              <a:miter lim="800000"/>
              <a:headEnd type="none" w="sm" len="sm"/>
              <a:tailEnd type="none" w="sm" len="sm"/>
            </a:ln>
            <a:effectLst/>
          </p:spPr>
          <p:txBody>
            <a:bodyPr anchor="ctr"/>
            <a:lstStyle/>
            <a:p>
              <a:pPr eaLnBrk="0" hangingPunct="0"/>
              <a:r>
                <a:rPr lang="en-US" sz="2000" b="1">
                  <a:solidFill>
                    <a:schemeClr val="folHlink"/>
                  </a:solidFill>
                  <a:latin typeface="Verdana" pitchFamily="34" charset="0"/>
                </a:rPr>
                <a:t>P</a:t>
              </a:r>
              <a:r>
                <a:rPr lang="en-US" sz="2000" b="1">
                  <a:latin typeface="Verdana" pitchFamily="34" charset="0"/>
                </a:rPr>
                <a:t>lease</a:t>
              </a:r>
            </a:p>
          </p:txBody>
        </p:sp>
        <p:sp>
          <p:nvSpPr>
            <p:cNvPr id="11" name="AutoShape 13"/>
            <p:cNvSpPr>
              <a:spLocks noChangeArrowheads="1"/>
            </p:cNvSpPr>
            <p:nvPr/>
          </p:nvSpPr>
          <p:spPr bwMode="auto">
            <a:xfrm>
              <a:off x="3468" y="3255"/>
              <a:ext cx="180" cy="192"/>
            </a:xfrm>
            <a:prstGeom prst="upArrow">
              <a:avLst>
                <a:gd name="adj1" fmla="val 50000"/>
                <a:gd name="adj2" fmla="val 26667"/>
              </a:avLst>
            </a:prstGeom>
            <a:solidFill>
              <a:schemeClr val="hlink"/>
            </a:solidFill>
            <a:ln w="9525">
              <a:solidFill>
                <a:schemeClr val="tx1"/>
              </a:solidFill>
              <a:miter lim="800000"/>
              <a:headEnd/>
              <a:tailEnd/>
            </a:ln>
            <a:effectLst/>
          </p:spPr>
          <p:txBody>
            <a:bodyPr wrap="none" anchor="ctr"/>
            <a:lstStyle/>
            <a:p>
              <a:endParaRPr lang="en-US"/>
            </a:p>
          </p:txBody>
        </p:sp>
        <p:sp>
          <p:nvSpPr>
            <p:cNvPr id="12" name="AutoShape 14"/>
            <p:cNvSpPr>
              <a:spLocks noChangeArrowheads="1"/>
            </p:cNvSpPr>
            <p:nvPr/>
          </p:nvSpPr>
          <p:spPr bwMode="auto">
            <a:xfrm>
              <a:off x="3468" y="2847"/>
              <a:ext cx="180" cy="192"/>
            </a:xfrm>
            <a:prstGeom prst="upArrow">
              <a:avLst>
                <a:gd name="adj1" fmla="val 50000"/>
                <a:gd name="adj2" fmla="val 26667"/>
              </a:avLst>
            </a:prstGeom>
            <a:solidFill>
              <a:schemeClr val="hlink"/>
            </a:solidFill>
            <a:ln w="9525">
              <a:solidFill>
                <a:schemeClr val="tx1"/>
              </a:solidFill>
              <a:miter lim="800000"/>
              <a:headEnd/>
              <a:tailEnd/>
            </a:ln>
            <a:effectLst/>
          </p:spPr>
          <p:txBody>
            <a:bodyPr wrap="none" anchor="ctr"/>
            <a:lstStyle/>
            <a:p>
              <a:endParaRPr lang="en-US"/>
            </a:p>
          </p:txBody>
        </p:sp>
        <p:sp>
          <p:nvSpPr>
            <p:cNvPr id="13" name="AutoShape 15"/>
            <p:cNvSpPr>
              <a:spLocks noChangeArrowheads="1"/>
            </p:cNvSpPr>
            <p:nvPr/>
          </p:nvSpPr>
          <p:spPr bwMode="auto">
            <a:xfrm>
              <a:off x="3468" y="2438"/>
              <a:ext cx="180" cy="192"/>
            </a:xfrm>
            <a:prstGeom prst="upArrow">
              <a:avLst>
                <a:gd name="adj1" fmla="val 50000"/>
                <a:gd name="adj2" fmla="val 26667"/>
              </a:avLst>
            </a:prstGeom>
            <a:solidFill>
              <a:schemeClr val="hlink"/>
            </a:solidFill>
            <a:ln w="9525">
              <a:solidFill>
                <a:schemeClr val="tx1"/>
              </a:solidFill>
              <a:miter lim="800000"/>
              <a:headEnd/>
              <a:tailEnd/>
            </a:ln>
            <a:effectLst/>
          </p:spPr>
          <p:txBody>
            <a:bodyPr wrap="none" anchor="ctr"/>
            <a:lstStyle/>
            <a:p>
              <a:endParaRPr lang="en-US"/>
            </a:p>
          </p:txBody>
        </p:sp>
        <p:sp>
          <p:nvSpPr>
            <p:cNvPr id="14" name="AutoShape 16"/>
            <p:cNvSpPr>
              <a:spLocks noChangeArrowheads="1"/>
            </p:cNvSpPr>
            <p:nvPr/>
          </p:nvSpPr>
          <p:spPr bwMode="auto">
            <a:xfrm>
              <a:off x="3468" y="2030"/>
              <a:ext cx="180" cy="192"/>
            </a:xfrm>
            <a:prstGeom prst="upArrow">
              <a:avLst>
                <a:gd name="adj1" fmla="val 50000"/>
                <a:gd name="adj2" fmla="val 26667"/>
              </a:avLst>
            </a:prstGeom>
            <a:solidFill>
              <a:schemeClr val="hlink"/>
            </a:solidFill>
            <a:ln w="9525">
              <a:solidFill>
                <a:schemeClr val="tx1"/>
              </a:solidFill>
              <a:miter lim="800000"/>
              <a:headEnd/>
              <a:tailEnd/>
            </a:ln>
            <a:effectLst/>
          </p:spPr>
          <p:txBody>
            <a:bodyPr wrap="none" anchor="ctr"/>
            <a:lstStyle/>
            <a:p>
              <a:endParaRPr lang="en-US"/>
            </a:p>
          </p:txBody>
        </p:sp>
        <p:sp>
          <p:nvSpPr>
            <p:cNvPr id="15" name="AutoShape 17"/>
            <p:cNvSpPr>
              <a:spLocks noChangeArrowheads="1"/>
            </p:cNvSpPr>
            <p:nvPr/>
          </p:nvSpPr>
          <p:spPr bwMode="auto">
            <a:xfrm>
              <a:off x="3468" y="1622"/>
              <a:ext cx="180" cy="192"/>
            </a:xfrm>
            <a:prstGeom prst="upArrow">
              <a:avLst>
                <a:gd name="adj1" fmla="val 50000"/>
                <a:gd name="adj2" fmla="val 26667"/>
              </a:avLst>
            </a:prstGeom>
            <a:solidFill>
              <a:schemeClr val="hlink"/>
            </a:solidFill>
            <a:ln w="9525">
              <a:solidFill>
                <a:schemeClr val="tx1"/>
              </a:solidFill>
              <a:miter lim="800000"/>
              <a:headEnd/>
              <a:tailEnd/>
            </a:ln>
            <a:effectLst/>
          </p:spPr>
          <p:txBody>
            <a:bodyPr wrap="none" anchor="ctr"/>
            <a:lstStyle/>
            <a:p>
              <a:endParaRPr lang="en-US"/>
            </a:p>
          </p:txBody>
        </p:sp>
        <p:sp>
          <p:nvSpPr>
            <p:cNvPr id="16" name="AutoShape 18"/>
            <p:cNvSpPr>
              <a:spLocks noChangeArrowheads="1"/>
            </p:cNvSpPr>
            <p:nvPr/>
          </p:nvSpPr>
          <p:spPr bwMode="auto">
            <a:xfrm>
              <a:off x="3468" y="1214"/>
              <a:ext cx="180" cy="192"/>
            </a:xfrm>
            <a:prstGeom prst="upArrow">
              <a:avLst>
                <a:gd name="adj1" fmla="val 50000"/>
                <a:gd name="adj2" fmla="val 26667"/>
              </a:avLst>
            </a:prstGeom>
            <a:solidFill>
              <a:schemeClr val="hlink"/>
            </a:solidFill>
            <a:ln w="9525">
              <a:solidFill>
                <a:schemeClr val="tx1"/>
              </a:solidFill>
              <a:miter lim="800000"/>
              <a:headEnd/>
              <a:tailEnd/>
            </a:ln>
            <a:effectLst/>
          </p:spPr>
          <p:txBody>
            <a:bodyPr wrap="none" anchor="ctr"/>
            <a:lstStyle/>
            <a:p>
              <a:endParaRPr lang="en-US"/>
            </a:p>
          </p:txBody>
        </p:sp>
      </p:grpSp>
      <p:sp>
        <p:nvSpPr>
          <p:cNvPr id="17" name="Rectangle 19"/>
          <p:cNvSpPr>
            <a:spLocks noChangeArrowheads="1"/>
          </p:cNvSpPr>
          <p:nvPr/>
        </p:nvSpPr>
        <p:spPr bwMode="auto">
          <a:xfrm>
            <a:off x="76200" y="152400"/>
            <a:ext cx="4267200" cy="762000"/>
          </a:xfrm>
          <a:prstGeom prst="rect">
            <a:avLst/>
          </a:prstGeom>
          <a:noFill/>
          <a:ln w="9525">
            <a:noFill/>
            <a:miter lim="800000"/>
            <a:headEnd/>
            <a:tailEnd/>
          </a:ln>
          <a:effectLst/>
        </p:spPr>
        <p:txBody>
          <a:bodyPr lIns="92075" tIns="46038" rIns="92075" bIns="46038" anchor="ctr"/>
          <a:lstStyle/>
          <a:p>
            <a:r>
              <a:rPr lang="en-US" sz="2400" b="1">
                <a:solidFill>
                  <a:srgbClr val="00FF00"/>
                </a:solidFill>
                <a:latin typeface="Verdana" pitchFamily="34" charset="0"/>
              </a:rPr>
              <a:t>OSI Model Layers</a:t>
            </a:r>
          </a:p>
        </p:txBody>
      </p:sp>
      <p:sp>
        <p:nvSpPr>
          <p:cNvPr id="18" name="Rectangle 20"/>
          <p:cNvSpPr>
            <a:spLocks noChangeArrowheads="1"/>
          </p:cNvSpPr>
          <p:nvPr/>
        </p:nvSpPr>
        <p:spPr bwMode="auto">
          <a:xfrm>
            <a:off x="2751138" y="1428750"/>
            <a:ext cx="2514600" cy="650875"/>
          </a:xfrm>
          <a:prstGeom prst="rect">
            <a:avLst/>
          </a:prstGeom>
          <a:solidFill>
            <a:srgbClr val="FFCC99"/>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solidFill>
                  <a:srgbClr val="000000"/>
                </a:solidFill>
                <a:latin typeface="Verdana" pitchFamily="34" charset="0"/>
              </a:rPr>
              <a:t>Application</a:t>
            </a:r>
            <a:r>
              <a:rPr lang="en-US" sz="2000" b="1">
                <a:latin typeface="Verdana" pitchFamily="34" charset="0"/>
              </a:rPr>
              <a:t> </a:t>
            </a:r>
          </a:p>
        </p:txBody>
      </p:sp>
      <p:sp>
        <p:nvSpPr>
          <p:cNvPr id="19" name="Rectangle 21"/>
          <p:cNvSpPr>
            <a:spLocks noChangeArrowheads="1"/>
          </p:cNvSpPr>
          <p:nvPr/>
        </p:nvSpPr>
        <p:spPr bwMode="auto">
          <a:xfrm>
            <a:off x="2751138" y="2073275"/>
            <a:ext cx="2514600" cy="650875"/>
          </a:xfrm>
          <a:prstGeom prst="rect">
            <a:avLst/>
          </a:prstGeom>
          <a:solidFill>
            <a:srgbClr val="FFFF99"/>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Presentation</a:t>
            </a:r>
          </a:p>
        </p:txBody>
      </p:sp>
      <p:sp>
        <p:nvSpPr>
          <p:cNvPr id="20" name="Rectangle 22"/>
          <p:cNvSpPr>
            <a:spLocks noChangeArrowheads="1"/>
          </p:cNvSpPr>
          <p:nvPr/>
        </p:nvSpPr>
        <p:spPr bwMode="auto">
          <a:xfrm>
            <a:off x="2751138" y="2724150"/>
            <a:ext cx="2514600" cy="649288"/>
          </a:xfrm>
          <a:prstGeom prst="rect">
            <a:avLst/>
          </a:prstGeom>
          <a:solidFill>
            <a:srgbClr val="FF99CC"/>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Session</a:t>
            </a:r>
          </a:p>
        </p:txBody>
      </p:sp>
      <p:sp>
        <p:nvSpPr>
          <p:cNvPr id="21" name="Rectangle 23"/>
          <p:cNvSpPr>
            <a:spLocks noChangeArrowheads="1"/>
          </p:cNvSpPr>
          <p:nvPr/>
        </p:nvSpPr>
        <p:spPr bwMode="auto">
          <a:xfrm>
            <a:off x="2751138" y="3370263"/>
            <a:ext cx="2514600" cy="650875"/>
          </a:xfrm>
          <a:prstGeom prst="rect">
            <a:avLst/>
          </a:prstGeom>
          <a:solidFill>
            <a:srgbClr val="99CC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Transport  </a:t>
            </a:r>
          </a:p>
        </p:txBody>
      </p:sp>
      <p:sp>
        <p:nvSpPr>
          <p:cNvPr id="22" name="Rectangle 24"/>
          <p:cNvSpPr>
            <a:spLocks noChangeArrowheads="1"/>
          </p:cNvSpPr>
          <p:nvPr/>
        </p:nvSpPr>
        <p:spPr bwMode="auto">
          <a:xfrm>
            <a:off x="2751138" y="4016375"/>
            <a:ext cx="2514600" cy="650875"/>
          </a:xfrm>
          <a:prstGeom prst="rect">
            <a:avLst/>
          </a:prstGeom>
          <a:solidFill>
            <a:srgbClr val="CCFF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Network   </a:t>
            </a:r>
          </a:p>
        </p:txBody>
      </p:sp>
      <p:sp>
        <p:nvSpPr>
          <p:cNvPr id="23" name="Rectangle 25"/>
          <p:cNvSpPr>
            <a:spLocks noChangeArrowheads="1"/>
          </p:cNvSpPr>
          <p:nvPr/>
        </p:nvSpPr>
        <p:spPr bwMode="auto">
          <a:xfrm>
            <a:off x="2751138" y="4667250"/>
            <a:ext cx="2514600" cy="650875"/>
          </a:xfrm>
          <a:prstGeom prst="rect">
            <a:avLst/>
          </a:prstGeom>
          <a:solidFill>
            <a:srgbClr val="C0C0C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Data Link</a:t>
            </a:r>
          </a:p>
        </p:txBody>
      </p:sp>
      <p:sp>
        <p:nvSpPr>
          <p:cNvPr id="24" name="Rectangle 26"/>
          <p:cNvSpPr>
            <a:spLocks noChangeArrowheads="1"/>
          </p:cNvSpPr>
          <p:nvPr/>
        </p:nvSpPr>
        <p:spPr bwMode="auto">
          <a:xfrm>
            <a:off x="2751138" y="5318125"/>
            <a:ext cx="2514600" cy="650875"/>
          </a:xfrm>
          <a:prstGeom prst="rect">
            <a:avLst/>
          </a:prstGeom>
          <a:solidFill>
            <a:srgbClr val="FF99CC"/>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Physical</a:t>
            </a:r>
          </a:p>
        </p:txBody>
      </p:sp>
      <p:grpSp>
        <p:nvGrpSpPr>
          <p:cNvPr id="25" name="Group 27"/>
          <p:cNvGrpSpPr>
            <a:grpSpLocks/>
          </p:cNvGrpSpPr>
          <p:nvPr/>
        </p:nvGrpSpPr>
        <p:grpSpPr bwMode="auto">
          <a:xfrm>
            <a:off x="1190625" y="1555750"/>
            <a:ext cx="1574800" cy="4286250"/>
            <a:chOff x="1074" y="980"/>
            <a:chExt cx="992" cy="2700"/>
          </a:xfrm>
        </p:grpSpPr>
        <p:sp>
          <p:nvSpPr>
            <p:cNvPr id="26" name="Rectangle 28"/>
            <p:cNvSpPr>
              <a:spLocks noChangeArrowheads="1"/>
            </p:cNvSpPr>
            <p:nvPr/>
          </p:nvSpPr>
          <p:spPr bwMode="auto">
            <a:xfrm>
              <a:off x="1074" y="980"/>
              <a:ext cx="968" cy="250"/>
            </a:xfrm>
            <a:prstGeom prst="rect">
              <a:avLst/>
            </a:prstGeom>
            <a:noFill/>
            <a:ln w="38100">
              <a:noFill/>
              <a:miter lim="800000"/>
              <a:headEnd type="none" w="sm" len="sm"/>
              <a:tailEnd type="none" w="sm" len="sm"/>
            </a:ln>
            <a:effectLst/>
          </p:spPr>
          <p:txBody>
            <a:bodyPr anchor="ctr">
              <a:spAutoFit/>
            </a:bodyPr>
            <a:lstStyle/>
            <a:p>
              <a:pPr algn="ctr" eaLnBrk="0" hangingPunct="0"/>
              <a:r>
                <a:rPr lang="en-US" sz="2000" b="1">
                  <a:latin typeface="Verdana" pitchFamily="34" charset="0"/>
                </a:rPr>
                <a:t>Layer - 7</a:t>
              </a:r>
            </a:p>
          </p:txBody>
        </p:sp>
        <p:sp>
          <p:nvSpPr>
            <p:cNvPr id="27" name="Rectangle 29"/>
            <p:cNvSpPr>
              <a:spLocks noChangeArrowheads="1"/>
            </p:cNvSpPr>
            <p:nvPr/>
          </p:nvSpPr>
          <p:spPr bwMode="auto">
            <a:xfrm>
              <a:off x="1074" y="1387"/>
              <a:ext cx="968" cy="248"/>
            </a:xfrm>
            <a:prstGeom prst="rect">
              <a:avLst/>
            </a:prstGeom>
            <a:noFill/>
            <a:ln w="38100">
              <a:noFill/>
              <a:miter lim="800000"/>
              <a:headEnd type="none" w="sm" len="sm"/>
              <a:tailEnd type="none" w="sm" len="sm"/>
            </a:ln>
            <a:effectLst/>
          </p:spPr>
          <p:txBody>
            <a:bodyPr anchor="ctr">
              <a:spAutoFit/>
            </a:bodyPr>
            <a:lstStyle/>
            <a:p>
              <a:pPr algn="ctr" eaLnBrk="0" hangingPunct="0"/>
              <a:r>
                <a:rPr lang="en-US" sz="2000" b="1">
                  <a:latin typeface="Verdana" pitchFamily="34" charset="0"/>
                </a:rPr>
                <a:t>Layer - 6</a:t>
              </a:r>
            </a:p>
          </p:txBody>
        </p:sp>
        <p:sp>
          <p:nvSpPr>
            <p:cNvPr id="28" name="Rectangle 30"/>
            <p:cNvSpPr>
              <a:spLocks noChangeArrowheads="1"/>
            </p:cNvSpPr>
            <p:nvPr/>
          </p:nvSpPr>
          <p:spPr bwMode="auto">
            <a:xfrm>
              <a:off x="1074" y="1795"/>
              <a:ext cx="973" cy="250"/>
            </a:xfrm>
            <a:prstGeom prst="rect">
              <a:avLst/>
            </a:prstGeom>
            <a:noFill/>
            <a:ln w="38100">
              <a:noFill/>
              <a:miter lim="800000"/>
              <a:headEnd type="none" w="sm" len="sm"/>
              <a:tailEnd type="none" w="sm" len="sm"/>
            </a:ln>
            <a:effectLst/>
          </p:spPr>
          <p:txBody>
            <a:bodyPr anchor="ctr">
              <a:spAutoFit/>
            </a:bodyPr>
            <a:lstStyle/>
            <a:p>
              <a:pPr algn="ctr" eaLnBrk="0" hangingPunct="0"/>
              <a:r>
                <a:rPr lang="en-US" sz="2000" b="1">
                  <a:latin typeface="Verdana" pitchFamily="34" charset="0"/>
                </a:rPr>
                <a:t>Layer - 5</a:t>
              </a:r>
            </a:p>
          </p:txBody>
        </p:sp>
        <p:sp>
          <p:nvSpPr>
            <p:cNvPr id="29" name="Rectangle 31"/>
            <p:cNvSpPr>
              <a:spLocks noChangeArrowheads="1"/>
            </p:cNvSpPr>
            <p:nvPr/>
          </p:nvSpPr>
          <p:spPr bwMode="auto">
            <a:xfrm>
              <a:off x="1074" y="2203"/>
              <a:ext cx="980" cy="250"/>
            </a:xfrm>
            <a:prstGeom prst="rect">
              <a:avLst/>
            </a:prstGeom>
            <a:noFill/>
            <a:ln w="38100">
              <a:noFill/>
              <a:miter lim="800000"/>
              <a:headEnd type="none" w="sm" len="sm"/>
              <a:tailEnd type="none" w="sm" len="sm"/>
            </a:ln>
            <a:effectLst/>
          </p:spPr>
          <p:txBody>
            <a:bodyPr anchor="ctr">
              <a:spAutoFit/>
            </a:bodyPr>
            <a:lstStyle/>
            <a:p>
              <a:pPr algn="ctr" eaLnBrk="0" hangingPunct="0"/>
              <a:r>
                <a:rPr lang="en-US" sz="2000" b="1">
                  <a:latin typeface="Verdana" pitchFamily="34" charset="0"/>
                </a:rPr>
                <a:t>Layer - 4</a:t>
              </a:r>
            </a:p>
          </p:txBody>
        </p:sp>
        <p:sp>
          <p:nvSpPr>
            <p:cNvPr id="30" name="Rectangle 32"/>
            <p:cNvSpPr>
              <a:spLocks noChangeArrowheads="1"/>
            </p:cNvSpPr>
            <p:nvPr/>
          </p:nvSpPr>
          <p:spPr bwMode="auto">
            <a:xfrm>
              <a:off x="1074" y="2610"/>
              <a:ext cx="980" cy="250"/>
            </a:xfrm>
            <a:prstGeom prst="rect">
              <a:avLst/>
            </a:prstGeom>
            <a:noFill/>
            <a:ln w="38100">
              <a:noFill/>
              <a:miter lim="800000"/>
              <a:headEnd type="none" w="sm" len="sm"/>
              <a:tailEnd type="none" w="sm" len="sm"/>
            </a:ln>
            <a:effectLst/>
          </p:spPr>
          <p:txBody>
            <a:bodyPr anchor="ctr">
              <a:spAutoFit/>
            </a:bodyPr>
            <a:lstStyle/>
            <a:p>
              <a:pPr algn="ctr" eaLnBrk="0" hangingPunct="0"/>
              <a:r>
                <a:rPr lang="en-US" sz="2000" b="1">
                  <a:latin typeface="Verdana" pitchFamily="34" charset="0"/>
                </a:rPr>
                <a:t>Layer - 3</a:t>
              </a:r>
            </a:p>
          </p:txBody>
        </p:sp>
        <p:sp>
          <p:nvSpPr>
            <p:cNvPr id="31" name="Rectangle 33"/>
            <p:cNvSpPr>
              <a:spLocks noChangeArrowheads="1"/>
            </p:cNvSpPr>
            <p:nvPr/>
          </p:nvSpPr>
          <p:spPr bwMode="auto">
            <a:xfrm>
              <a:off x="1074" y="3021"/>
              <a:ext cx="992" cy="248"/>
            </a:xfrm>
            <a:prstGeom prst="rect">
              <a:avLst/>
            </a:prstGeom>
            <a:noFill/>
            <a:ln w="38100">
              <a:noFill/>
              <a:miter lim="800000"/>
              <a:headEnd type="none" w="sm" len="sm"/>
              <a:tailEnd type="none" w="sm" len="sm"/>
            </a:ln>
            <a:effectLst/>
          </p:spPr>
          <p:txBody>
            <a:bodyPr anchor="ctr">
              <a:spAutoFit/>
            </a:bodyPr>
            <a:lstStyle/>
            <a:p>
              <a:pPr algn="ctr" eaLnBrk="0" hangingPunct="0"/>
              <a:r>
                <a:rPr lang="en-US" sz="2000" b="1">
                  <a:latin typeface="Verdana" pitchFamily="34" charset="0"/>
                </a:rPr>
                <a:t>Layer - 2</a:t>
              </a:r>
            </a:p>
          </p:txBody>
        </p:sp>
        <p:sp>
          <p:nvSpPr>
            <p:cNvPr id="32" name="Rectangle 34"/>
            <p:cNvSpPr>
              <a:spLocks noChangeArrowheads="1"/>
            </p:cNvSpPr>
            <p:nvPr/>
          </p:nvSpPr>
          <p:spPr bwMode="auto">
            <a:xfrm>
              <a:off x="1074" y="3430"/>
              <a:ext cx="992" cy="250"/>
            </a:xfrm>
            <a:prstGeom prst="rect">
              <a:avLst/>
            </a:prstGeom>
            <a:noFill/>
            <a:ln w="38100">
              <a:noFill/>
              <a:miter lim="800000"/>
              <a:headEnd type="none" w="sm" len="sm"/>
              <a:tailEnd type="none" w="sm" len="sm"/>
            </a:ln>
            <a:effectLst/>
          </p:spPr>
          <p:txBody>
            <a:bodyPr anchor="ctr">
              <a:spAutoFit/>
            </a:bodyPr>
            <a:lstStyle/>
            <a:p>
              <a:pPr algn="ctr" eaLnBrk="0" hangingPunct="0"/>
              <a:r>
                <a:rPr lang="en-US" sz="2000" b="1">
                  <a:latin typeface="Verdana" pitchFamily="34" charset="0"/>
                </a:rPr>
                <a:t>Layer - 1</a:t>
              </a:r>
            </a:p>
          </p:txBody>
        </p:sp>
      </p:grpSp>
      <p:grpSp>
        <p:nvGrpSpPr>
          <p:cNvPr id="33" name="Group 35"/>
          <p:cNvGrpSpPr>
            <a:grpSpLocks/>
          </p:cNvGrpSpPr>
          <p:nvPr/>
        </p:nvGrpSpPr>
        <p:grpSpPr bwMode="auto">
          <a:xfrm>
            <a:off x="5430838" y="1455738"/>
            <a:ext cx="2935287" cy="1865312"/>
            <a:chOff x="3421" y="917"/>
            <a:chExt cx="1849" cy="1175"/>
          </a:xfrm>
        </p:grpSpPr>
        <p:sp>
          <p:nvSpPr>
            <p:cNvPr id="34" name="AutoShape 36"/>
            <p:cNvSpPr>
              <a:spLocks/>
            </p:cNvSpPr>
            <p:nvPr/>
          </p:nvSpPr>
          <p:spPr bwMode="auto">
            <a:xfrm>
              <a:off x="3421" y="917"/>
              <a:ext cx="225" cy="1175"/>
            </a:xfrm>
            <a:prstGeom prst="rightBrace">
              <a:avLst>
                <a:gd name="adj1" fmla="val 43519"/>
                <a:gd name="adj2" fmla="val 50000"/>
              </a:avLst>
            </a:prstGeom>
            <a:noFill/>
            <a:ln w="57150">
              <a:solidFill>
                <a:srgbClr val="FF0000"/>
              </a:solidFill>
              <a:round/>
              <a:headEnd/>
              <a:tailEnd/>
            </a:ln>
            <a:effectLst/>
          </p:spPr>
          <p:txBody>
            <a:bodyPr wrap="none" anchor="ctr"/>
            <a:lstStyle/>
            <a:p>
              <a:endParaRPr lang="en-US"/>
            </a:p>
          </p:txBody>
        </p:sp>
        <p:sp>
          <p:nvSpPr>
            <p:cNvPr id="35" name="Rectangle 37"/>
            <p:cNvSpPr>
              <a:spLocks noChangeArrowheads="1"/>
            </p:cNvSpPr>
            <p:nvPr/>
          </p:nvSpPr>
          <p:spPr bwMode="auto">
            <a:xfrm>
              <a:off x="3576" y="1179"/>
              <a:ext cx="1694" cy="652"/>
            </a:xfrm>
            <a:prstGeom prst="rect">
              <a:avLst/>
            </a:prstGeom>
            <a:noFill/>
            <a:ln w="9525">
              <a:noFill/>
              <a:miter lim="800000"/>
              <a:headEnd/>
              <a:tailEnd/>
            </a:ln>
            <a:effectLst/>
          </p:spPr>
          <p:txBody>
            <a:bodyPr/>
            <a:lstStyle/>
            <a:p>
              <a:pPr marL="342900" indent="-342900" algn="ctr">
                <a:spcBef>
                  <a:spcPct val="20000"/>
                </a:spcBef>
              </a:pPr>
              <a:r>
                <a:rPr lang="en-US" altLang="ja-JP" sz="2000" b="1">
                  <a:solidFill>
                    <a:schemeClr val="hlink"/>
                  </a:solidFill>
                  <a:latin typeface="Verdana" pitchFamily="34" charset="0"/>
                  <a:ea typeface="ＭＳ Ｐゴシック" pitchFamily="50" charset="-128"/>
                </a:rPr>
                <a:t>Upper Layer </a:t>
              </a:r>
            </a:p>
            <a:p>
              <a:pPr marL="342900" indent="-342900" algn="ctr">
                <a:spcBef>
                  <a:spcPct val="20000"/>
                </a:spcBef>
              </a:pPr>
              <a:r>
                <a:rPr lang="en-US" altLang="ja-JP" sz="2000" b="1">
                  <a:solidFill>
                    <a:schemeClr val="hlink"/>
                  </a:solidFill>
                  <a:latin typeface="Verdana" pitchFamily="34" charset="0"/>
                  <a:ea typeface="ＭＳ Ｐゴシック" pitchFamily="50" charset="-128"/>
                </a:rPr>
                <a:t>or </a:t>
              </a:r>
            </a:p>
            <a:p>
              <a:pPr marL="342900" indent="-342900" algn="ctr">
                <a:spcBef>
                  <a:spcPct val="20000"/>
                </a:spcBef>
              </a:pPr>
              <a:r>
                <a:rPr lang="en-US" altLang="ja-JP" sz="2000" b="1">
                  <a:solidFill>
                    <a:schemeClr val="hlink"/>
                  </a:solidFill>
                  <a:latin typeface="Verdana" pitchFamily="34" charset="0"/>
                  <a:ea typeface="ＭＳ Ｐゴシック" pitchFamily="50" charset="-128"/>
                </a:rPr>
                <a:t>Software Layer</a:t>
              </a:r>
            </a:p>
          </p:txBody>
        </p:sp>
      </p:grpSp>
      <p:grpSp>
        <p:nvGrpSpPr>
          <p:cNvPr id="36" name="Group 38"/>
          <p:cNvGrpSpPr>
            <a:grpSpLocks/>
          </p:cNvGrpSpPr>
          <p:nvPr/>
        </p:nvGrpSpPr>
        <p:grpSpPr bwMode="auto">
          <a:xfrm>
            <a:off x="5411788" y="4054475"/>
            <a:ext cx="2935287" cy="1865313"/>
            <a:chOff x="3421" y="917"/>
            <a:chExt cx="1849" cy="1175"/>
          </a:xfrm>
        </p:grpSpPr>
        <p:sp>
          <p:nvSpPr>
            <p:cNvPr id="37" name="AutoShape 39"/>
            <p:cNvSpPr>
              <a:spLocks/>
            </p:cNvSpPr>
            <p:nvPr/>
          </p:nvSpPr>
          <p:spPr bwMode="auto">
            <a:xfrm>
              <a:off x="3421" y="917"/>
              <a:ext cx="225" cy="1175"/>
            </a:xfrm>
            <a:prstGeom prst="rightBrace">
              <a:avLst>
                <a:gd name="adj1" fmla="val 43519"/>
                <a:gd name="adj2" fmla="val 50000"/>
              </a:avLst>
            </a:prstGeom>
            <a:noFill/>
            <a:ln w="57150">
              <a:solidFill>
                <a:srgbClr val="FF0000"/>
              </a:solidFill>
              <a:round/>
              <a:headEnd/>
              <a:tailEnd/>
            </a:ln>
            <a:effectLst/>
          </p:spPr>
          <p:txBody>
            <a:bodyPr wrap="none" anchor="ctr"/>
            <a:lstStyle/>
            <a:p>
              <a:endParaRPr lang="en-US"/>
            </a:p>
          </p:txBody>
        </p:sp>
        <p:sp>
          <p:nvSpPr>
            <p:cNvPr id="38" name="Rectangle 40"/>
            <p:cNvSpPr>
              <a:spLocks noChangeArrowheads="1"/>
            </p:cNvSpPr>
            <p:nvPr/>
          </p:nvSpPr>
          <p:spPr bwMode="auto">
            <a:xfrm>
              <a:off x="3576" y="1179"/>
              <a:ext cx="1694" cy="652"/>
            </a:xfrm>
            <a:prstGeom prst="rect">
              <a:avLst/>
            </a:prstGeom>
            <a:noFill/>
            <a:ln w="9525">
              <a:noFill/>
              <a:miter lim="800000"/>
              <a:headEnd/>
              <a:tailEnd/>
            </a:ln>
            <a:effectLst/>
          </p:spPr>
          <p:txBody>
            <a:bodyPr/>
            <a:lstStyle/>
            <a:p>
              <a:pPr marL="342900" indent="-342900" algn="ctr">
                <a:spcBef>
                  <a:spcPct val="20000"/>
                </a:spcBef>
              </a:pPr>
              <a:r>
                <a:rPr lang="en-US" altLang="ja-JP" sz="2000" b="1">
                  <a:solidFill>
                    <a:schemeClr val="hlink"/>
                  </a:solidFill>
                  <a:latin typeface="Verdana" pitchFamily="34" charset="0"/>
                  <a:ea typeface="ＭＳ Ｐゴシック" pitchFamily="50" charset="-128"/>
                </a:rPr>
                <a:t>Lower Layer </a:t>
              </a:r>
            </a:p>
            <a:p>
              <a:pPr marL="342900" indent="-342900" algn="ctr">
                <a:spcBef>
                  <a:spcPct val="20000"/>
                </a:spcBef>
              </a:pPr>
              <a:r>
                <a:rPr lang="en-US" altLang="ja-JP" sz="2000" b="1">
                  <a:solidFill>
                    <a:schemeClr val="hlink"/>
                  </a:solidFill>
                  <a:latin typeface="Verdana" pitchFamily="34" charset="0"/>
                  <a:ea typeface="ＭＳ Ｐゴシック" pitchFamily="50" charset="-128"/>
                </a:rPr>
                <a:t>or </a:t>
              </a:r>
            </a:p>
            <a:p>
              <a:pPr marL="342900" indent="-342900" algn="ctr">
                <a:spcBef>
                  <a:spcPct val="20000"/>
                </a:spcBef>
              </a:pPr>
              <a:r>
                <a:rPr lang="en-US" altLang="ja-JP" sz="2000" b="1">
                  <a:solidFill>
                    <a:schemeClr val="hlink"/>
                  </a:solidFill>
                  <a:latin typeface="Verdana" pitchFamily="34" charset="0"/>
                  <a:ea typeface="ＭＳ Ｐゴシック" pitchFamily="50" charset="-128"/>
                </a:rPr>
                <a:t>Hardware Layer</a:t>
              </a:r>
            </a:p>
          </p:txBody>
        </p:sp>
      </p:grpSp>
      <p:grpSp>
        <p:nvGrpSpPr>
          <p:cNvPr id="39" name="Group 41"/>
          <p:cNvGrpSpPr>
            <a:grpSpLocks/>
          </p:cNvGrpSpPr>
          <p:nvPr/>
        </p:nvGrpSpPr>
        <p:grpSpPr bwMode="auto">
          <a:xfrm>
            <a:off x="5411788" y="3389313"/>
            <a:ext cx="2743200" cy="596900"/>
            <a:chOff x="3409" y="2124"/>
            <a:chExt cx="1728" cy="376"/>
          </a:xfrm>
        </p:grpSpPr>
        <p:sp>
          <p:nvSpPr>
            <p:cNvPr id="40" name="AutoShape 42"/>
            <p:cNvSpPr>
              <a:spLocks/>
            </p:cNvSpPr>
            <p:nvPr/>
          </p:nvSpPr>
          <p:spPr bwMode="auto">
            <a:xfrm>
              <a:off x="3409" y="2124"/>
              <a:ext cx="226" cy="376"/>
            </a:xfrm>
            <a:prstGeom prst="rightBrace">
              <a:avLst>
                <a:gd name="adj1" fmla="val 41593"/>
                <a:gd name="adj2" fmla="val 50000"/>
              </a:avLst>
            </a:prstGeom>
            <a:noFill/>
            <a:ln w="57150">
              <a:solidFill>
                <a:srgbClr val="FF0000"/>
              </a:solidFill>
              <a:round/>
              <a:headEnd/>
              <a:tailEnd/>
            </a:ln>
            <a:effectLst/>
          </p:spPr>
          <p:txBody>
            <a:bodyPr wrap="none" anchor="ctr"/>
            <a:lstStyle/>
            <a:p>
              <a:endParaRPr lang="en-US"/>
            </a:p>
          </p:txBody>
        </p:sp>
        <p:sp>
          <p:nvSpPr>
            <p:cNvPr id="41" name="Rectangle 43"/>
            <p:cNvSpPr>
              <a:spLocks noChangeArrowheads="1"/>
            </p:cNvSpPr>
            <p:nvPr/>
          </p:nvSpPr>
          <p:spPr bwMode="auto">
            <a:xfrm>
              <a:off x="3694" y="2167"/>
              <a:ext cx="1443" cy="284"/>
            </a:xfrm>
            <a:prstGeom prst="rect">
              <a:avLst/>
            </a:prstGeom>
            <a:noFill/>
            <a:ln w="9525">
              <a:noFill/>
              <a:miter lim="800000"/>
              <a:headEnd/>
              <a:tailEnd/>
            </a:ln>
            <a:effectLst/>
          </p:spPr>
          <p:txBody>
            <a:bodyPr/>
            <a:lstStyle/>
            <a:p>
              <a:pPr marL="342900" indent="-342900">
                <a:spcBef>
                  <a:spcPct val="20000"/>
                </a:spcBef>
              </a:pPr>
              <a:r>
                <a:rPr lang="en-US" altLang="ja-JP" sz="2000" b="1">
                  <a:solidFill>
                    <a:schemeClr val="hlink"/>
                  </a:solidFill>
                  <a:latin typeface="Verdana" pitchFamily="34" charset="0"/>
                  <a:ea typeface="ＭＳ Ｐゴシック" pitchFamily="50" charset="-128"/>
                </a:rPr>
                <a:t>Heart of OSI</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500" fill="hold"/>
                                        <p:tgtEl>
                                          <p:spTgt spid="19"/>
                                        </p:tgtEl>
                                        <p:attrNameLst>
                                          <p:attrName>ppt_w</p:attrName>
                                        </p:attrNameLst>
                                      </p:cBhvr>
                                      <p:tavLst>
                                        <p:tav tm="0">
                                          <p:val>
                                            <p:fltVal val="0"/>
                                          </p:val>
                                        </p:tav>
                                        <p:tav tm="100000">
                                          <p:val>
                                            <p:strVal val="#ppt_w"/>
                                          </p:val>
                                        </p:tav>
                                      </p:tavLst>
                                    </p:anim>
                                    <p:anim calcmode="lin" valueType="num">
                                      <p:cBhvr>
                                        <p:cTn id="14" dur="500" fill="hold"/>
                                        <p:tgtEl>
                                          <p:spTgt spid="19"/>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p:cTn id="43" dur="500" fill="hold"/>
                                        <p:tgtEl>
                                          <p:spTgt spid="24"/>
                                        </p:tgtEl>
                                        <p:attrNameLst>
                                          <p:attrName>ppt_w</p:attrName>
                                        </p:attrNameLst>
                                      </p:cBhvr>
                                      <p:tavLst>
                                        <p:tav tm="0">
                                          <p:val>
                                            <p:fltVal val="0"/>
                                          </p:val>
                                        </p:tav>
                                        <p:tav tm="100000">
                                          <p:val>
                                            <p:strVal val="#ppt_w"/>
                                          </p:val>
                                        </p:tav>
                                      </p:tavLst>
                                    </p:anim>
                                    <p:anim calcmode="lin" valueType="num">
                                      <p:cBhvr>
                                        <p:cTn id="44"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up)">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wipe(down)">
                                      <p:cBhvr>
                                        <p:cTn id="54"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wipe(left)">
                                      <p:cBhvr>
                                        <p:cTn id="59" dur="500"/>
                                        <p:tgtEl>
                                          <p:spTgt spid="3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wipe(left)">
                                      <p:cBhvr>
                                        <p:cTn id="64" dur="500"/>
                                        <p:tgtEl>
                                          <p:spTgt spid="3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wipe(left)">
                                      <p:cBhvr>
                                        <p:cTn id="6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autoUpdateAnimBg="0"/>
      <p:bldP spid="19" grpId="0" animBg="1" autoUpdateAnimBg="0"/>
      <p:bldP spid="20" grpId="0" animBg="1" autoUpdateAnimBg="0"/>
      <p:bldP spid="21" grpId="0" animBg="1" autoUpdateAnimBg="0"/>
      <p:bldP spid="22" grpId="0" animBg="1" autoUpdateAnimBg="0"/>
      <p:bldP spid="23" grpId="0" animBg="1" autoUpdateAnimBg="0"/>
      <p:bldP spid="24"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0" y="304800"/>
            <a:ext cx="3657600" cy="457200"/>
          </a:xfrm>
          <a:prstGeom prst="rect">
            <a:avLst/>
          </a:prstGeom>
          <a:noFill/>
          <a:ln w="9525">
            <a:noFill/>
            <a:miter lim="800000"/>
            <a:headEnd/>
            <a:tailEnd/>
          </a:ln>
          <a:effectLst/>
        </p:spPr>
        <p:txBody>
          <a:bodyPr lIns="92075" tIns="46038" rIns="92075" bIns="46038" anchor="ctr"/>
          <a:lstStyle/>
          <a:p>
            <a:r>
              <a:rPr lang="en-US" sz="2400" b="1">
                <a:solidFill>
                  <a:srgbClr val="00FF00"/>
                </a:solidFill>
                <a:latin typeface="Verdana" pitchFamily="34" charset="0"/>
              </a:rPr>
              <a:t>Application Layer</a:t>
            </a:r>
          </a:p>
        </p:txBody>
      </p:sp>
      <p:sp>
        <p:nvSpPr>
          <p:cNvPr id="3" name="Rectangle 5"/>
          <p:cNvSpPr>
            <a:spLocks noChangeArrowheads="1"/>
          </p:cNvSpPr>
          <p:nvPr/>
        </p:nvSpPr>
        <p:spPr bwMode="auto">
          <a:xfrm>
            <a:off x="2438400" y="1447800"/>
            <a:ext cx="5235575" cy="4895850"/>
          </a:xfrm>
          <a:prstGeom prst="rect">
            <a:avLst/>
          </a:prstGeom>
          <a:noFill/>
          <a:ln w="9525">
            <a:noFill/>
            <a:miter lim="800000"/>
            <a:headEnd/>
            <a:tailEnd/>
          </a:ln>
          <a:effectLst/>
        </p:spPr>
        <p:txBody>
          <a:bodyPr/>
          <a:lstStyle/>
          <a:p>
            <a:pPr marL="342900" indent="-342900">
              <a:spcBef>
                <a:spcPct val="20000"/>
              </a:spcBef>
            </a:pPr>
            <a:r>
              <a:rPr lang="en-US" altLang="ja-JP" sz="2000" b="1">
                <a:latin typeface="Verdana" pitchFamily="34" charset="0"/>
                <a:ea typeface="ＭＳ Ｐゴシック" pitchFamily="50" charset="-128"/>
              </a:rPr>
              <a:t>	</a:t>
            </a:r>
            <a:r>
              <a:rPr lang="en-US" altLang="ja-JP" sz="2000" b="1">
                <a:solidFill>
                  <a:schemeClr val="folHlink"/>
                </a:solidFill>
                <a:latin typeface="Verdana" pitchFamily="34" charset="0"/>
                <a:ea typeface="ＭＳ Ｐゴシック" pitchFamily="50" charset="-128"/>
              </a:rPr>
              <a:t>Application  Layer</a:t>
            </a:r>
            <a:r>
              <a:rPr lang="en-US" altLang="ja-JP" sz="2000" b="1">
                <a:latin typeface="Verdana" pitchFamily="34" charset="0"/>
                <a:ea typeface="ＭＳ Ｐゴシック" pitchFamily="50" charset="-128"/>
              </a:rPr>
              <a:t>  is responsible for  providing  Networking Services  to user.    It also known as Desktop Layer. Identification of Services is done using Port Numbers.</a:t>
            </a:r>
          </a:p>
          <a:p>
            <a:pPr marL="342900" indent="-342900">
              <a:spcBef>
                <a:spcPct val="20000"/>
              </a:spcBef>
            </a:pPr>
            <a:endParaRPr lang="en-US" altLang="ja-JP" sz="2000" b="1">
              <a:latin typeface="Verdana" pitchFamily="34" charset="0"/>
              <a:ea typeface="ＭＳ Ｐゴシック" pitchFamily="50" charset="-128"/>
            </a:endParaRPr>
          </a:p>
          <a:p>
            <a:pPr marL="342900" indent="-342900">
              <a:spcBef>
                <a:spcPct val="20000"/>
              </a:spcBef>
            </a:pPr>
            <a:r>
              <a:rPr lang="en-US" altLang="ja-JP" sz="2000" b="1">
                <a:latin typeface="Verdana" pitchFamily="34" charset="0"/>
                <a:ea typeface="ＭＳ Ｐゴシック" pitchFamily="50" charset="-128"/>
              </a:rPr>
              <a:t>	Ports are nothing but Socket i.e. Entry and Exit Point to the Layer</a:t>
            </a:r>
          </a:p>
          <a:p>
            <a:pPr marL="342900" indent="-342900">
              <a:spcBef>
                <a:spcPct val="20000"/>
              </a:spcBef>
            </a:pPr>
            <a:endParaRPr lang="en-US" altLang="ja-JP" sz="2000" b="1">
              <a:latin typeface="Verdana" pitchFamily="34" charset="0"/>
              <a:ea typeface="ＭＳ Ｐゴシック" pitchFamily="50" charset="-128"/>
            </a:endParaRPr>
          </a:p>
          <a:p>
            <a:pPr marL="342900" indent="-342900" algn="just">
              <a:spcBef>
                <a:spcPct val="20000"/>
              </a:spcBef>
            </a:pPr>
            <a:r>
              <a:rPr lang="en-US" altLang="ja-JP" sz="2000" b="1">
                <a:latin typeface="Verdana" pitchFamily="34" charset="0"/>
                <a:ea typeface="ＭＳ Ｐゴシック" pitchFamily="50" charset="-128"/>
              </a:rPr>
              <a:t>    </a:t>
            </a:r>
            <a:r>
              <a:rPr lang="en-US" altLang="ja-JP" sz="2000" b="1">
                <a:solidFill>
                  <a:schemeClr val="folHlink"/>
                </a:solidFill>
                <a:latin typeface="Verdana" pitchFamily="34" charset="0"/>
                <a:ea typeface="ＭＳ Ｐゴシック" pitchFamily="50" charset="-128"/>
              </a:rPr>
              <a:t>Total No. Ports	      </a:t>
            </a:r>
            <a:r>
              <a:rPr lang="en-US" altLang="ja-JP" sz="2000" b="1">
                <a:solidFill>
                  <a:schemeClr val="hlink"/>
                </a:solidFill>
                <a:latin typeface="Verdana" pitchFamily="34" charset="0"/>
                <a:ea typeface="ＭＳ Ｐゴシック" pitchFamily="50" charset="-128"/>
              </a:rPr>
              <a:t>0 – 65535 </a:t>
            </a:r>
          </a:p>
          <a:p>
            <a:pPr marL="342900" indent="-342900" algn="just">
              <a:spcBef>
                <a:spcPct val="20000"/>
              </a:spcBef>
            </a:pPr>
            <a:r>
              <a:rPr lang="en-US" altLang="ja-JP" sz="2000" b="1">
                <a:solidFill>
                  <a:schemeClr val="hlink"/>
                </a:solidFill>
                <a:latin typeface="Verdana" pitchFamily="34" charset="0"/>
                <a:ea typeface="ＭＳ Ｐゴシック" pitchFamily="50" charset="-128"/>
              </a:rPr>
              <a:t>    </a:t>
            </a:r>
            <a:r>
              <a:rPr lang="en-US" altLang="ja-JP" sz="2000" b="1">
                <a:solidFill>
                  <a:schemeClr val="folHlink"/>
                </a:solidFill>
                <a:latin typeface="Verdana" pitchFamily="34" charset="0"/>
                <a:ea typeface="ＭＳ Ｐゴシック" pitchFamily="50" charset="-128"/>
              </a:rPr>
              <a:t>Reserved Ports	      </a:t>
            </a:r>
            <a:r>
              <a:rPr lang="en-US" altLang="ja-JP" sz="2000" b="1">
                <a:solidFill>
                  <a:schemeClr val="hlink"/>
                </a:solidFill>
                <a:latin typeface="Verdana" pitchFamily="34" charset="0"/>
                <a:ea typeface="ＭＳ Ｐゴシック" pitchFamily="50" charset="-128"/>
              </a:rPr>
              <a:t>0 – 1023</a:t>
            </a:r>
            <a:endParaRPr lang="en-US" altLang="ja-JP" sz="2000" b="1">
              <a:solidFill>
                <a:schemeClr val="folHlink"/>
              </a:solidFill>
              <a:latin typeface="Verdana" pitchFamily="34" charset="0"/>
              <a:ea typeface="ＭＳ Ｐゴシック" pitchFamily="50" charset="-128"/>
            </a:endParaRPr>
          </a:p>
          <a:p>
            <a:pPr marL="342900" indent="-342900" algn="just">
              <a:spcBef>
                <a:spcPct val="20000"/>
              </a:spcBef>
            </a:pPr>
            <a:r>
              <a:rPr lang="en-US" altLang="ja-JP" sz="2000" b="1">
                <a:solidFill>
                  <a:schemeClr val="folHlink"/>
                </a:solidFill>
                <a:latin typeface="Verdana" pitchFamily="34" charset="0"/>
                <a:ea typeface="ＭＳ Ｐゴシック" pitchFamily="50" charset="-128"/>
              </a:rPr>
              <a:t>    Open Ports	</a:t>
            </a:r>
            <a:r>
              <a:rPr lang="en-US" altLang="ja-JP" sz="2000" b="1">
                <a:solidFill>
                  <a:schemeClr val="hlink"/>
                </a:solidFill>
                <a:latin typeface="Verdana" pitchFamily="34" charset="0"/>
                <a:ea typeface="ＭＳ Ｐゴシック" pitchFamily="50" charset="-128"/>
              </a:rPr>
              <a:t>1024 – 65535</a:t>
            </a:r>
          </a:p>
        </p:txBody>
      </p:sp>
      <p:grpSp>
        <p:nvGrpSpPr>
          <p:cNvPr id="4" name="Group 6"/>
          <p:cNvGrpSpPr>
            <a:grpSpLocks/>
          </p:cNvGrpSpPr>
          <p:nvPr/>
        </p:nvGrpSpPr>
        <p:grpSpPr bwMode="auto">
          <a:xfrm>
            <a:off x="0" y="1249363"/>
            <a:ext cx="2655888" cy="4748212"/>
            <a:chOff x="1717" y="894"/>
            <a:chExt cx="1673" cy="2991"/>
          </a:xfrm>
        </p:grpSpPr>
        <p:grpSp>
          <p:nvGrpSpPr>
            <p:cNvPr id="5" name="Group 7"/>
            <p:cNvGrpSpPr>
              <a:grpSpLocks/>
            </p:cNvGrpSpPr>
            <p:nvPr/>
          </p:nvGrpSpPr>
          <p:grpSpPr bwMode="auto">
            <a:xfrm>
              <a:off x="1733" y="900"/>
              <a:ext cx="1584" cy="2860"/>
              <a:chOff x="1733" y="900"/>
              <a:chExt cx="1584" cy="2860"/>
            </a:xfrm>
          </p:grpSpPr>
          <p:sp>
            <p:nvSpPr>
              <p:cNvPr id="7" name="Rectangle 8"/>
              <p:cNvSpPr>
                <a:spLocks noChangeArrowheads="1"/>
              </p:cNvSpPr>
              <p:nvPr/>
            </p:nvSpPr>
            <p:spPr bwMode="auto">
              <a:xfrm>
                <a:off x="1733" y="900"/>
                <a:ext cx="1584" cy="410"/>
              </a:xfrm>
              <a:prstGeom prst="rect">
                <a:avLst/>
              </a:prstGeom>
              <a:solidFill>
                <a:srgbClr val="C0C0C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Application </a:t>
                </a:r>
              </a:p>
            </p:txBody>
          </p:sp>
          <p:sp>
            <p:nvSpPr>
              <p:cNvPr id="8" name="Rectangle 9"/>
              <p:cNvSpPr>
                <a:spLocks noChangeArrowheads="1"/>
              </p:cNvSpPr>
              <p:nvPr/>
            </p:nvSpPr>
            <p:spPr bwMode="auto">
              <a:xfrm>
                <a:off x="1733" y="1306"/>
                <a:ext cx="1584" cy="410"/>
              </a:xfrm>
              <a:prstGeom prst="rect">
                <a:avLst/>
              </a:prstGeom>
              <a:solidFill>
                <a:srgbClr val="99FF99"/>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Presentation</a:t>
                </a:r>
              </a:p>
            </p:txBody>
          </p:sp>
          <p:sp>
            <p:nvSpPr>
              <p:cNvPr id="9" name="Rectangle 10"/>
              <p:cNvSpPr>
                <a:spLocks noChangeArrowheads="1"/>
              </p:cNvSpPr>
              <p:nvPr/>
            </p:nvSpPr>
            <p:spPr bwMode="auto">
              <a:xfrm>
                <a:off x="1733" y="1716"/>
                <a:ext cx="1584" cy="409"/>
              </a:xfrm>
              <a:prstGeom prst="rect">
                <a:avLst/>
              </a:prstGeom>
              <a:solidFill>
                <a:srgbClr val="FFFF99"/>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Session</a:t>
                </a:r>
              </a:p>
            </p:txBody>
          </p:sp>
          <p:sp>
            <p:nvSpPr>
              <p:cNvPr id="10" name="Rectangle 11"/>
              <p:cNvSpPr>
                <a:spLocks noChangeArrowheads="1"/>
              </p:cNvSpPr>
              <p:nvPr/>
            </p:nvSpPr>
            <p:spPr bwMode="auto">
              <a:xfrm>
                <a:off x="1733" y="2123"/>
                <a:ext cx="1584" cy="410"/>
              </a:xfrm>
              <a:prstGeom prst="rect">
                <a:avLst/>
              </a:prstGeom>
              <a:solidFill>
                <a:srgbClr val="99CC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Transport  </a:t>
                </a:r>
              </a:p>
            </p:txBody>
          </p:sp>
          <p:sp>
            <p:nvSpPr>
              <p:cNvPr id="11" name="Rectangle 12"/>
              <p:cNvSpPr>
                <a:spLocks noChangeArrowheads="1"/>
              </p:cNvSpPr>
              <p:nvPr/>
            </p:nvSpPr>
            <p:spPr bwMode="auto">
              <a:xfrm>
                <a:off x="1733" y="2530"/>
                <a:ext cx="1584" cy="410"/>
              </a:xfrm>
              <a:prstGeom prst="rect">
                <a:avLst/>
              </a:prstGeom>
              <a:solidFill>
                <a:srgbClr val="FF9966"/>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Network   </a:t>
                </a:r>
              </a:p>
            </p:txBody>
          </p:sp>
          <p:sp>
            <p:nvSpPr>
              <p:cNvPr id="12" name="Rectangle 13"/>
              <p:cNvSpPr>
                <a:spLocks noChangeArrowheads="1"/>
              </p:cNvSpPr>
              <p:nvPr/>
            </p:nvSpPr>
            <p:spPr bwMode="auto">
              <a:xfrm>
                <a:off x="1733" y="2940"/>
                <a:ext cx="1584" cy="410"/>
              </a:xfrm>
              <a:prstGeom prst="rect">
                <a:avLst/>
              </a:prstGeom>
              <a:solidFill>
                <a:srgbClr val="66FF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Data Link</a:t>
                </a:r>
              </a:p>
            </p:txBody>
          </p:sp>
          <p:sp>
            <p:nvSpPr>
              <p:cNvPr id="13" name="Rectangle 14"/>
              <p:cNvSpPr>
                <a:spLocks noChangeArrowheads="1"/>
              </p:cNvSpPr>
              <p:nvPr/>
            </p:nvSpPr>
            <p:spPr bwMode="auto">
              <a:xfrm>
                <a:off x="1733" y="3350"/>
                <a:ext cx="1584" cy="410"/>
              </a:xfrm>
              <a:prstGeom prst="rect">
                <a:avLst/>
              </a:prstGeom>
              <a:solidFill>
                <a:srgbClr val="FF99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Physical</a:t>
                </a:r>
              </a:p>
            </p:txBody>
          </p:sp>
        </p:grpSp>
        <p:sp>
          <p:nvSpPr>
            <p:cNvPr id="6" name="Rectangle 15"/>
            <p:cNvSpPr>
              <a:spLocks noChangeArrowheads="1"/>
            </p:cNvSpPr>
            <p:nvPr/>
          </p:nvSpPr>
          <p:spPr bwMode="auto">
            <a:xfrm>
              <a:off x="1717" y="894"/>
              <a:ext cx="1673" cy="2991"/>
            </a:xfrm>
            <a:prstGeom prst="rect">
              <a:avLst/>
            </a:prstGeom>
            <a:solidFill>
              <a:schemeClr val="bg1">
                <a:alpha val="50000"/>
              </a:schemeClr>
            </a:solidFill>
            <a:ln w="9525">
              <a:noFill/>
              <a:miter lim="800000"/>
              <a:headEnd/>
              <a:tailEnd/>
            </a:ln>
            <a:effectLst/>
          </p:spPr>
          <p:txBody>
            <a:bodyPr wrap="none" anchor="ctr"/>
            <a:lstStyle/>
            <a:p>
              <a:endParaRPr lang="en-US"/>
            </a:p>
          </p:txBody>
        </p:sp>
      </p:grpSp>
      <p:sp>
        <p:nvSpPr>
          <p:cNvPr id="14" name="Rectangle 16"/>
          <p:cNvSpPr>
            <a:spLocks noChangeArrowheads="1"/>
          </p:cNvSpPr>
          <p:nvPr/>
        </p:nvSpPr>
        <p:spPr bwMode="auto">
          <a:xfrm>
            <a:off x="0" y="1222375"/>
            <a:ext cx="2514600" cy="650875"/>
          </a:xfrm>
          <a:prstGeom prst="rect">
            <a:avLst/>
          </a:prstGeom>
          <a:solidFill>
            <a:srgbClr val="993366"/>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Application </a:t>
            </a:r>
          </a:p>
        </p:txBody>
      </p:sp>
      <p:pic>
        <p:nvPicPr>
          <p:cNvPr id="15" name="Picture 17" descr="ssss"/>
          <p:cNvPicPr>
            <a:picLocks noChangeAspect="1" noChangeArrowheads="1"/>
          </p:cNvPicPr>
          <p:nvPr/>
        </p:nvPicPr>
        <p:blipFill>
          <a:blip r:embed="rId2"/>
          <a:srcRect/>
          <a:stretch>
            <a:fillRect/>
          </a:stretch>
        </p:blipFill>
        <p:spPr bwMode="auto">
          <a:xfrm>
            <a:off x="5257800" y="0"/>
            <a:ext cx="3695700" cy="1400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wipe(left)">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left)">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left)">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wipe(left)">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left)">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1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 descr="ssss"/>
          <p:cNvPicPr>
            <a:picLocks noChangeAspect="1" noChangeArrowheads="1"/>
          </p:cNvPicPr>
          <p:nvPr/>
        </p:nvPicPr>
        <p:blipFill>
          <a:blip r:embed="rId2"/>
          <a:stretch>
            <a:fillRect/>
          </a:stretch>
        </p:blipFill>
        <p:spPr bwMode="auto">
          <a:xfrm>
            <a:off x="5448300" y="0"/>
            <a:ext cx="3695700" cy="1400175"/>
          </a:xfrm>
          <a:prstGeom prst="rect">
            <a:avLst/>
          </a:prstGeom>
          <a:noFill/>
          <a:ln>
            <a:noFill/>
          </a:ln>
        </p:spPr>
      </p:pic>
      <p:sp>
        <p:nvSpPr>
          <p:cNvPr id="53" name="TextBox 52"/>
          <p:cNvSpPr txBox="1"/>
          <p:nvPr/>
        </p:nvSpPr>
        <p:spPr>
          <a:xfrm>
            <a:off x="457200" y="2209800"/>
            <a:ext cx="5800114" cy="1015663"/>
          </a:xfrm>
          <a:prstGeom prst="rect">
            <a:avLst/>
          </a:prstGeom>
          <a:noFill/>
        </p:spPr>
        <p:txBody>
          <a:bodyPr wrap="none" rtlCol="0">
            <a:spAutoFit/>
          </a:bodyPr>
          <a:lstStyle/>
          <a:p>
            <a:r>
              <a:rPr lang="en-US" sz="6000" dirty="0" smtClean="0"/>
              <a:t>Why N+ certified?</a:t>
            </a:r>
            <a:endParaRPr lang="en-US" sz="6000" dirty="0"/>
          </a:p>
        </p:txBody>
      </p:sp>
      <p:sp>
        <p:nvSpPr>
          <p:cNvPr id="54" name="Rectangle 53"/>
          <p:cNvSpPr/>
          <p:nvPr/>
        </p:nvSpPr>
        <p:spPr>
          <a:xfrm>
            <a:off x="228600" y="3657600"/>
            <a:ext cx="535724" cy="523220"/>
          </a:xfrm>
          <a:prstGeom prst="rect">
            <a:avLst/>
          </a:prstGeom>
        </p:spPr>
        <p:txBody>
          <a:bodyPr wrap="none">
            <a:spAutoFit/>
          </a:bodyPr>
          <a:lstStyle/>
          <a:p>
            <a:r>
              <a:rPr lang="en-GB" sz="2800" dirty="0" smtClean="0">
                <a:solidFill>
                  <a:srgbClr val="000000"/>
                </a:solidFill>
                <a:latin typeface="Wingdings" pitchFamily="2" charset="2"/>
              </a:rPr>
              <a:t></a:t>
            </a:r>
            <a:endParaRPr lang="en-US" sz="2800" dirty="0"/>
          </a:p>
        </p:txBody>
      </p:sp>
      <p:sp>
        <p:nvSpPr>
          <p:cNvPr id="58" name="TextBox 57"/>
          <p:cNvSpPr txBox="1"/>
          <p:nvPr/>
        </p:nvSpPr>
        <p:spPr>
          <a:xfrm>
            <a:off x="685800" y="3657600"/>
            <a:ext cx="6976462" cy="1077218"/>
          </a:xfrm>
          <a:prstGeom prst="rect">
            <a:avLst/>
          </a:prstGeom>
          <a:noFill/>
        </p:spPr>
        <p:txBody>
          <a:bodyPr wrap="none" rtlCol="0">
            <a:spAutoFit/>
          </a:bodyPr>
          <a:lstStyle/>
          <a:p>
            <a:r>
              <a:rPr lang="en-US" sz="3200" dirty="0" smtClean="0"/>
              <a:t>Three major benefits are associated with</a:t>
            </a:r>
          </a:p>
          <a:p>
            <a:r>
              <a:rPr lang="en-US" sz="3200" dirty="0" smtClean="0"/>
              <a:t> becoming N+ certified.</a:t>
            </a:r>
            <a:endParaRPr lang="en-US" sz="3200" dirty="0"/>
          </a:p>
        </p:txBody>
      </p:sp>
      <p:sp>
        <p:nvSpPr>
          <p:cNvPr id="59" name="TextBox 58"/>
          <p:cNvSpPr txBox="1"/>
          <p:nvPr/>
        </p:nvSpPr>
        <p:spPr>
          <a:xfrm>
            <a:off x="762000" y="4876800"/>
            <a:ext cx="6642075" cy="1569660"/>
          </a:xfrm>
          <a:prstGeom prst="rect">
            <a:avLst/>
          </a:prstGeom>
          <a:noFill/>
        </p:spPr>
        <p:txBody>
          <a:bodyPr wrap="none" rtlCol="0">
            <a:spAutoFit/>
          </a:bodyPr>
          <a:lstStyle/>
          <a:p>
            <a:pPr marL="400050" indent="-400050">
              <a:buFont typeface="+mj-lt"/>
              <a:buAutoNum type="romanLcPeriod"/>
            </a:pPr>
            <a:r>
              <a:rPr lang="en-US" sz="3200" dirty="0" smtClean="0"/>
              <a:t>Proof of professional achievement.</a:t>
            </a:r>
          </a:p>
          <a:p>
            <a:pPr marL="400050" indent="-400050">
              <a:buFont typeface="+mj-lt"/>
              <a:buAutoNum type="romanLcPeriod"/>
            </a:pPr>
            <a:r>
              <a:rPr lang="en-US" sz="3200" dirty="0" smtClean="0"/>
              <a:t>Opportunity for advancement.</a:t>
            </a:r>
          </a:p>
          <a:p>
            <a:pPr marL="400050" indent="-400050">
              <a:buFont typeface="+mj-lt"/>
              <a:buAutoNum type="romanLcPeriod"/>
            </a:pPr>
            <a:r>
              <a:rPr lang="en-US" sz="3200" dirty="0" smtClean="0"/>
              <a:t>Fulfillment of training requirements.</a:t>
            </a:r>
            <a:endParaRPr lang="en-US" sz="32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76200" y="152400"/>
            <a:ext cx="5326063" cy="457200"/>
          </a:xfrm>
          <a:prstGeom prst="rect">
            <a:avLst/>
          </a:prstGeom>
          <a:noFill/>
          <a:ln w="9525">
            <a:noFill/>
            <a:miter lim="800000"/>
            <a:headEnd/>
            <a:tailEnd/>
          </a:ln>
          <a:effectLst/>
        </p:spPr>
        <p:txBody>
          <a:bodyPr lIns="92075" tIns="46038" rIns="92075" bIns="46038" anchor="ctr"/>
          <a:lstStyle/>
          <a:p>
            <a:pPr>
              <a:spcBef>
                <a:spcPct val="20000"/>
              </a:spcBef>
            </a:pPr>
            <a:r>
              <a:rPr lang="en-US" altLang="ja-JP" sz="2000" b="1">
                <a:solidFill>
                  <a:srgbClr val="00FF00"/>
                </a:solidFill>
                <a:latin typeface="Verdana" pitchFamily="34" charset="0"/>
                <a:ea typeface="ＭＳ Ｐゴシック" pitchFamily="50" charset="-128"/>
              </a:rPr>
              <a:t>Examples of Networking Services</a:t>
            </a:r>
          </a:p>
        </p:txBody>
      </p:sp>
      <p:sp>
        <p:nvSpPr>
          <p:cNvPr id="3" name="Rectangle 5"/>
          <p:cNvSpPr>
            <a:spLocks noChangeArrowheads="1"/>
          </p:cNvSpPr>
          <p:nvPr/>
        </p:nvSpPr>
        <p:spPr bwMode="auto">
          <a:xfrm>
            <a:off x="338138" y="471488"/>
            <a:ext cx="8428037" cy="5686425"/>
          </a:xfrm>
          <a:prstGeom prst="rect">
            <a:avLst/>
          </a:prstGeom>
          <a:noFill/>
          <a:ln w="9525">
            <a:noFill/>
            <a:miter lim="800000"/>
            <a:headEnd/>
            <a:tailEnd/>
          </a:ln>
          <a:effectLst/>
        </p:spPr>
        <p:txBody>
          <a:bodyPr/>
          <a:lstStyle/>
          <a:p>
            <a:pPr marL="342900" indent="-342900">
              <a:lnSpc>
                <a:spcPct val="275000"/>
              </a:lnSpc>
            </a:pPr>
            <a:r>
              <a:rPr lang="en-US" altLang="ja-JP" sz="2000" b="1">
                <a:solidFill>
                  <a:schemeClr val="folHlink"/>
                </a:solidFill>
                <a:latin typeface="Verdana" pitchFamily="34" charset="0"/>
                <a:ea typeface="ＭＳ Ｐゴシック" pitchFamily="50" charset="-128"/>
              </a:rPr>
              <a:t>Service	       Port No.</a:t>
            </a:r>
          </a:p>
          <a:p>
            <a:pPr marL="342900" indent="-342900">
              <a:lnSpc>
                <a:spcPct val="350000"/>
              </a:lnSpc>
            </a:pPr>
            <a:r>
              <a:rPr lang="en-US" altLang="ja-JP" sz="2000" b="1">
                <a:solidFill>
                  <a:srgbClr val="000000"/>
                </a:solidFill>
                <a:latin typeface="Verdana" pitchFamily="34" charset="0"/>
                <a:ea typeface="ＭＳ Ｐゴシック" pitchFamily="50" charset="-128"/>
              </a:rPr>
              <a:t>HTTP			80	</a:t>
            </a:r>
          </a:p>
          <a:p>
            <a:pPr marL="342900" indent="-342900">
              <a:lnSpc>
                <a:spcPct val="275000"/>
              </a:lnSpc>
            </a:pPr>
            <a:r>
              <a:rPr lang="en-US" altLang="ja-JP" sz="2000" b="1">
                <a:solidFill>
                  <a:srgbClr val="000000"/>
                </a:solidFill>
                <a:latin typeface="Verdana" pitchFamily="34" charset="0"/>
                <a:ea typeface="ＭＳ Ｐゴシック" pitchFamily="50" charset="-128"/>
              </a:rPr>
              <a:t>FTP			21</a:t>
            </a:r>
          </a:p>
          <a:p>
            <a:pPr marL="342900" indent="-342900">
              <a:lnSpc>
                <a:spcPct val="275000"/>
              </a:lnSpc>
            </a:pPr>
            <a:r>
              <a:rPr lang="en-US" altLang="ja-JP" sz="2000" b="1">
                <a:solidFill>
                  <a:srgbClr val="000000"/>
                </a:solidFill>
                <a:latin typeface="Verdana" pitchFamily="34" charset="0"/>
                <a:ea typeface="ＭＳ Ｐゴシック" pitchFamily="50" charset="-128"/>
              </a:rPr>
              <a:t>SMTP 			25</a:t>
            </a:r>
          </a:p>
          <a:p>
            <a:pPr marL="342900" indent="-342900">
              <a:lnSpc>
                <a:spcPct val="275000"/>
              </a:lnSpc>
            </a:pPr>
            <a:r>
              <a:rPr lang="en-US" altLang="ja-JP" sz="2000" b="1">
                <a:solidFill>
                  <a:srgbClr val="000000"/>
                </a:solidFill>
                <a:latin typeface="Verdana" pitchFamily="34" charset="0"/>
                <a:ea typeface="ＭＳ Ｐゴシック" pitchFamily="50" charset="-128"/>
              </a:rPr>
              <a:t>TELNET		23</a:t>
            </a:r>
          </a:p>
          <a:p>
            <a:pPr marL="342900" indent="-342900">
              <a:lnSpc>
                <a:spcPct val="275000"/>
              </a:lnSpc>
            </a:pPr>
            <a:r>
              <a:rPr lang="en-US" altLang="ja-JP" sz="2000" b="1">
                <a:solidFill>
                  <a:srgbClr val="000000"/>
                </a:solidFill>
                <a:latin typeface="Verdana" pitchFamily="34" charset="0"/>
                <a:ea typeface="ＭＳ Ｐゴシック" pitchFamily="50" charset="-128"/>
              </a:rPr>
              <a:t>TFTP			69</a:t>
            </a:r>
          </a:p>
        </p:txBody>
      </p:sp>
      <p:pic>
        <p:nvPicPr>
          <p:cNvPr id="4" name="Picture 6">
            <a:hlinkClick r:id="" action="ppaction://noaction" highlightClick="1"/>
          </p:cNvPr>
          <p:cNvPicPr>
            <a:picLocks noChangeAspect="1" noChangeArrowheads="1"/>
          </p:cNvPicPr>
          <p:nvPr/>
        </p:nvPicPr>
        <p:blipFill>
          <a:blip r:embed="rId2"/>
          <a:srcRect/>
          <a:stretch>
            <a:fillRect/>
          </a:stretch>
        </p:blipFill>
        <p:spPr bwMode="auto">
          <a:xfrm>
            <a:off x="4449763" y="1676400"/>
            <a:ext cx="1216025" cy="914400"/>
          </a:xfrm>
          <a:prstGeom prst="rect">
            <a:avLst/>
          </a:prstGeom>
          <a:noFill/>
          <a:ln w="9525">
            <a:noFill/>
            <a:miter lim="800000"/>
            <a:headEnd/>
            <a:tailEnd/>
          </a:ln>
          <a:effectLst/>
        </p:spPr>
      </p:pic>
      <p:pic>
        <p:nvPicPr>
          <p:cNvPr id="5" name="Picture 7">
            <a:hlinkClick r:id="" action="ppaction://noaction" highlightClick="1"/>
          </p:cNvPr>
          <p:cNvPicPr>
            <a:picLocks noChangeAspect="1" noChangeArrowheads="1"/>
          </p:cNvPicPr>
          <p:nvPr/>
        </p:nvPicPr>
        <p:blipFill>
          <a:blip r:embed="rId3"/>
          <a:srcRect/>
          <a:stretch>
            <a:fillRect/>
          </a:stretch>
        </p:blipFill>
        <p:spPr bwMode="auto">
          <a:xfrm>
            <a:off x="4449763" y="4364038"/>
            <a:ext cx="1219200" cy="914400"/>
          </a:xfrm>
          <a:prstGeom prst="rect">
            <a:avLst/>
          </a:prstGeom>
          <a:noFill/>
          <a:ln w="9525">
            <a:noFill/>
            <a:miter lim="800000"/>
            <a:headEnd/>
            <a:tailEnd/>
          </a:ln>
          <a:effectLst/>
        </p:spPr>
      </p:pic>
      <p:pic>
        <p:nvPicPr>
          <p:cNvPr id="6" name="Picture 8">
            <a:hlinkClick r:id="" action="ppaction://noaction" highlightClick="1"/>
          </p:cNvPr>
          <p:cNvPicPr>
            <a:picLocks noChangeAspect="1" noChangeArrowheads="1"/>
          </p:cNvPicPr>
          <p:nvPr/>
        </p:nvPicPr>
        <p:blipFill>
          <a:blip r:embed="rId4" cstate="print"/>
          <a:srcRect/>
          <a:stretch>
            <a:fillRect/>
          </a:stretch>
        </p:blipFill>
        <p:spPr bwMode="auto">
          <a:xfrm>
            <a:off x="4449763" y="3468688"/>
            <a:ext cx="1216025" cy="912812"/>
          </a:xfrm>
          <a:prstGeom prst="rect">
            <a:avLst/>
          </a:prstGeom>
          <a:noFill/>
          <a:ln w="9525">
            <a:noFill/>
            <a:miter lim="800000"/>
            <a:headEnd/>
            <a:tailEnd/>
          </a:ln>
          <a:effectLst/>
        </p:spPr>
      </p:pic>
      <p:pic>
        <p:nvPicPr>
          <p:cNvPr id="7" name="Picture 9">
            <a:hlinkClick r:id="" action="ppaction://noaction" highlightClick="1"/>
          </p:cNvPr>
          <p:cNvPicPr>
            <a:picLocks noChangeAspect="1" noChangeArrowheads="1"/>
          </p:cNvPicPr>
          <p:nvPr/>
        </p:nvPicPr>
        <p:blipFill>
          <a:blip r:embed="rId5" cstate="print"/>
          <a:srcRect/>
          <a:stretch>
            <a:fillRect/>
          </a:stretch>
        </p:blipFill>
        <p:spPr bwMode="auto">
          <a:xfrm>
            <a:off x="4449763" y="2573338"/>
            <a:ext cx="1216025" cy="912812"/>
          </a:xfrm>
          <a:prstGeom prst="rect">
            <a:avLst/>
          </a:prstGeom>
          <a:noFill/>
          <a:ln w="9525">
            <a:noFill/>
            <a:miter lim="800000"/>
            <a:headEnd/>
            <a:tailEnd/>
          </a:ln>
          <a:effectLst/>
        </p:spPr>
      </p:pic>
      <p:pic>
        <p:nvPicPr>
          <p:cNvPr id="8" name="Picture 10" descr="ssss"/>
          <p:cNvPicPr>
            <a:picLocks noChangeAspect="1" noChangeArrowheads="1"/>
          </p:cNvPicPr>
          <p:nvPr/>
        </p:nvPicPr>
        <p:blipFill>
          <a:blip r:embed="rId6"/>
          <a:srcRect/>
          <a:stretch>
            <a:fillRect/>
          </a:stretch>
        </p:blipFill>
        <p:spPr bwMode="auto">
          <a:xfrm>
            <a:off x="5448300" y="0"/>
            <a:ext cx="3695700" cy="1400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ppt_w</p:attrName>
                                        </p:attrNameLst>
                                      </p:cBhvr>
                                      <p:tavLst>
                                        <p:tav tm="0">
                                          <p:val>
                                            <p:fltVal val="0"/>
                                          </p:val>
                                        </p:tav>
                                        <p:tav tm="100000">
                                          <p:val>
                                            <p:strVal val="#ppt_w"/>
                                          </p:val>
                                        </p:tav>
                                      </p:tavLst>
                                    </p:anim>
                                    <p:anim calcmode="lin" valueType="num">
                                      <p:cBhvr>
                                        <p:cTn id="3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box(out)">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box(out)">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p:cTn id="53" dur="500" fill="hold"/>
                                        <p:tgtEl>
                                          <p:spTgt spid="5"/>
                                        </p:tgtEl>
                                        <p:attrNameLst>
                                          <p:attrName>ppt_w</p:attrName>
                                        </p:attrNameLst>
                                      </p:cBhvr>
                                      <p:tavLst>
                                        <p:tav tm="0">
                                          <p:val>
                                            <p:fltVal val="0"/>
                                          </p:val>
                                        </p:tav>
                                        <p:tav tm="100000">
                                          <p:val>
                                            <p:strVal val="#ppt_w"/>
                                          </p:val>
                                        </p:tav>
                                      </p:tavLst>
                                    </p:anim>
                                    <p:anim calcmode="lin" valueType="num">
                                      <p:cBhvr>
                                        <p:cTn id="54"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990600" y="914400"/>
            <a:ext cx="2514600" cy="650875"/>
          </a:xfrm>
          <a:prstGeom prst="rect">
            <a:avLst/>
          </a:prstGeom>
          <a:solidFill>
            <a:srgbClr val="FFCC99"/>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Application </a:t>
            </a:r>
          </a:p>
        </p:txBody>
      </p:sp>
      <p:grpSp>
        <p:nvGrpSpPr>
          <p:cNvPr id="3" name="Group 5"/>
          <p:cNvGrpSpPr>
            <a:grpSpLocks/>
          </p:cNvGrpSpPr>
          <p:nvPr/>
        </p:nvGrpSpPr>
        <p:grpSpPr bwMode="auto">
          <a:xfrm>
            <a:off x="1066800" y="1676400"/>
            <a:ext cx="2495550" cy="619125"/>
            <a:chOff x="1766" y="1097"/>
            <a:chExt cx="1572" cy="390"/>
          </a:xfrm>
        </p:grpSpPr>
        <p:sp>
          <p:nvSpPr>
            <p:cNvPr id="4" name="AutoShape 6"/>
            <p:cNvSpPr>
              <a:spLocks noChangeArrowheads="1"/>
            </p:cNvSpPr>
            <p:nvPr/>
          </p:nvSpPr>
          <p:spPr bwMode="auto">
            <a:xfrm flipV="1">
              <a:off x="2024" y="1097"/>
              <a:ext cx="162" cy="390"/>
            </a:xfrm>
            <a:prstGeom prst="can">
              <a:avLst>
                <a:gd name="adj" fmla="val 56786"/>
              </a:avLst>
            </a:prstGeom>
            <a:solidFill>
              <a:srgbClr val="66FFFF"/>
            </a:solidFill>
            <a:ln w="19050">
              <a:solidFill>
                <a:schemeClr val="tx1"/>
              </a:solidFill>
              <a:round/>
              <a:headEnd/>
              <a:tailEnd/>
            </a:ln>
            <a:effectLst>
              <a:outerShdw dist="80322" dir="4293903" algn="ctr" rotWithShape="0">
                <a:schemeClr val="tx1"/>
              </a:outerShdw>
            </a:effectLst>
          </p:spPr>
          <p:txBody>
            <a:bodyPr wrap="none" anchor="ctr"/>
            <a:lstStyle/>
            <a:p>
              <a:endParaRPr lang="en-US"/>
            </a:p>
          </p:txBody>
        </p:sp>
        <p:sp>
          <p:nvSpPr>
            <p:cNvPr id="5" name="Text Box 7"/>
            <p:cNvSpPr txBox="1">
              <a:spLocks noChangeArrowheads="1"/>
            </p:cNvSpPr>
            <p:nvPr/>
          </p:nvSpPr>
          <p:spPr bwMode="auto">
            <a:xfrm>
              <a:off x="1985" y="1185"/>
              <a:ext cx="264" cy="173"/>
            </a:xfrm>
            <a:prstGeom prst="rect">
              <a:avLst/>
            </a:prstGeom>
            <a:noFill/>
            <a:ln w="9525">
              <a:noFill/>
              <a:miter lim="800000"/>
              <a:headEnd/>
              <a:tailEnd/>
            </a:ln>
            <a:effectLst/>
          </p:spPr>
          <p:txBody>
            <a:bodyPr>
              <a:spAutoFit/>
            </a:bodyPr>
            <a:lstStyle/>
            <a:p>
              <a:r>
                <a:rPr lang="en-US" sz="1200" b="1">
                  <a:latin typeface="Verdana" pitchFamily="34" charset="0"/>
                </a:rPr>
                <a:t>21</a:t>
              </a:r>
            </a:p>
          </p:txBody>
        </p:sp>
        <p:sp>
          <p:nvSpPr>
            <p:cNvPr id="6" name="AutoShape 8"/>
            <p:cNvSpPr>
              <a:spLocks noChangeArrowheads="1"/>
            </p:cNvSpPr>
            <p:nvPr/>
          </p:nvSpPr>
          <p:spPr bwMode="auto">
            <a:xfrm flipV="1">
              <a:off x="1805" y="1097"/>
              <a:ext cx="162" cy="390"/>
            </a:xfrm>
            <a:prstGeom prst="can">
              <a:avLst>
                <a:gd name="adj" fmla="val 56786"/>
              </a:avLst>
            </a:prstGeom>
            <a:solidFill>
              <a:srgbClr val="66FFFF"/>
            </a:solidFill>
            <a:ln w="19050">
              <a:solidFill>
                <a:schemeClr val="tx1"/>
              </a:solidFill>
              <a:round/>
              <a:headEnd/>
              <a:tailEnd/>
            </a:ln>
            <a:effectLst>
              <a:outerShdw dist="80322" dir="4293903" algn="ctr" rotWithShape="0">
                <a:schemeClr val="tx1"/>
              </a:outerShdw>
            </a:effectLst>
          </p:spPr>
          <p:txBody>
            <a:bodyPr wrap="none" anchor="ctr"/>
            <a:lstStyle/>
            <a:p>
              <a:endParaRPr lang="en-US"/>
            </a:p>
          </p:txBody>
        </p:sp>
        <p:sp>
          <p:nvSpPr>
            <p:cNvPr id="7" name="Text Box 9"/>
            <p:cNvSpPr txBox="1">
              <a:spLocks noChangeArrowheads="1"/>
            </p:cNvSpPr>
            <p:nvPr/>
          </p:nvSpPr>
          <p:spPr bwMode="auto">
            <a:xfrm>
              <a:off x="1766" y="1185"/>
              <a:ext cx="264" cy="173"/>
            </a:xfrm>
            <a:prstGeom prst="rect">
              <a:avLst/>
            </a:prstGeom>
            <a:noFill/>
            <a:ln w="9525">
              <a:noFill/>
              <a:miter lim="800000"/>
              <a:headEnd/>
              <a:tailEnd/>
            </a:ln>
            <a:effectLst/>
          </p:spPr>
          <p:txBody>
            <a:bodyPr>
              <a:spAutoFit/>
            </a:bodyPr>
            <a:lstStyle/>
            <a:p>
              <a:r>
                <a:rPr lang="en-US" sz="1200" b="1">
                  <a:latin typeface="Verdana" pitchFamily="34" charset="0"/>
                </a:rPr>
                <a:t>80</a:t>
              </a:r>
            </a:p>
          </p:txBody>
        </p:sp>
        <p:sp>
          <p:nvSpPr>
            <p:cNvPr id="8" name="AutoShape 10"/>
            <p:cNvSpPr>
              <a:spLocks noChangeArrowheads="1"/>
            </p:cNvSpPr>
            <p:nvPr/>
          </p:nvSpPr>
          <p:spPr bwMode="auto">
            <a:xfrm flipV="1">
              <a:off x="2243" y="1097"/>
              <a:ext cx="162" cy="390"/>
            </a:xfrm>
            <a:prstGeom prst="can">
              <a:avLst>
                <a:gd name="adj" fmla="val 56786"/>
              </a:avLst>
            </a:prstGeom>
            <a:solidFill>
              <a:srgbClr val="66FFFF"/>
            </a:solidFill>
            <a:ln w="19050">
              <a:solidFill>
                <a:schemeClr val="tx1"/>
              </a:solidFill>
              <a:round/>
              <a:headEnd/>
              <a:tailEnd/>
            </a:ln>
            <a:effectLst>
              <a:outerShdw dist="80322" dir="4293903" algn="ctr" rotWithShape="0">
                <a:schemeClr val="tx1"/>
              </a:outerShdw>
            </a:effectLst>
          </p:spPr>
          <p:txBody>
            <a:bodyPr wrap="none" anchor="ctr"/>
            <a:lstStyle/>
            <a:p>
              <a:endParaRPr lang="en-US"/>
            </a:p>
          </p:txBody>
        </p:sp>
        <p:sp>
          <p:nvSpPr>
            <p:cNvPr id="9" name="Text Box 11"/>
            <p:cNvSpPr txBox="1">
              <a:spLocks noChangeArrowheads="1"/>
            </p:cNvSpPr>
            <p:nvPr/>
          </p:nvSpPr>
          <p:spPr bwMode="auto">
            <a:xfrm>
              <a:off x="2204" y="1185"/>
              <a:ext cx="264" cy="173"/>
            </a:xfrm>
            <a:prstGeom prst="rect">
              <a:avLst/>
            </a:prstGeom>
            <a:noFill/>
            <a:ln w="9525">
              <a:noFill/>
              <a:miter lim="800000"/>
              <a:headEnd/>
              <a:tailEnd/>
            </a:ln>
            <a:effectLst/>
          </p:spPr>
          <p:txBody>
            <a:bodyPr>
              <a:spAutoFit/>
            </a:bodyPr>
            <a:lstStyle/>
            <a:p>
              <a:r>
                <a:rPr lang="en-US" sz="1200" b="1">
                  <a:latin typeface="Verdana" pitchFamily="34" charset="0"/>
                </a:rPr>
                <a:t>25</a:t>
              </a:r>
            </a:p>
          </p:txBody>
        </p:sp>
        <p:sp>
          <p:nvSpPr>
            <p:cNvPr id="10" name="AutoShape 12"/>
            <p:cNvSpPr>
              <a:spLocks noChangeArrowheads="1"/>
            </p:cNvSpPr>
            <p:nvPr/>
          </p:nvSpPr>
          <p:spPr bwMode="auto">
            <a:xfrm flipV="1">
              <a:off x="2894" y="1097"/>
              <a:ext cx="162" cy="390"/>
            </a:xfrm>
            <a:prstGeom prst="can">
              <a:avLst>
                <a:gd name="adj" fmla="val 56786"/>
              </a:avLst>
            </a:prstGeom>
            <a:solidFill>
              <a:srgbClr val="66FFFF"/>
            </a:solidFill>
            <a:ln w="19050">
              <a:solidFill>
                <a:schemeClr val="tx1"/>
              </a:solidFill>
              <a:round/>
              <a:headEnd/>
              <a:tailEnd/>
            </a:ln>
            <a:effectLst>
              <a:outerShdw dist="80322" dir="4293903" algn="ctr" rotWithShape="0">
                <a:schemeClr val="tx1"/>
              </a:outerShdw>
            </a:effectLst>
          </p:spPr>
          <p:txBody>
            <a:bodyPr wrap="none" anchor="ctr"/>
            <a:lstStyle/>
            <a:p>
              <a:endParaRPr lang="en-US"/>
            </a:p>
          </p:txBody>
        </p:sp>
        <p:sp>
          <p:nvSpPr>
            <p:cNvPr id="11" name="Text Box 13"/>
            <p:cNvSpPr txBox="1">
              <a:spLocks noChangeArrowheads="1"/>
            </p:cNvSpPr>
            <p:nvPr/>
          </p:nvSpPr>
          <p:spPr bwMode="auto">
            <a:xfrm>
              <a:off x="2855" y="1185"/>
              <a:ext cx="264" cy="173"/>
            </a:xfrm>
            <a:prstGeom prst="rect">
              <a:avLst/>
            </a:prstGeom>
            <a:noFill/>
            <a:ln w="9525">
              <a:noFill/>
              <a:miter lim="800000"/>
              <a:headEnd/>
              <a:tailEnd/>
            </a:ln>
            <a:effectLst/>
          </p:spPr>
          <p:txBody>
            <a:bodyPr>
              <a:spAutoFit/>
            </a:bodyPr>
            <a:lstStyle/>
            <a:p>
              <a:r>
                <a:rPr lang="en-US" sz="1200" b="1">
                  <a:latin typeface="Verdana" pitchFamily="34" charset="0"/>
                </a:rPr>
                <a:t>67</a:t>
              </a:r>
            </a:p>
          </p:txBody>
        </p:sp>
        <p:sp>
          <p:nvSpPr>
            <p:cNvPr id="12" name="AutoShape 14"/>
            <p:cNvSpPr>
              <a:spLocks noChangeArrowheads="1"/>
            </p:cNvSpPr>
            <p:nvPr/>
          </p:nvSpPr>
          <p:spPr bwMode="auto">
            <a:xfrm flipV="1">
              <a:off x="2675" y="1097"/>
              <a:ext cx="162" cy="390"/>
            </a:xfrm>
            <a:prstGeom prst="can">
              <a:avLst>
                <a:gd name="adj" fmla="val 56786"/>
              </a:avLst>
            </a:prstGeom>
            <a:solidFill>
              <a:srgbClr val="66FFFF"/>
            </a:solidFill>
            <a:ln w="19050">
              <a:solidFill>
                <a:schemeClr val="tx1"/>
              </a:solidFill>
              <a:round/>
              <a:headEnd/>
              <a:tailEnd/>
            </a:ln>
            <a:effectLst>
              <a:outerShdw dist="80322" dir="4293903" algn="ctr" rotWithShape="0">
                <a:schemeClr val="tx1"/>
              </a:outerShdw>
            </a:effectLst>
          </p:spPr>
          <p:txBody>
            <a:bodyPr wrap="none" anchor="ctr"/>
            <a:lstStyle/>
            <a:p>
              <a:endParaRPr lang="en-US"/>
            </a:p>
          </p:txBody>
        </p:sp>
        <p:sp>
          <p:nvSpPr>
            <p:cNvPr id="13" name="Text Box 15"/>
            <p:cNvSpPr txBox="1">
              <a:spLocks noChangeArrowheads="1"/>
            </p:cNvSpPr>
            <p:nvPr/>
          </p:nvSpPr>
          <p:spPr bwMode="auto">
            <a:xfrm>
              <a:off x="2636" y="1185"/>
              <a:ext cx="264" cy="173"/>
            </a:xfrm>
            <a:prstGeom prst="rect">
              <a:avLst/>
            </a:prstGeom>
            <a:noFill/>
            <a:ln w="9525">
              <a:noFill/>
              <a:miter lim="800000"/>
              <a:headEnd/>
              <a:tailEnd/>
            </a:ln>
            <a:effectLst/>
          </p:spPr>
          <p:txBody>
            <a:bodyPr>
              <a:spAutoFit/>
            </a:bodyPr>
            <a:lstStyle/>
            <a:p>
              <a:r>
                <a:rPr lang="en-US" sz="1200" b="1">
                  <a:latin typeface="Verdana" pitchFamily="34" charset="0"/>
                </a:rPr>
                <a:t>53</a:t>
              </a:r>
            </a:p>
          </p:txBody>
        </p:sp>
        <p:sp>
          <p:nvSpPr>
            <p:cNvPr id="14" name="AutoShape 16"/>
            <p:cNvSpPr>
              <a:spLocks noChangeArrowheads="1"/>
            </p:cNvSpPr>
            <p:nvPr/>
          </p:nvSpPr>
          <p:spPr bwMode="auto">
            <a:xfrm flipV="1">
              <a:off x="3113" y="1097"/>
              <a:ext cx="162" cy="390"/>
            </a:xfrm>
            <a:prstGeom prst="can">
              <a:avLst>
                <a:gd name="adj" fmla="val 56786"/>
              </a:avLst>
            </a:prstGeom>
            <a:solidFill>
              <a:srgbClr val="66FFFF"/>
            </a:solidFill>
            <a:ln w="19050">
              <a:solidFill>
                <a:schemeClr val="tx1"/>
              </a:solidFill>
              <a:round/>
              <a:headEnd/>
              <a:tailEnd/>
            </a:ln>
            <a:effectLst>
              <a:outerShdw dist="80322" dir="4293903" algn="ctr" rotWithShape="0">
                <a:schemeClr val="tx1"/>
              </a:outerShdw>
            </a:effectLst>
          </p:spPr>
          <p:txBody>
            <a:bodyPr wrap="none" anchor="ctr"/>
            <a:lstStyle/>
            <a:p>
              <a:endParaRPr lang="en-US"/>
            </a:p>
          </p:txBody>
        </p:sp>
        <p:sp>
          <p:nvSpPr>
            <p:cNvPr id="15" name="Text Box 17"/>
            <p:cNvSpPr txBox="1">
              <a:spLocks noChangeArrowheads="1"/>
            </p:cNvSpPr>
            <p:nvPr/>
          </p:nvSpPr>
          <p:spPr bwMode="auto">
            <a:xfrm>
              <a:off x="3074" y="1185"/>
              <a:ext cx="264" cy="173"/>
            </a:xfrm>
            <a:prstGeom prst="rect">
              <a:avLst/>
            </a:prstGeom>
            <a:noFill/>
            <a:ln w="9525">
              <a:noFill/>
              <a:miter lim="800000"/>
              <a:headEnd/>
              <a:tailEnd/>
            </a:ln>
            <a:effectLst/>
          </p:spPr>
          <p:txBody>
            <a:bodyPr>
              <a:spAutoFit/>
            </a:bodyPr>
            <a:lstStyle/>
            <a:p>
              <a:r>
                <a:rPr lang="en-US" sz="1200" b="1">
                  <a:latin typeface="Verdana" pitchFamily="34" charset="0"/>
                </a:rPr>
                <a:t>69</a:t>
              </a:r>
            </a:p>
          </p:txBody>
        </p:sp>
      </p:grpSp>
      <p:sp>
        <p:nvSpPr>
          <p:cNvPr id="16" name="Rectangle 18"/>
          <p:cNvSpPr>
            <a:spLocks noChangeArrowheads="1"/>
          </p:cNvSpPr>
          <p:nvPr/>
        </p:nvSpPr>
        <p:spPr bwMode="auto">
          <a:xfrm>
            <a:off x="76200" y="152400"/>
            <a:ext cx="6080125" cy="457200"/>
          </a:xfrm>
          <a:prstGeom prst="rect">
            <a:avLst/>
          </a:prstGeom>
          <a:noFill/>
          <a:ln w="9525">
            <a:noFill/>
            <a:miter lim="800000"/>
            <a:headEnd/>
            <a:tailEnd/>
          </a:ln>
          <a:effectLst/>
        </p:spPr>
        <p:txBody>
          <a:bodyPr lIns="92075" tIns="46038" rIns="92075" bIns="46038" anchor="ctr"/>
          <a:lstStyle/>
          <a:p>
            <a:pPr>
              <a:spcBef>
                <a:spcPct val="20000"/>
              </a:spcBef>
            </a:pPr>
            <a:r>
              <a:rPr lang="en-US" altLang="ja-JP" sz="2000" b="1">
                <a:solidFill>
                  <a:srgbClr val="00FF00"/>
                </a:solidFill>
                <a:latin typeface="Verdana" pitchFamily="34" charset="0"/>
                <a:ea typeface="ＭＳ Ｐゴシック" pitchFamily="50" charset="-128"/>
              </a:rPr>
              <a:t>How data flows from Application Layer</a:t>
            </a:r>
          </a:p>
        </p:txBody>
      </p:sp>
      <p:sp>
        <p:nvSpPr>
          <p:cNvPr id="17" name="Rectangle 19"/>
          <p:cNvSpPr>
            <a:spLocks noChangeArrowheads="1"/>
          </p:cNvSpPr>
          <p:nvPr/>
        </p:nvSpPr>
        <p:spPr bwMode="auto">
          <a:xfrm>
            <a:off x="3962400" y="1676400"/>
            <a:ext cx="1898650" cy="51911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Data</a:t>
            </a:r>
          </a:p>
        </p:txBody>
      </p:sp>
      <p:grpSp>
        <p:nvGrpSpPr>
          <p:cNvPr id="18" name="Group 20"/>
          <p:cNvGrpSpPr>
            <a:grpSpLocks/>
          </p:cNvGrpSpPr>
          <p:nvPr/>
        </p:nvGrpSpPr>
        <p:grpSpPr bwMode="auto">
          <a:xfrm>
            <a:off x="990600" y="2286000"/>
            <a:ext cx="2514600" cy="3895725"/>
            <a:chOff x="0" y="1059"/>
            <a:chExt cx="1584" cy="2454"/>
          </a:xfrm>
        </p:grpSpPr>
        <p:sp>
          <p:nvSpPr>
            <p:cNvPr id="19" name="Rectangle 21"/>
            <p:cNvSpPr>
              <a:spLocks noChangeArrowheads="1"/>
            </p:cNvSpPr>
            <p:nvPr/>
          </p:nvSpPr>
          <p:spPr bwMode="auto">
            <a:xfrm>
              <a:off x="0" y="1059"/>
              <a:ext cx="1584" cy="410"/>
            </a:xfrm>
            <a:prstGeom prst="rect">
              <a:avLst/>
            </a:prstGeom>
            <a:solidFill>
              <a:srgbClr val="99FF99"/>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Presentation</a:t>
              </a:r>
            </a:p>
          </p:txBody>
        </p:sp>
        <p:sp>
          <p:nvSpPr>
            <p:cNvPr id="20" name="Rectangle 22"/>
            <p:cNvSpPr>
              <a:spLocks noChangeArrowheads="1"/>
            </p:cNvSpPr>
            <p:nvPr/>
          </p:nvSpPr>
          <p:spPr bwMode="auto">
            <a:xfrm>
              <a:off x="0" y="1469"/>
              <a:ext cx="1584" cy="409"/>
            </a:xfrm>
            <a:prstGeom prst="rect">
              <a:avLst/>
            </a:prstGeom>
            <a:solidFill>
              <a:srgbClr val="FFFF99"/>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Session</a:t>
              </a:r>
            </a:p>
          </p:txBody>
        </p:sp>
        <p:sp>
          <p:nvSpPr>
            <p:cNvPr id="21" name="Rectangle 23"/>
            <p:cNvSpPr>
              <a:spLocks noChangeArrowheads="1"/>
            </p:cNvSpPr>
            <p:nvPr/>
          </p:nvSpPr>
          <p:spPr bwMode="auto">
            <a:xfrm>
              <a:off x="0" y="1876"/>
              <a:ext cx="1584" cy="410"/>
            </a:xfrm>
            <a:prstGeom prst="rect">
              <a:avLst/>
            </a:prstGeom>
            <a:solidFill>
              <a:srgbClr val="99CC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Transport  </a:t>
              </a:r>
            </a:p>
          </p:txBody>
        </p:sp>
        <p:sp>
          <p:nvSpPr>
            <p:cNvPr id="22" name="Rectangle 24"/>
            <p:cNvSpPr>
              <a:spLocks noChangeArrowheads="1"/>
            </p:cNvSpPr>
            <p:nvPr/>
          </p:nvSpPr>
          <p:spPr bwMode="auto">
            <a:xfrm>
              <a:off x="0" y="2283"/>
              <a:ext cx="1584" cy="410"/>
            </a:xfrm>
            <a:prstGeom prst="rect">
              <a:avLst/>
            </a:prstGeom>
            <a:solidFill>
              <a:srgbClr val="FF9966"/>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Network   </a:t>
              </a:r>
            </a:p>
          </p:txBody>
        </p:sp>
        <p:sp>
          <p:nvSpPr>
            <p:cNvPr id="23" name="Rectangle 25"/>
            <p:cNvSpPr>
              <a:spLocks noChangeArrowheads="1"/>
            </p:cNvSpPr>
            <p:nvPr/>
          </p:nvSpPr>
          <p:spPr bwMode="auto">
            <a:xfrm>
              <a:off x="0" y="2693"/>
              <a:ext cx="1584" cy="410"/>
            </a:xfrm>
            <a:prstGeom prst="rect">
              <a:avLst/>
            </a:prstGeom>
            <a:solidFill>
              <a:srgbClr val="66FF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Data Link</a:t>
              </a:r>
            </a:p>
          </p:txBody>
        </p:sp>
        <p:sp>
          <p:nvSpPr>
            <p:cNvPr id="24" name="Rectangle 26"/>
            <p:cNvSpPr>
              <a:spLocks noChangeArrowheads="1"/>
            </p:cNvSpPr>
            <p:nvPr/>
          </p:nvSpPr>
          <p:spPr bwMode="auto">
            <a:xfrm>
              <a:off x="0" y="3103"/>
              <a:ext cx="1584" cy="410"/>
            </a:xfrm>
            <a:prstGeom prst="rect">
              <a:avLst/>
            </a:prstGeom>
            <a:solidFill>
              <a:srgbClr val="FF99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Physical</a:t>
              </a:r>
            </a:p>
          </p:txBody>
        </p:sp>
      </p:grpSp>
      <p:pic>
        <p:nvPicPr>
          <p:cNvPr id="25" name="Picture 27" descr="ssss"/>
          <p:cNvPicPr>
            <a:picLocks noChangeAspect="1" noChangeArrowheads="1"/>
          </p:cNvPicPr>
          <p:nvPr/>
        </p:nvPicPr>
        <p:blipFill>
          <a:blip r:embed="rId2"/>
          <a:srcRect/>
          <a:stretch>
            <a:fillRect/>
          </a:stretch>
        </p:blipFill>
        <p:spPr bwMode="auto">
          <a:xfrm>
            <a:off x="5029200" y="0"/>
            <a:ext cx="3695700" cy="1400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up)">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17"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76200" y="152400"/>
            <a:ext cx="3657600" cy="457200"/>
          </a:xfrm>
          <a:prstGeom prst="rect">
            <a:avLst/>
          </a:prstGeom>
          <a:noFill/>
          <a:ln w="9525">
            <a:noFill/>
            <a:miter lim="800000"/>
            <a:headEnd/>
            <a:tailEnd/>
          </a:ln>
          <a:effectLst/>
        </p:spPr>
        <p:txBody>
          <a:bodyPr lIns="92075" tIns="46038" rIns="92075" bIns="46038" anchor="ctr"/>
          <a:lstStyle/>
          <a:p>
            <a:r>
              <a:rPr lang="en-US" sz="2000" b="1">
                <a:solidFill>
                  <a:srgbClr val="00FF00"/>
                </a:solidFill>
                <a:latin typeface="Verdana" pitchFamily="34" charset="0"/>
              </a:rPr>
              <a:t>Presentation Layer</a:t>
            </a:r>
          </a:p>
        </p:txBody>
      </p:sp>
      <p:sp>
        <p:nvSpPr>
          <p:cNvPr id="3" name="Rectangle 5"/>
          <p:cNvSpPr>
            <a:spLocks noChangeArrowheads="1"/>
          </p:cNvSpPr>
          <p:nvPr/>
        </p:nvSpPr>
        <p:spPr bwMode="auto">
          <a:xfrm>
            <a:off x="2514600" y="1447800"/>
            <a:ext cx="5237163" cy="4899025"/>
          </a:xfrm>
          <a:prstGeom prst="rect">
            <a:avLst/>
          </a:prstGeom>
          <a:noFill/>
          <a:ln w="9525">
            <a:noFill/>
            <a:miter lim="800000"/>
            <a:headEnd/>
            <a:tailEnd/>
          </a:ln>
          <a:effectLst/>
        </p:spPr>
        <p:txBody>
          <a:bodyPr/>
          <a:lstStyle/>
          <a:p>
            <a:pPr marL="342900" indent="-342900">
              <a:spcBef>
                <a:spcPct val="20000"/>
              </a:spcBef>
            </a:pPr>
            <a:r>
              <a:rPr lang="en-US" altLang="ja-JP" sz="2000" b="1">
                <a:latin typeface="Verdana" pitchFamily="34" charset="0"/>
                <a:ea typeface="ＭＳ Ｐゴシック" pitchFamily="50" charset="-128"/>
              </a:rPr>
              <a:t>	</a:t>
            </a:r>
            <a:r>
              <a:rPr lang="en-US" altLang="ja-JP" sz="2000" b="1">
                <a:solidFill>
                  <a:schemeClr val="folHlink"/>
                </a:solidFill>
                <a:latin typeface="Verdana" pitchFamily="34" charset="0"/>
                <a:ea typeface="ＭＳ Ｐゴシック" pitchFamily="50" charset="-128"/>
              </a:rPr>
              <a:t>Presentation Layer</a:t>
            </a:r>
            <a:r>
              <a:rPr lang="en-US" altLang="ja-JP" sz="2000" b="1">
                <a:latin typeface="Verdana" pitchFamily="34" charset="0"/>
                <a:ea typeface="ＭＳ Ｐゴシック" pitchFamily="50" charset="-128"/>
              </a:rPr>
              <a:t>   is  responsible for converting data into standard format. </a:t>
            </a:r>
          </a:p>
          <a:p>
            <a:pPr marL="342900" indent="-342900">
              <a:spcBef>
                <a:spcPct val="20000"/>
              </a:spcBef>
            </a:pPr>
            <a:endParaRPr lang="en-US" altLang="ja-JP" sz="2000" b="1">
              <a:latin typeface="Verdana" pitchFamily="34" charset="0"/>
              <a:ea typeface="ＭＳ Ｐゴシック" pitchFamily="50" charset="-128"/>
            </a:endParaRPr>
          </a:p>
          <a:p>
            <a:pPr marL="342900" indent="-342900">
              <a:spcBef>
                <a:spcPct val="20000"/>
              </a:spcBef>
            </a:pPr>
            <a:r>
              <a:rPr lang="en-US" altLang="ja-JP" sz="2000" b="1">
                <a:latin typeface="Verdana" pitchFamily="34" charset="0"/>
                <a:ea typeface="ＭＳ Ｐゴシック" pitchFamily="50" charset="-128"/>
              </a:rPr>
              <a:t>	Examples : ASCII, EBCDIC, JPEG, MPEG, BMP, MIDI, WAV, MP3</a:t>
            </a:r>
          </a:p>
          <a:p>
            <a:pPr marL="342900" indent="-342900">
              <a:spcBef>
                <a:spcPct val="20000"/>
              </a:spcBef>
            </a:pPr>
            <a:endParaRPr lang="en-US" altLang="ja-JP" sz="2000" b="1">
              <a:latin typeface="Verdana" pitchFamily="34" charset="0"/>
              <a:ea typeface="ＭＳ Ｐゴシック" pitchFamily="50" charset="-128"/>
            </a:endParaRPr>
          </a:p>
          <a:p>
            <a:pPr marL="342900" indent="-342900">
              <a:spcBef>
                <a:spcPct val="20000"/>
              </a:spcBef>
            </a:pPr>
            <a:r>
              <a:rPr lang="en-US" altLang="ja-JP" sz="2000" b="1">
                <a:latin typeface="Verdana" pitchFamily="34" charset="0"/>
                <a:ea typeface="ＭＳ Ｐゴシック" pitchFamily="50" charset="-128"/>
              </a:rPr>
              <a:t>	Following tasks are perform at Presentation layer :</a:t>
            </a:r>
          </a:p>
          <a:p>
            <a:pPr marL="342900" indent="-342900">
              <a:spcBef>
                <a:spcPct val="20000"/>
              </a:spcBef>
            </a:pPr>
            <a:endParaRPr lang="en-US" altLang="ja-JP" sz="2000" b="1">
              <a:latin typeface="Verdana" pitchFamily="34" charset="0"/>
              <a:ea typeface="ＭＳ Ｐゴシック" pitchFamily="50" charset="-128"/>
            </a:endParaRPr>
          </a:p>
          <a:p>
            <a:pPr marL="342900" indent="-342900">
              <a:spcBef>
                <a:spcPct val="20000"/>
              </a:spcBef>
            </a:pPr>
            <a:r>
              <a:rPr lang="en-US" altLang="ja-JP" sz="2000" b="1">
                <a:latin typeface="Verdana" pitchFamily="34" charset="0"/>
                <a:ea typeface="ＭＳ Ｐゴシック" pitchFamily="50" charset="-128"/>
              </a:rPr>
              <a:t>	Encoding       – Decoding</a:t>
            </a:r>
          </a:p>
          <a:p>
            <a:pPr marL="342900" indent="-342900">
              <a:spcBef>
                <a:spcPct val="20000"/>
              </a:spcBef>
            </a:pPr>
            <a:r>
              <a:rPr lang="en-US" altLang="ja-JP" sz="2000" b="1">
                <a:latin typeface="Verdana" pitchFamily="34" charset="0"/>
                <a:ea typeface="ＭＳ Ｐゴシック" pitchFamily="50" charset="-128"/>
              </a:rPr>
              <a:t>	Encryption    – Decryption</a:t>
            </a:r>
          </a:p>
          <a:p>
            <a:pPr marL="342900" indent="-342900">
              <a:spcBef>
                <a:spcPct val="20000"/>
              </a:spcBef>
            </a:pPr>
            <a:r>
              <a:rPr lang="en-US" altLang="ja-JP" sz="2000" b="1">
                <a:latin typeface="Verdana" pitchFamily="34" charset="0"/>
                <a:ea typeface="ＭＳ Ｐゴシック" pitchFamily="50" charset="-128"/>
              </a:rPr>
              <a:t>	Compression – Decompression </a:t>
            </a:r>
          </a:p>
        </p:txBody>
      </p:sp>
      <p:pic>
        <p:nvPicPr>
          <p:cNvPr id="4" name="Picture 6">
            <a:hlinkClick r:id="" action="ppaction://noaction" highlightClick="1"/>
          </p:cNvPr>
          <p:cNvPicPr>
            <a:picLocks noChangeAspect="1" noChangeArrowheads="1"/>
          </p:cNvPicPr>
          <p:nvPr/>
        </p:nvPicPr>
        <p:blipFill>
          <a:blip r:embed="rId2" cstate="print"/>
          <a:srcRect/>
          <a:stretch>
            <a:fillRect/>
          </a:stretch>
        </p:blipFill>
        <p:spPr bwMode="auto">
          <a:xfrm>
            <a:off x="6657975" y="4295775"/>
            <a:ext cx="1327150" cy="995363"/>
          </a:xfrm>
          <a:prstGeom prst="rect">
            <a:avLst/>
          </a:prstGeom>
          <a:noFill/>
          <a:ln w="9525">
            <a:noFill/>
            <a:miter lim="800000"/>
            <a:headEnd/>
            <a:tailEnd/>
          </a:ln>
          <a:effectLst/>
        </p:spPr>
      </p:pic>
      <p:grpSp>
        <p:nvGrpSpPr>
          <p:cNvPr id="5" name="Group 7"/>
          <p:cNvGrpSpPr>
            <a:grpSpLocks/>
          </p:cNvGrpSpPr>
          <p:nvPr/>
        </p:nvGrpSpPr>
        <p:grpSpPr bwMode="auto">
          <a:xfrm>
            <a:off x="0" y="1249363"/>
            <a:ext cx="2655888" cy="4748212"/>
            <a:chOff x="1717" y="894"/>
            <a:chExt cx="1673" cy="2991"/>
          </a:xfrm>
        </p:grpSpPr>
        <p:grpSp>
          <p:nvGrpSpPr>
            <p:cNvPr id="6" name="Group 8"/>
            <p:cNvGrpSpPr>
              <a:grpSpLocks/>
            </p:cNvGrpSpPr>
            <p:nvPr/>
          </p:nvGrpSpPr>
          <p:grpSpPr bwMode="auto">
            <a:xfrm>
              <a:off x="1733" y="900"/>
              <a:ext cx="1584" cy="2860"/>
              <a:chOff x="1733" y="900"/>
              <a:chExt cx="1584" cy="2860"/>
            </a:xfrm>
          </p:grpSpPr>
          <p:sp>
            <p:nvSpPr>
              <p:cNvPr id="8" name="Rectangle 9"/>
              <p:cNvSpPr>
                <a:spLocks noChangeArrowheads="1"/>
              </p:cNvSpPr>
              <p:nvPr/>
            </p:nvSpPr>
            <p:spPr bwMode="auto">
              <a:xfrm>
                <a:off x="1733" y="900"/>
                <a:ext cx="1584" cy="410"/>
              </a:xfrm>
              <a:prstGeom prst="rect">
                <a:avLst/>
              </a:prstGeom>
              <a:solidFill>
                <a:srgbClr val="C0C0C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Application </a:t>
                </a:r>
              </a:p>
            </p:txBody>
          </p:sp>
          <p:sp>
            <p:nvSpPr>
              <p:cNvPr id="9" name="Rectangle 10"/>
              <p:cNvSpPr>
                <a:spLocks noChangeArrowheads="1"/>
              </p:cNvSpPr>
              <p:nvPr/>
            </p:nvSpPr>
            <p:spPr bwMode="auto">
              <a:xfrm>
                <a:off x="1733" y="1306"/>
                <a:ext cx="1584" cy="410"/>
              </a:xfrm>
              <a:prstGeom prst="rect">
                <a:avLst/>
              </a:prstGeom>
              <a:solidFill>
                <a:srgbClr val="99FF99"/>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Presentation</a:t>
                </a:r>
              </a:p>
            </p:txBody>
          </p:sp>
          <p:sp>
            <p:nvSpPr>
              <p:cNvPr id="10" name="Rectangle 11"/>
              <p:cNvSpPr>
                <a:spLocks noChangeArrowheads="1"/>
              </p:cNvSpPr>
              <p:nvPr/>
            </p:nvSpPr>
            <p:spPr bwMode="auto">
              <a:xfrm>
                <a:off x="1733" y="1716"/>
                <a:ext cx="1584" cy="409"/>
              </a:xfrm>
              <a:prstGeom prst="rect">
                <a:avLst/>
              </a:prstGeom>
              <a:solidFill>
                <a:srgbClr val="FFFF99"/>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Session</a:t>
                </a:r>
              </a:p>
            </p:txBody>
          </p:sp>
          <p:sp>
            <p:nvSpPr>
              <p:cNvPr id="11" name="Rectangle 12"/>
              <p:cNvSpPr>
                <a:spLocks noChangeArrowheads="1"/>
              </p:cNvSpPr>
              <p:nvPr/>
            </p:nvSpPr>
            <p:spPr bwMode="auto">
              <a:xfrm>
                <a:off x="1733" y="2123"/>
                <a:ext cx="1584" cy="410"/>
              </a:xfrm>
              <a:prstGeom prst="rect">
                <a:avLst/>
              </a:prstGeom>
              <a:solidFill>
                <a:srgbClr val="99CC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Transport  </a:t>
                </a:r>
              </a:p>
            </p:txBody>
          </p:sp>
          <p:sp>
            <p:nvSpPr>
              <p:cNvPr id="12" name="Rectangle 13"/>
              <p:cNvSpPr>
                <a:spLocks noChangeArrowheads="1"/>
              </p:cNvSpPr>
              <p:nvPr/>
            </p:nvSpPr>
            <p:spPr bwMode="auto">
              <a:xfrm>
                <a:off x="1733" y="2530"/>
                <a:ext cx="1584" cy="410"/>
              </a:xfrm>
              <a:prstGeom prst="rect">
                <a:avLst/>
              </a:prstGeom>
              <a:solidFill>
                <a:srgbClr val="FF9966"/>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Network   </a:t>
                </a:r>
              </a:p>
            </p:txBody>
          </p:sp>
          <p:sp>
            <p:nvSpPr>
              <p:cNvPr id="13" name="Rectangle 14"/>
              <p:cNvSpPr>
                <a:spLocks noChangeArrowheads="1"/>
              </p:cNvSpPr>
              <p:nvPr/>
            </p:nvSpPr>
            <p:spPr bwMode="auto">
              <a:xfrm>
                <a:off x="1733" y="2940"/>
                <a:ext cx="1584" cy="410"/>
              </a:xfrm>
              <a:prstGeom prst="rect">
                <a:avLst/>
              </a:prstGeom>
              <a:solidFill>
                <a:srgbClr val="66FF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Data Link</a:t>
                </a:r>
              </a:p>
            </p:txBody>
          </p:sp>
          <p:sp>
            <p:nvSpPr>
              <p:cNvPr id="14" name="Rectangle 15"/>
              <p:cNvSpPr>
                <a:spLocks noChangeArrowheads="1"/>
              </p:cNvSpPr>
              <p:nvPr/>
            </p:nvSpPr>
            <p:spPr bwMode="auto">
              <a:xfrm>
                <a:off x="1733" y="3350"/>
                <a:ext cx="1584" cy="410"/>
              </a:xfrm>
              <a:prstGeom prst="rect">
                <a:avLst/>
              </a:prstGeom>
              <a:solidFill>
                <a:srgbClr val="FF99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Physical</a:t>
                </a:r>
              </a:p>
            </p:txBody>
          </p:sp>
        </p:grpSp>
        <p:sp>
          <p:nvSpPr>
            <p:cNvPr id="7" name="Rectangle 16"/>
            <p:cNvSpPr>
              <a:spLocks noChangeArrowheads="1"/>
            </p:cNvSpPr>
            <p:nvPr/>
          </p:nvSpPr>
          <p:spPr bwMode="auto">
            <a:xfrm>
              <a:off x="1717" y="894"/>
              <a:ext cx="1673" cy="2991"/>
            </a:xfrm>
            <a:prstGeom prst="rect">
              <a:avLst/>
            </a:prstGeom>
            <a:solidFill>
              <a:schemeClr val="bg1">
                <a:alpha val="50000"/>
              </a:schemeClr>
            </a:solidFill>
            <a:ln w="9525">
              <a:noFill/>
              <a:miter lim="800000"/>
              <a:headEnd/>
              <a:tailEnd/>
            </a:ln>
            <a:effectLst/>
          </p:spPr>
          <p:txBody>
            <a:bodyPr wrap="none" anchor="ctr"/>
            <a:lstStyle/>
            <a:p>
              <a:endParaRPr lang="en-US"/>
            </a:p>
          </p:txBody>
        </p:sp>
      </p:grpSp>
      <p:sp>
        <p:nvSpPr>
          <p:cNvPr id="15" name="Rectangle 17"/>
          <p:cNvSpPr>
            <a:spLocks noChangeArrowheads="1"/>
          </p:cNvSpPr>
          <p:nvPr/>
        </p:nvSpPr>
        <p:spPr bwMode="auto">
          <a:xfrm>
            <a:off x="0" y="1893888"/>
            <a:ext cx="2514600" cy="650875"/>
          </a:xfrm>
          <a:prstGeom prst="rect">
            <a:avLst/>
          </a:prstGeom>
          <a:solidFill>
            <a:srgbClr val="00FF0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Presentation</a:t>
            </a:r>
          </a:p>
        </p:txBody>
      </p:sp>
      <p:pic>
        <p:nvPicPr>
          <p:cNvPr id="16" name="Picture 18" descr="ssss"/>
          <p:cNvPicPr>
            <a:picLocks noChangeAspect="1" noChangeArrowheads="1"/>
          </p:cNvPicPr>
          <p:nvPr/>
        </p:nvPicPr>
        <p:blipFill>
          <a:blip r:embed="rId3"/>
          <a:srcRect/>
          <a:stretch>
            <a:fillRect/>
          </a:stretch>
        </p:blipFill>
        <p:spPr bwMode="auto">
          <a:xfrm>
            <a:off x="5181600" y="0"/>
            <a:ext cx="3695700" cy="1400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wipe(left)">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left)">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left)">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left)">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left)">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left)">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box(out)">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15"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76200" y="152400"/>
            <a:ext cx="4876800" cy="457200"/>
          </a:xfrm>
          <a:prstGeom prst="rect">
            <a:avLst/>
          </a:prstGeom>
          <a:noFill/>
          <a:ln w="9525">
            <a:noFill/>
            <a:miter lim="800000"/>
            <a:headEnd/>
            <a:tailEnd/>
          </a:ln>
          <a:effectLst/>
        </p:spPr>
        <p:txBody>
          <a:bodyPr lIns="92075" tIns="46038" rIns="92075" bIns="46038" anchor="ctr"/>
          <a:lstStyle/>
          <a:p>
            <a:pPr>
              <a:spcBef>
                <a:spcPct val="20000"/>
              </a:spcBef>
            </a:pPr>
            <a:r>
              <a:rPr lang="en-US" altLang="ja-JP" sz="2000" b="1">
                <a:solidFill>
                  <a:srgbClr val="00FF00"/>
                </a:solidFill>
                <a:latin typeface="Verdana" pitchFamily="34" charset="0"/>
                <a:ea typeface="ＭＳ Ｐゴシック" pitchFamily="50" charset="-128"/>
              </a:rPr>
              <a:t>How data flows from Presentation Layer</a:t>
            </a:r>
          </a:p>
        </p:txBody>
      </p:sp>
      <p:sp>
        <p:nvSpPr>
          <p:cNvPr id="3" name="Rectangle 5"/>
          <p:cNvSpPr>
            <a:spLocks noChangeArrowheads="1"/>
          </p:cNvSpPr>
          <p:nvPr/>
        </p:nvSpPr>
        <p:spPr bwMode="auto">
          <a:xfrm>
            <a:off x="3810000" y="2133600"/>
            <a:ext cx="1676400" cy="51911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Data</a:t>
            </a:r>
          </a:p>
        </p:txBody>
      </p:sp>
      <p:sp>
        <p:nvSpPr>
          <p:cNvPr id="4" name="Rectangle 6"/>
          <p:cNvSpPr>
            <a:spLocks noChangeArrowheads="1"/>
          </p:cNvSpPr>
          <p:nvPr/>
        </p:nvSpPr>
        <p:spPr bwMode="auto">
          <a:xfrm>
            <a:off x="3810000" y="1447800"/>
            <a:ext cx="1676400" cy="51911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Data</a:t>
            </a:r>
          </a:p>
        </p:txBody>
      </p:sp>
      <p:sp>
        <p:nvSpPr>
          <p:cNvPr id="5" name="AutoShape 7"/>
          <p:cNvSpPr>
            <a:spLocks noChangeArrowheads="1"/>
          </p:cNvSpPr>
          <p:nvPr/>
        </p:nvSpPr>
        <p:spPr bwMode="auto">
          <a:xfrm>
            <a:off x="5791200" y="1763713"/>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grpSp>
        <p:nvGrpSpPr>
          <p:cNvPr id="6" name="Group 8"/>
          <p:cNvGrpSpPr>
            <a:grpSpLocks/>
          </p:cNvGrpSpPr>
          <p:nvPr/>
        </p:nvGrpSpPr>
        <p:grpSpPr bwMode="auto">
          <a:xfrm>
            <a:off x="838200" y="1447800"/>
            <a:ext cx="2514600" cy="4540250"/>
            <a:chOff x="1733" y="900"/>
            <a:chExt cx="1584" cy="2860"/>
          </a:xfrm>
        </p:grpSpPr>
        <p:sp>
          <p:nvSpPr>
            <p:cNvPr id="7" name="Rectangle 9"/>
            <p:cNvSpPr>
              <a:spLocks noChangeArrowheads="1"/>
            </p:cNvSpPr>
            <p:nvPr/>
          </p:nvSpPr>
          <p:spPr bwMode="auto">
            <a:xfrm>
              <a:off x="1733" y="900"/>
              <a:ext cx="1584" cy="410"/>
            </a:xfrm>
            <a:prstGeom prst="rect">
              <a:avLst/>
            </a:prstGeom>
            <a:solidFill>
              <a:schemeClr val="bg1"/>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Application </a:t>
              </a:r>
            </a:p>
          </p:txBody>
        </p:sp>
        <p:sp>
          <p:nvSpPr>
            <p:cNvPr id="8" name="Rectangle 10"/>
            <p:cNvSpPr>
              <a:spLocks noChangeArrowheads="1"/>
            </p:cNvSpPr>
            <p:nvPr/>
          </p:nvSpPr>
          <p:spPr bwMode="auto">
            <a:xfrm>
              <a:off x="1733" y="1306"/>
              <a:ext cx="1584" cy="410"/>
            </a:xfrm>
            <a:prstGeom prst="rect">
              <a:avLst/>
            </a:prstGeom>
            <a:solidFill>
              <a:srgbClr val="00FF0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Presentation</a:t>
              </a:r>
            </a:p>
          </p:txBody>
        </p:sp>
        <p:sp>
          <p:nvSpPr>
            <p:cNvPr id="9" name="Rectangle 11"/>
            <p:cNvSpPr>
              <a:spLocks noChangeArrowheads="1"/>
            </p:cNvSpPr>
            <p:nvPr/>
          </p:nvSpPr>
          <p:spPr bwMode="auto">
            <a:xfrm>
              <a:off x="1733" y="1716"/>
              <a:ext cx="1584" cy="409"/>
            </a:xfrm>
            <a:prstGeom prst="rect">
              <a:avLst/>
            </a:prstGeom>
            <a:solidFill>
              <a:srgbClr val="FFFF0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Session</a:t>
              </a:r>
            </a:p>
          </p:txBody>
        </p:sp>
        <p:sp>
          <p:nvSpPr>
            <p:cNvPr id="10" name="Rectangle 12"/>
            <p:cNvSpPr>
              <a:spLocks noChangeArrowheads="1"/>
            </p:cNvSpPr>
            <p:nvPr/>
          </p:nvSpPr>
          <p:spPr bwMode="auto">
            <a:xfrm>
              <a:off x="1733" y="2123"/>
              <a:ext cx="1584" cy="410"/>
            </a:xfrm>
            <a:prstGeom prst="rect">
              <a:avLst/>
            </a:prstGeom>
            <a:solidFill>
              <a:srgbClr val="3366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Transport  </a:t>
              </a:r>
            </a:p>
          </p:txBody>
        </p:sp>
        <p:sp>
          <p:nvSpPr>
            <p:cNvPr id="11" name="Rectangle 13"/>
            <p:cNvSpPr>
              <a:spLocks noChangeArrowheads="1"/>
            </p:cNvSpPr>
            <p:nvPr/>
          </p:nvSpPr>
          <p:spPr bwMode="auto">
            <a:xfrm>
              <a:off x="1733" y="2530"/>
              <a:ext cx="1584" cy="410"/>
            </a:xfrm>
            <a:prstGeom prst="rect">
              <a:avLst/>
            </a:prstGeom>
            <a:solidFill>
              <a:srgbClr val="FF000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Network   </a:t>
              </a:r>
            </a:p>
          </p:txBody>
        </p:sp>
        <p:sp>
          <p:nvSpPr>
            <p:cNvPr id="12" name="Rectangle 14"/>
            <p:cNvSpPr>
              <a:spLocks noChangeArrowheads="1"/>
            </p:cNvSpPr>
            <p:nvPr/>
          </p:nvSpPr>
          <p:spPr bwMode="auto">
            <a:xfrm>
              <a:off x="1733" y="2940"/>
              <a:ext cx="1584" cy="410"/>
            </a:xfrm>
            <a:prstGeom prst="rect">
              <a:avLst/>
            </a:prstGeom>
            <a:solidFill>
              <a:srgbClr val="993366"/>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Data Link</a:t>
              </a:r>
            </a:p>
          </p:txBody>
        </p:sp>
        <p:sp>
          <p:nvSpPr>
            <p:cNvPr id="13" name="Rectangle 15"/>
            <p:cNvSpPr>
              <a:spLocks noChangeArrowheads="1"/>
            </p:cNvSpPr>
            <p:nvPr/>
          </p:nvSpPr>
          <p:spPr bwMode="auto">
            <a:xfrm>
              <a:off x="1733" y="3350"/>
              <a:ext cx="1584" cy="410"/>
            </a:xfrm>
            <a:prstGeom prst="rect">
              <a:avLst/>
            </a:prstGeom>
            <a:solidFill>
              <a:srgbClr val="FF00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Physical</a:t>
              </a:r>
            </a:p>
          </p:txBody>
        </p:sp>
      </p:grpSp>
      <p:pic>
        <p:nvPicPr>
          <p:cNvPr id="14" name="Picture 16" descr="ssss"/>
          <p:cNvPicPr>
            <a:picLocks noChangeAspect="1" noChangeArrowheads="1"/>
          </p:cNvPicPr>
          <p:nvPr/>
        </p:nvPicPr>
        <p:blipFill>
          <a:blip r:embed="rId2"/>
          <a:srcRect/>
          <a:stretch>
            <a:fillRect/>
          </a:stretch>
        </p:blipFill>
        <p:spPr bwMode="auto">
          <a:xfrm>
            <a:off x="5448300" y="0"/>
            <a:ext cx="3695700" cy="1400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autoUpdateAnimBg="0"/>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76200" y="152400"/>
            <a:ext cx="3657600" cy="457200"/>
          </a:xfrm>
          <a:prstGeom prst="rect">
            <a:avLst/>
          </a:prstGeom>
          <a:noFill/>
          <a:ln w="9525">
            <a:noFill/>
            <a:miter lim="800000"/>
            <a:headEnd/>
            <a:tailEnd/>
          </a:ln>
          <a:effectLst/>
        </p:spPr>
        <p:txBody>
          <a:bodyPr lIns="92075" tIns="46038" rIns="92075" bIns="46038" anchor="ctr"/>
          <a:lstStyle/>
          <a:p>
            <a:r>
              <a:rPr lang="en-US" sz="2000" b="1">
                <a:solidFill>
                  <a:srgbClr val="00FF00"/>
                </a:solidFill>
                <a:latin typeface="Verdana" pitchFamily="34" charset="0"/>
              </a:rPr>
              <a:t>Session Layer</a:t>
            </a:r>
          </a:p>
        </p:txBody>
      </p:sp>
      <p:sp>
        <p:nvSpPr>
          <p:cNvPr id="3" name="Rectangle 5"/>
          <p:cNvSpPr>
            <a:spLocks noChangeArrowheads="1"/>
          </p:cNvSpPr>
          <p:nvPr/>
        </p:nvSpPr>
        <p:spPr bwMode="auto">
          <a:xfrm>
            <a:off x="2514600" y="1447800"/>
            <a:ext cx="5541963" cy="4841875"/>
          </a:xfrm>
          <a:prstGeom prst="rect">
            <a:avLst/>
          </a:prstGeom>
          <a:noFill/>
          <a:ln w="9525">
            <a:noFill/>
            <a:miter lim="800000"/>
            <a:headEnd/>
            <a:tailEnd/>
          </a:ln>
          <a:effectLst/>
        </p:spPr>
        <p:txBody>
          <a:bodyPr/>
          <a:lstStyle/>
          <a:p>
            <a:pPr marL="342900" indent="-342900">
              <a:spcBef>
                <a:spcPct val="20000"/>
              </a:spcBef>
            </a:pPr>
            <a:r>
              <a:rPr lang="en-US" altLang="ja-JP" sz="2000" b="1">
                <a:latin typeface="Verdana" pitchFamily="34" charset="0"/>
                <a:ea typeface="ＭＳ Ｐゴシック" pitchFamily="50" charset="-128"/>
              </a:rPr>
              <a:t>	</a:t>
            </a:r>
            <a:r>
              <a:rPr lang="en-US" altLang="ja-JP" sz="2000" b="1">
                <a:solidFill>
                  <a:schemeClr val="folHlink"/>
                </a:solidFill>
                <a:latin typeface="Verdana" pitchFamily="34" charset="0"/>
                <a:ea typeface="ＭＳ Ｐゴシック" pitchFamily="50" charset="-128"/>
              </a:rPr>
              <a:t>Session Layer</a:t>
            </a:r>
            <a:r>
              <a:rPr lang="en-US" altLang="ja-JP" sz="2000" b="1">
                <a:latin typeface="Verdana" pitchFamily="34" charset="0"/>
                <a:ea typeface="ＭＳ Ｐゴシック" pitchFamily="50" charset="-128"/>
              </a:rPr>
              <a:t> is responsible  establishing, maintaining and terminating session. </a:t>
            </a:r>
          </a:p>
          <a:p>
            <a:pPr marL="342900" indent="-342900">
              <a:spcBef>
                <a:spcPct val="20000"/>
              </a:spcBef>
            </a:pPr>
            <a:r>
              <a:rPr lang="en-US" altLang="ja-JP" sz="2000" b="1">
                <a:latin typeface="Verdana" pitchFamily="34" charset="0"/>
                <a:ea typeface="ＭＳ Ｐゴシック" pitchFamily="50" charset="-128"/>
              </a:rPr>
              <a:t>	Session ID also works at Session Layer.</a:t>
            </a:r>
          </a:p>
          <a:p>
            <a:pPr marL="342900" indent="-342900">
              <a:spcBef>
                <a:spcPct val="20000"/>
              </a:spcBef>
            </a:pPr>
            <a:endParaRPr lang="en-US" altLang="ja-JP" sz="2000" b="1">
              <a:latin typeface="Verdana" pitchFamily="34" charset="0"/>
              <a:ea typeface="ＭＳ Ｐゴシック" pitchFamily="50" charset="-128"/>
            </a:endParaRPr>
          </a:p>
          <a:p>
            <a:pPr marL="342900" indent="-342900">
              <a:spcBef>
                <a:spcPct val="20000"/>
              </a:spcBef>
            </a:pPr>
            <a:r>
              <a:rPr lang="en-US" altLang="ja-JP" sz="2000" b="1">
                <a:latin typeface="Verdana" pitchFamily="34" charset="0"/>
                <a:ea typeface="ＭＳ Ｐゴシック" pitchFamily="50" charset="-128"/>
              </a:rPr>
              <a:t>	Examples :</a:t>
            </a:r>
          </a:p>
          <a:p>
            <a:pPr marL="342900" indent="-342900">
              <a:spcBef>
                <a:spcPct val="20000"/>
              </a:spcBef>
            </a:pPr>
            <a:endParaRPr lang="en-US" altLang="ja-JP" sz="2000" b="1">
              <a:latin typeface="Verdana" pitchFamily="34" charset="0"/>
              <a:ea typeface="ＭＳ Ｐゴシック" pitchFamily="50" charset="-128"/>
            </a:endParaRPr>
          </a:p>
          <a:p>
            <a:pPr marL="342900" indent="-342900">
              <a:spcBef>
                <a:spcPct val="20000"/>
              </a:spcBef>
            </a:pPr>
            <a:r>
              <a:rPr lang="en-US" altLang="ja-JP" sz="2000" b="1">
                <a:latin typeface="Verdana" pitchFamily="34" charset="0"/>
                <a:ea typeface="ＭＳ Ｐゴシック" pitchFamily="50" charset="-128"/>
              </a:rPr>
              <a:t>	RPC </a:t>
            </a:r>
            <a:r>
              <a:rPr lang="en-US" altLang="ja-JP" sz="2000" b="1">
                <a:latin typeface="Verdana" pitchFamily="34" charset="0"/>
                <a:ea typeface="ＭＳ Ｐゴシック" pitchFamily="50" charset="-128"/>
                <a:sym typeface="Wingdings" pitchFamily="2" charset="2"/>
              </a:rPr>
              <a:t> Remote Procedure Call</a:t>
            </a:r>
            <a:r>
              <a:rPr lang="en-US" altLang="ja-JP" sz="2000" b="1">
                <a:latin typeface="Verdana" pitchFamily="34" charset="0"/>
                <a:ea typeface="ＭＳ Ｐゴシック" pitchFamily="50" charset="-128"/>
              </a:rPr>
              <a:t> </a:t>
            </a:r>
          </a:p>
          <a:p>
            <a:pPr marL="342900" indent="-342900">
              <a:spcBef>
                <a:spcPct val="20000"/>
              </a:spcBef>
            </a:pPr>
            <a:r>
              <a:rPr lang="en-US" altLang="ja-JP" sz="2000" b="1">
                <a:latin typeface="Verdana" pitchFamily="34" charset="0"/>
                <a:ea typeface="ＭＳ Ｐゴシック" pitchFamily="50" charset="-128"/>
              </a:rPr>
              <a:t>	SQL </a:t>
            </a:r>
            <a:r>
              <a:rPr lang="en-US" altLang="ja-JP" sz="2000" b="1">
                <a:latin typeface="Verdana" pitchFamily="34" charset="0"/>
                <a:ea typeface="ＭＳ Ｐゴシック" pitchFamily="50" charset="-128"/>
                <a:sym typeface="Wingdings" pitchFamily="2" charset="2"/>
              </a:rPr>
              <a:t> Structured Query language</a:t>
            </a:r>
          </a:p>
          <a:p>
            <a:pPr marL="342900" indent="-342900">
              <a:spcBef>
                <a:spcPct val="20000"/>
              </a:spcBef>
            </a:pPr>
            <a:r>
              <a:rPr lang="en-US" altLang="ja-JP" sz="2000" b="1">
                <a:latin typeface="Verdana" pitchFamily="34" charset="0"/>
                <a:ea typeface="ＭＳ Ｐゴシック" pitchFamily="50" charset="-128"/>
              </a:rPr>
              <a:t>	NFS </a:t>
            </a:r>
            <a:r>
              <a:rPr lang="en-US" altLang="ja-JP" sz="2000" b="1">
                <a:latin typeface="Verdana" pitchFamily="34" charset="0"/>
                <a:ea typeface="ＭＳ Ｐゴシック" pitchFamily="50" charset="-128"/>
                <a:sym typeface="Wingdings" pitchFamily="2" charset="2"/>
              </a:rPr>
              <a:t> Network File System</a:t>
            </a:r>
            <a:endParaRPr lang="en-US" altLang="ja-JP" sz="2000" b="1">
              <a:latin typeface="Verdana" pitchFamily="34" charset="0"/>
              <a:ea typeface="ＭＳ Ｐゴシック" pitchFamily="50" charset="-128"/>
            </a:endParaRPr>
          </a:p>
        </p:txBody>
      </p:sp>
      <p:pic>
        <p:nvPicPr>
          <p:cNvPr id="4" name="Picture 6">
            <a:hlinkClick r:id="" action="ppaction://noaction" highlightClick="1"/>
          </p:cNvPr>
          <p:cNvPicPr>
            <a:picLocks noChangeAspect="1" noChangeArrowheads="1"/>
          </p:cNvPicPr>
          <p:nvPr/>
        </p:nvPicPr>
        <p:blipFill>
          <a:blip r:embed="rId2" cstate="print"/>
          <a:srcRect/>
          <a:stretch>
            <a:fillRect/>
          </a:stretch>
        </p:blipFill>
        <p:spPr bwMode="auto">
          <a:xfrm>
            <a:off x="5554663" y="2833688"/>
            <a:ext cx="1216025" cy="912812"/>
          </a:xfrm>
          <a:prstGeom prst="rect">
            <a:avLst/>
          </a:prstGeom>
          <a:noFill/>
          <a:ln w="9525">
            <a:noFill/>
            <a:miter lim="800000"/>
            <a:headEnd/>
            <a:tailEnd/>
          </a:ln>
          <a:effectLst/>
        </p:spPr>
      </p:pic>
      <p:grpSp>
        <p:nvGrpSpPr>
          <p:cNvPr id="5" name="Group 7"/>
          <p:cNvGrpSpPr>
            <a:grpSpLocks/>
          </p:cNvGrpSpPr>
          <p:nvPr/>
        </p:nvGrpSpPr>
        <p:grpSpPr bwMode="auto">
          <a:xfrm>
            <a:off x="0" y="1249363"/>
            <a:ext cx="2655888" cy="4748212"/>
            <a:chOff x="1717" y="894"/>
            <a:chExt cx="1673" cy="2991"/>
          </a:xfrm>
        </p:grpSpPr>
        <p:grpSp>
          <p:nvGrpSpPr>
            <p:cNvPr id="6" name="Group 8"/>
            <p:cNvGrpSpPr>
              <a:grpSpLocks/>
            </p:cNvGrpSpPr>
            <p:nvPr/>
          </p:nvGrpSpPr>
          <p:grpSpPr bwMode="auto">
            <a:xfrm>
              <a:off x="1733" y="900"/>
              <a:ext cx="1584" cy="2860"/>
              <a:chOff x="1733" y="900"/>
              <a:chExt cx="1584" cy="2860"/>
            </a:xfrm>
          </p:grpSpPr>
          <p:sp>
            <p:nvSpPr>
              <p:cNvPr id="8" name="Rectangle 9"/>
              <p:cNvSpPr>
                <a:spLocks noChangeArrowheads="1"/>
              </p:cNvSpPr>
              <p:nvPr/>
            </p:nvSpPr>
            <p:spPr bwMode="auto">
              <a:xfrm>
                <a:off x="1733" y="900"/>
                <a:ext cx="1584" cy="410"/>
              </a:xfrm>
              <a:prstGeom prst="rect">
                <a:avLst/>
              </a:prstGeom>
              <a:solidFill>
                <a:srgbClr val="C0C0C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Application </a:t>
                </a:r>
              </a:p>
            </p:txBody>
          </p:sp>
          <p:sp>
            <p:nvSpPr>
              <p:cNvPr id="9" name="Rectangle 10"/>
              <p:cNvSpPr>
                <a:spLocks noChangeArrowheads="1"/>
              </p:cNvSpPr>
              <p:nvPr/>
            </p:nvSpPr>
            <p:spPr bwMode="auto">
              <a:xfrm>
                <a:off x="1733" y="1306"/>
                <a:ext cx="1584" cy="410"/>
              </a:xfrm>
              <a:prstGeom prst="rect">
                <a:avLst/>
              </a:prstGeom>
              <a:solidFill>
                <a:srgbClr val="99FF99"/>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Presentation</a:t>
                </a:r>
              </a:p>
            </p:txBody>
          </p:sp>
          <p:sp>
            <p:nvSpPr>
              <p:cNvPr id="10" name="Rectangle 11"/>
              <p:cNvSpPr>
                <a:spLocks noChangeArrowheads="1"/>
              </p:cNvSpPr>
              <p:nvPr/>
            </p:nvSpPr>
            <p:spPr bwMode="auto">
              <a:xfrm>
                <a:off x="1733" y="1716"/>
                <a:ext cx="1584" cy="409"/>
              </a:xfrm>
              <a:prstGeom prst="rect">
                <a:avLst/>
              </a:prstGeom>
              <a:solidFill>
                <a:srgbClr val="FFFF99"/>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Session</a:t>
                </a:r>
              </a:p>
            </p:txBody>
          </p:sp>
          <p:sp>
            <p:nvSpPr>
              <p:cNvPr id="11" name="Rectangle 12"/>
              <p:cNvSpPr>
                <a:spLocks noChangeArrowheads="1"/>
              </p:cNvSpPr>
              <p:nvPr/>
            </p:nvSpPr>
            <p:spPr bwMode="auto">
              <a:xfrm>
                <a:off x="1733" y="2123"/>
                <a:ext cx="1584" cy="410"/>
              </a:xfrm>
              <a:prstGeom prst="rect">
                <a:avLst/>
              </a:prstGeom>
              <a:solidFill>
                <a:srgbClr val="99CC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Transport  </a:t>
                </a:r>
              </a:p>
            </p:txBody>
          </p:sp>
          <p:sp>
            <p:nvSpPr>
              <p:cNvPr id="12" name="Rectangle 13"/>
              <p:cNvSpPr>
                <a:spLocks noChangeArrowheads="1"/>
              </p:cNvSpPr>
              <p:nvPr/>
            </p:nvSpPr>
            <p:spPr bwMode="auto">
              <a:xfrm>
                <a:off x="1733" y="2530"/>
                <a:ext cx="1584" cy="410"/>
              </a:xfrm>
              <a:prstGeom prst="rect">
                <a:avLst/>
              </a:prstGeom>
              <a:solidFill>
                <a:srgbClr val="FF9966"/>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Network   </a:t>
                </a:r>
              </a:p>
            </p:txBody>
          </p:sp>
          <p:sp>
            <p:nvSpPr>
              <p:cNvPr id="13" name="Rectangle 14"/>
              <p:cNvSpPr>
                <a:spLocks noChangeArrowheads="1"/>
              </p:cNvSpPr>
              <p:nvPr/>
            </p:nvSpPr>
            <p:spPr bwMode="auto">
              <a:xfrm>
                <a:off x="1733" y="2940"/>
                <a:ext cx="1584" cy="410"/>
              </a:xfrm>
              <a:prstGeom prst="rect">
                <a:avLst/>
              </a:prstGeom>
              <a:solidFill>
                <a:srgbClr val="66FF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Data Link</a:t>
                </a:r>
              </a:p>
            </p:txBody>
          </p:sp>
          <p:sp>
            <p:nvSpPr>
              <p:cNvPr id="14" name="Rectangle 15"/>
              <p:cNvSpPr>
                <a:spLocks noChangeArrowheads="1"/>
              </p:cNvSpPr>
              <p:nvPr/>
            </p:nvSpPr>
            <p:spPr bwMode="auto">
              <a:xfrm>
                <a:off x="1733" y="3350"/>
                <a:ext cx="1584" cy="410"/>
              </a:xfrm>
              <a:prstGeom prst="rect">
                <a:avLst/>
              </a:prstGeom>
              <a:solidFill>
                <a:srgbClr val="FF99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Physical</a:t>
                </a:r>
              </a:p>
            </p:txBody>
          </p:sp>
        </p:grpSp>
        <p:sp>
          <p:nvSpPr>
            <p:cNvPr id="7" name="Rectangle 16"/>
            <p:cNvSpPr>
              <a:spLocks noChangeArrowheads="1"/>
            </p:cNvSpPr>
            <p:nvPr/>
          </p:nvSpPr>
          <p:spPr bwMode="auto">
            <a:xfrm>
              <a:off x="1717" y="894"/>
              <a:ext cx="1673" cy="2991"/>
            </a:xfrm>
            <a:prstGeom prst="rect">
              <a:avLst/>
            </a:prstGeom>
            <a:solidFill>
              <a:schemeClr val="bg1">
                <a:alpha val="50000"/>
              </a:schemeClr>
            </a:solidFill>
            <a:ln w="9525">
              <a:noFill/>
              <a:miter lim="800000"/>
              <a:headEnd/>
              <a:tailEnd/>
            </a:ln>
            <a:effectLst/>
          </p:spPr>
          <p:txBody>
            <a:bodyPr wrap="none" anchor="ctr"/>
            <a:lstStyle/>
            <a:p>
              <a:endParaRPr lang="en-US"/>
            </a:p>
          </p:txBody>
        </p:sp>
      </p:grpSp>
      <p:sp>
        <p:nvSpPr>
          <p:cNvPr id="15" name="Rectangle 17"/>
          <p:cNvSpPr>
            <a:spLocks noChangeArrowheads="1"/>
          </p:cNvSpPr>
          <p:nvPr/>
        </p:nvSpPr>
        <p:spPr bwMode="auto">
          <a:xfrm>
            <a:off x="0" y="2544763"/>
            <a:ext cx="2514600" cy="649287"/>
          </a:xfrm>
          <a:prstGeom prst="rect">
            <a:avLst/>
          </a:prstGeom>
          <a:solidFill>
            <a:srgbClr val="FFFF0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solidFill>
                  <a:srgbClr val="000000"/>
                </a:solidFill>
                <a:latin typeface="Verdana" pitchFamily="34" charset="0"/>
              </a:rPr>
              <a:t>Session</a:t>
            </a:r>
          </a:p>
        </p:txBody>
      </p:sp>
      <p:pic>
        <p:nvPicPr>
          <p:cNvPr id="16" name="Picture 18" descr="ssss"/>
          <p:cNvPicPr>
            <a:picLocks noChangeAspect="1" noChangeArrowheads="1"/>
          </p:cNvPicPr>
          <p:nvPr/>
        </p:nvPicPr>
        <p:blipFill>
          <a:blip r:embed="rId3"/>
          <a:srcRect/>
          <a:stretch>
            <a:fillRect/>
          </a:stretch>
        </p:blipFill>
        <p:spPr bwMode="auto">
          <a:xfrm>
            <a:off x="5448300" y="0"/>
            <a:ext cx="3695700" cy="1400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wipe(left)">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left)">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wipe(left)">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left)">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wipe(left)">
                                      <p:cBhvr>
                                        <p:cTn id="43" dur="500"/>
                                        <p:tgtEl>
                                          <p:spTgt spid="3">
                                            <p:txEl>
                                              <p:pRg st="7" end="7"/>
                                            </p:txEl>
                                          </p:spTgt>
                                        </p:tgtEl>
                                      </p:cBhvr>
                                    </p:animEffect>
                                  </p:childTnLst>
                                </p:cTn>
                              </p:par>
                            </p:childTnLst>
                          </p:cTn>
                        </p:par>
                        <p:par>
                          <p:cTn id="44" fill="hold">
                            <p:stCondLst>
                              <p:cond delay="500"/>
                            </p:stCondLst>
                            <p:childTnLst>
                              <p:par>
                                <p:cTn id="45" presetID="4" presetClass="entr" presetSubtype="32"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ox(out)">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15"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76200" y="152400"/>
            <a:ext cx="5611813" cy="457200"/>
          </a:xfrm>
          <a:prstGeom prst="rect">
            <a:avLst/>
          </a:prstGeom>
          <a:noFill/>
          <a:ln w="9525">
            <a:noFill/>
            <a:miter lim="800000"/>
            <a:headEnd/>
            <a:tailEnd/>
          </a:ln>
          <a:effectLst/>
        </p:spPr>
        <p:txBody>
          <a:bodyPr lIns="92075" tIns="46038" rIns="92075" bIns="46038" anchor="ctr"/>
          <a:lstStyle/>
          <a:p>
            <a:pPr>
              <a:spcBef>
                <a:spcPct val="20000"/>
              </a:spcBef>
            </a:pPr>
            <a:r>
              <a:rPr lang="en-US" altLang="ja-JP" sz="2000" b="1">
                <a:solidFill>
                  <a:srgbClr val="00FF00"/>
                </a:solidFill>
                <a:latin typeface="Verdana" pitchFamily="34" charset="0"/>
                <a:ea typeface="ＭＳ Ｐゴシック" pitchFamily="50" charset="-128"/>
              </a:rPr>
              <a:t>How data flows from Session Layer</a:t>
            </a:r>
          </a:p>
        </p:txBody>
      </p:sp>
      <p:sp>
        <p:nvSpPr>
          <p:cNvPr id="3" name="Rectangle 5"/>
          <p:cNvSpPr>
            <a:spLocks noChangeArrowheads="1"/>
          </p:cNvSpPr>
          <p:nvPr/>
        </p:nvSpPr>
        <p:spPr bwMode="auto">
          <a:xfrm>
            <a:off x="5435600" y="2290763"/>
            <a:ext cx="1898650" cy="51911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Data</a:t>
            </a:r>
          </a:p>
        </p:txBody>
      </p:sp>
      <p:sp>
        <p:nvSpPr>
          <p:cNvPr id="4" name="Rectangle 6"/>
          <p:cNvSpPr>
            <a:spLocks noChangeArrowheads="1"/>
          </p:cNvSpPr>
          <p:nvPr/>
        </p:nvSpPr>
        <p:spPr bwMode="auto">
          <a:xfrm>
            <a:off x="5435600" y="1619250"/>
            <a:ext cx="1898650" cy="51911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Data</a:t>
            </a:r>
          </a:p>
        </p:txBody>
      </p:sp>
      <p:sp>
        <p:nvSpPr>
          <p:cNvPr id="5" name="Rectangle 7"/>
          <p:cNvSpPr>
            <a:spLocks noChangeArrowheads="1"/>
          </p:cNvSpPr>
          <p:nvPr/>
        </p:nvSpPr>
        <p:spPr bwMode="auto">
          <a:xfrm>
            <a:off x="5435600" y="2963863"/>
            <a:ext cx="1898650" cy="51911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Data</a:t>
            </a:r>
          </a:p>
        </p:txBody>
      </p:sp>
      <p:sp>
        <p:nvSpPr>
          <p:cNvPr id="6" name="AutoShape 8"/>
          <p:cNvSpPr>
            <a:spLocks noChangeArrowheads="1"/>
          </p:cNvSpPr>
          <p:nvPr/>
        </p:nvSpPr>
        <p:spPr bwMode="auto">
          <a:xfrm>
            <a:off x="7439025" y="1763713"/>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sp>
        <p:nvSpPr>
          <p:cNvPr id="7" name="AutoShape 9"/>
          <p:cNvSpPr>
            <a:spLocks noChangeArrowheads="1"/>
          </p:cNvSpPr>
          <p:nvPr/>
        </p:nvSpPr>
        <p:spPr bwMode="auto">
          <a:xfrm>
            <a:off x="7439025" y="2460625"/>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grpSp>
        <p:nvGrpSpPr>
          <p:cNvPr id="8" name="Group 10"/>
          <p:cNvGrpSpPr>
            <a:grpSpLocks/>
          </p:cNvGrpSpPr>
          <p:nvPr/>
        </p:nvGrpSpPr>
        <p:grpSpPr bwMode="auto">
          <a:xfrm>
            <a:off x="2751138" y="1585913"/>
            <a:ext cx="2514600" cy="4540250"/>
            <a:chOff x="1733" y="900"/>
            <a:chExt cx="1584" cy="2860"/>
          </a:xfrm>
        </p:grpSpPr>
        <p:sp>
          <p:nvSpPr>
            <p:cNvPr id="9" name="Rectangle 11"/>
            <p:cNvSpPr>
              <a:spLocks noChangeArrowheads="1"/>
            </p:cNvSpPr>
            <p:nvPr/>
          </p:nvSpPr>
          <p:spPr bwMode="auto">
            <a:xfrm>
              <a:off x="1733" y="900"/>
              <a:ext cx="1584" cy="410"/>
            </a:xfrm>
            <a:prstGeom prst="rect">
              <a:avLst/>
            </a:prstGeom>
            <a:solidFill>
              <a:srgbClr val="C0C0C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Application </a:t>
              </a:r>
            </a:p>
          </p:txBody>
        </p:sp>
        <p:sp>
          <p:nvSpPr>
            <p:cNvPr id="10" name="Rectangle 12"/>
            <p:cNvSpPr>
              <a:spLocks noChangeArrowheads="1"/>
            </p:cNvSpPr>
            <p:nvPr/>
          </p:nvSpPr>
          <p:spPr bwMode="auto">
            <a:xfrm>
              <a:off x="1733" y="1306"/>
              <a:ext cx="1584" cy="410"/>
            </a:xfrm>
            <a:prstGeom prst="rect">
              <a:avLst/>
            </a:prstGeom>
            <a:solidFill>
              <a:srgbClr val="99FF99"/>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Presentation</a:t>
              </a:r>
            </a:p>
          </p:txBody>
        </p:sp>
        <p:sp>
          <p:nvSpPr>
            <p:cNvPr id="11" name="Rectangle 13"/>
            <p:cNvSpPr>
              <a:spLocks noChangeArrowheads="1"/>
            </p:cNvSpPr>
            <p:nvPr/>
          </p:nvSpPr>
          <p:spPr bwMode="auto">
            <a:xfrm>
              <a:off x="1733" y="1716"/>
              <a:ext cx="1584" cy="409"/>
            </a:xfrm>
            <a:prstGeom prst="rect">
              <a:avLst/>
            </a:prstGeom>
            <a:solidFill>
              <a:srgbClr val="FFFF99"/>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Session</a:t>
              </a:r>
            </a:p>
          </p:txBody>
        </p:sp>
        <p:sp>
          <p:nvSpPr>
            <p:cNvPr id="12" name="Rectangle 14"/>
            <p:cNvSpPr>
              <a:spLocks noChangeArrowheads="1"/>
            </p:cNvSpPr>
            <p:nvPr/>
          </p:nvSpPr>
          <p:spPr bwMode="auto">
            <a:xfrm>
              <a:off x="1733" y="2123"/>
              <a:ext cx="1584" cy="410"/>
            </a:xfrm>
            <a:prstGeom prst="rect">
              <a:avLst/>
            </a:prstGeom>
            <a:solidFill>
              <a:srgbClr val="99CC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Transport  </a:t>
              </a:r>
            </a:p>
          </p:txBody>
        </p:sp>
        <p:sp>
          <p:nvSpPr>
            <p:cNvPr id="13" name="Rectangle 15"/>
            <p:cNvSpPr>
              <a:spLocks noChangeArrowheads="1"/>
            </p:cNvSpPr>
            <p:nvPr/>
          </p:nvSpPr>
          <p:spPr bwMode="auto">
            <a:xfrm>
              <a:off x="1733" y="2530"/>
              <a:ext cx="1584" cy="410"/>
            </a:xfrm>
            <a:prstGeom prst="rect">
              <a:avLst/>
            </a:prstGeom>
            <a:solidFill>
              <a:srgbClr val="FF9966"/>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Network   </a:t>
              </a:r>
            </a:p>
          </p:txBody>
        </p:sp>
        <p:sp>
          <p:nvSpPr>
            <p:cNvPr id="14" name="Rectangle 16"/>
            <p:cNvSpPr>
              <a:spLocks noChangeArrowheads="1"/>
            </p:cNvSpPr>
            <p:nvPr/>
          </p:nvSpPr>
          <p:spPr bwMode="auto">
            <a:xfrm>
              <a:off x="1733" y="2940"/>
              <a:ext cx="1584" cy="410"/>
            </a:xfrm>
            <a:prstGeom prst="rect">
              <a:avLst/>
            </a:prstGeom>
            <a:solidFill>
              <a:srgbClr val="66FF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Data Link</a:t>
              </a:r>
            </a:p>
          </p:txBody>
        </p:sp>
        <p:sp>
          <p:nvSpPr>
            <p:cNvPr id="15" name="Rectangle 17"/>
            <p:cNvSpPr>
              <a:spLocks noChangeArrowheads="1"/>
            </p:cNvSpPr>
            <p:nvPr/>
          </p:nvSpPr>
          <p:spPr bwMode="auto">
            <a:xfrm>
              <a:off x="1733" y="3350"/>
              <a:ext cx="1584" cy="410"/>
            </a:xfrm>
            <a:prstGeom prst="rect">
              <a:avLst/>
            </a:prstGeom>
            <a:solidFill>
              <a:srgbClr val="FF99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Physical</a:t>
              </a:r>
            </a:p>
          </p:txBody>
        </p:sp>
      </p:grpSp>
      <p:pic>
        <p:nvPicPr>
          <p:cNvPr id="16" name="Picture 18" descr="ssss"/>
          <p:cNvPicPr>
            <a:picLocks noChangeAspect="1" noChangeArrowheads="1"/>
          </p:cNvPicPr>
          <p:nvPr/>
        </p:nvPicPr>
        <p:blipFill>
          <a:blip r:embed="rId2"/>
          <a:srcRect/>
          <a:stretch>
            <a:fillRect/>
          </a:stretch>
        </p:blipFill>
        <p:spPr bwMode="auto">
          <a:xfrm>
            <a:off x="5448300" y="0"/>
            <a:ext cx="3695700" cy="1400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autoUpdateAnimBg="0"/>
      <p:bldP spid="5" grpId="0" animBg="1" autoUpdateAnimBg="0"/>
      <p:bldP spid="6" grpId="0" animBg="1"/>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76200" y="152400"/>
            <a:ext cx="3657600" cy="457200"/>
          </a:xfrm>
          <a:prstGeom prst="rect">
            <a:avLst/>
          </a:prstGeom>
          <a:noFill/>
          <a:ln w="9525">
            <a:noFill/>
            <a:miter lim="800000"/>
            <a:headEnd/>
            <a:tailEnd/>
          </a:ln>
          <a:effectLst/>
        </p:spPr>
        <p:txBody>
          <a:bodyPr lIns="92075" tIns="46038" rIns="92075" bIns="46038" anchor="ctr"/>
          <a:lstStyle/>
          <a:p>
            <a:r>
              <a:rPr lang="en-US" sz="2000" b="1">
                <a:solidFill>
                  <a:srgbClr val="00FF00"/>
                </a:solidFill>
                <a:latin typeface="Verdana" pitchFamily="34" charset="0"/>
              </a:rPr>
              <a:t>Transport Layer</a:t>
            </a:r>
          </a:p>
        </p:txBody>
      </p:sp>
      <p:sp>
        <p:nvSpPr>
          <p:cNvPr id="3" name="Rectangle 5"/>
          <p:cNvSpPr>
            <a:spLocks noChangeArrowheads="1"/>
          </p:cNvSpPr>
          <p:nvPr/>
        </p:nvSpPr>
        <p:spPr bwMode="auto">
          <a:xfrm>
            <a:off x="2362200" y="1196975"/>
            <a:ext cx="5470525" cy="5661025"/>
          </a:xfrm>
          <a:prstGeom prst="rect">
            <a:avLst/>
          </a:prstGeom>
          <a:noFill/>
          <a:ln w="9525">
            <a:noFill/>
            <a:miter lim="800000"/>
            <a:headEnd/>
            <a:tailEnd/>
          </a:ln>
          <a:effectLst/>
        </p:spPr>
        <p:txBody>
          <a:bodyPr/>
          <a:lstStyle/>
          <a:p>
            <a:pPr marL="342900" indent="-342900">
              <a:spcBef>
                <a:spcPct val="20000"/>
              </a:spcBef>
            </a:pPr>
            <a:r>
              <a:rPr lang="en-US" altLang="ja-JP" sz="2000" b="1" dirty="0">
                <a:latin typeface="Verdana" pitchFamily="34" charset="0"/>
                <a:ea typeface="ＭＳ Ｐゴシック" pitchFamily="50" charset="-128"/>
              </a:rPr>
              <a:t>	</a:t>
            </a:r>
            <a:r>
              <a:rPr lang="en-US" altLang="ja-JP" sz="2000" b="1" dirty="0">
                <a:solidFill>
                  <a:schemeClr val="folHlink"/>
                </a:solidFill>
                <a:latin typeface="Verdana" pitchFamily="34" charset="0"/>
                <a:ea typeface="ＭＳ Ｐゴシック" pitchFamily="50" charset="-128"/>
              </a:rPr>
              <a:t>Transport Layer</a:t>
            </a:r>
            <a:r>
              <a:rPr lang="en-US" altLang="ja-JP" sz="2000" b="1" dirty="0">
                <a:latin typeface="Verdana" pitchFamily="34" charset="0"/>
                <a:ea typeface="ＭＳ Ｐゴシック" pitchFamily="50" charset="-128"/>
              </a:rPr>
              <a:t>  is        responsible for end-to-end connectivity. It is also known as  heart  of  OSI  Layers. Following task are performed at Transport Layer : - </a:t>
            </a:r>
          </a:p>
          <a:p>
            <a:pPr marL="342900" indent="-342900"/>
            <a:endParaRPr lang="en-US" altLang="ja-JP" sz="2000" b="1" dirty="0">
              <a:latin typeface="Verdana" pitchFamily="34" charset="0"/>
              <a:ea typeface="ＭＳ Ｐゴシック" pitchFamily="50" charset="-128"/>
            </a:endParaRPr>
          </a:p>
          <a:p>
            <a:pPr marL="742950" lvl="1" indent="-285750">
              <a:lnSpc>
                <a:spcPct val="150000"/>
              </a:lnSpc>
              <a:buFontTx/>
              <a:buChar char="•"/>
            </a:pPr>
            <a:r>
              <a:rPr lang="en-US" altLang="ja-JP" sz="2000" b="1" dirty="0">
                <a:latin typeface="Verdana" pitchFamily="34" charset="0"/>
                <a:ea typeface="ＭＳ Ｐゴシック" pitchFamily="50" charset="-128"/>
              </a:rPr>
              <a:t>Identifying Service</a:t>
            </a:r>
          </a:p>
          <a:p>
            <a:pPr marL="742950" lvl="1" indent="-285750">
              <a:lnSpc>
                <a:spcPct val="150000"/>
              </a:lnSpc>
              <a:buFontTx/>
              <a:buChar char="•"/>
            </a:pPr>
            <a:r>
              <a:rPr lang="en-US" altLang="ja-JP" sz="2000" b="1" dirty="0">
                <a:latin typeface="Verdana" pitchFamily="34" charset="0"/>
                <a:ea typeface="ＭＳ Ｐゴシック" pitchFamily="50" charset="-128"/>
              </a:rPr>
              <a:t>Multiplexing &amp; De-multiplexing</a:t>
            </a:r>
          </a:p>
          <a:p>
            <a:pPr marL="742950" lvl="1" indent="-285750">
              <a:lnSpc>
                <a:spcPct val="150000"/>
              </a:lnSpc>
              <a:buFontTx/>
              <a:buChar char="•"/>
            </a:pPr>
            <a:r>
              <a:rPr lang="en-US" altLang="ja-JP" sz="2000" b="1" dirty="0">
                <a:latin typeface="Verdana" pitchFamily="34" charset="0"/>
                <a:ea typeface="ＭＳ Ｐゴシック" pitchFamily="50" charset="-128"/>
              </a:rPr>
              <a:t>Segmentation</a:t>
            </a:r>
          </a:p>
          <a:p>
            <a:pPr marL="742950" lvl="1" indent="-285750">
              <a:lnSpc>
                <a:spcPct val="150000"/>
              </a:lnSpc>
              <a:buFontTx/>
              <a:buChar char="•"/>
            </a:pPr>
            <a:r>
              <a:rPr lang="en-US" altLang="ja-JP" sz="2000" b="1" dirty="0">
                <a:latin typeface="Verdana" pitchFamily="34" charset="0"/>
                <a:ea typeface="ＭＳ Ｐゴシック" pitchFamily="50" charset="-128"/>
              </a:rPr>
              <a:t>Sequencing &amp; Reassembling</a:t>
            </a:r>
          </a:p>
          <a:p>
            <a:pPr marL="742950" lvl="1" indent="-285750">
              <a:lnSpc>
                <a:spcPct val="150000"/>
              </a:lnSpc>
              <a:buFontTx/>
              <a:buChar char="•"/>
            </a:pPr>
            <a:r>
              <a:rPr lang="en-US" altLang="ja-JP" sz="2000" b="1" dirty="0">
                <a:latin typeface="Verdana" pitchFamily="34" charset="0"/>
                <a:ea typeface="ＭＳ Ｐゴシック" pitchFamily="50" charset="-128"/>
              </a:rPr>
              <a:t>Flow Control</a:t>
            </a:r>
          </a:p>
          <a:p>
            <a:pPr marL="742950" lvl="1" indent="-285750">
              <a:lnSpc>
                <a:spcPct val="150000"/>
              </a:lnSpc>
              <a:buFontTx/>
              <a:buChar char="•"/>
            </a:pPr>
            <a:r>
              <a:rPr lang="en-US" altLang="ja-JP" sz="2000" b="1" dirty="0">
                <a:latin typeface="Verdana" pitchFamily="34" charset="0"/>
                <a:ea typeface="ＭＳ Ｐゴシック" pitchFamily="50" charset="-128"/>
              </a:rPr>
              <a:t>Error Correction</a:t>
            </a:r>
          </a:p>
        </p:txBody>
      </p:sp>
      <p:grpSp>
        <p:nvGrpSpPr>
          <p:cNvPr id="4" name="Group 6"/>
          <p:cNvGrpSpPr>
            <a:grpSpLocks/>
          </p:cNvGrpSpPr>
          <p:nvPr/>
        </p:nvGrpSpPr>
        <p:grpSpPr bwMode="auto">
          <a:xfrm>
            <a:off x="0" y="1249363"/>
            <a:ext cx="2655888" cy="4748212"/>
            <a:chOff x="1717" y="894"/>
            <a:chExt cx="1673" cy="2991"/>
          </a:xfrm>
        </p:grpSpPr>
        <p:grpSp>
          <p:nvGrpSpPr>
            <p:cNvPr id="5" name="Group 7"/>
            <p:cNvGrpSpPr>
              <a:grpSpLocks/>
            </p:cNvGrpSpPr>
            <p:nvPr/>
          </p:nvGrpSpPr>
          <p:grpSpPr bwMode="auto">
            <a:xfrm>
              <a:off x="1733" y="900"/>
              <a:ext cx="1584" cy="2860"/>
              <a:chOff x="1733" y="900"/>
              <a:chExt cx="1584" cy="2860"/>
            </a:xfrm>
          </p:grpSpPr>
          <p:sp>
            <p:nvSpPr>
              <p:cNvPr id="7" name="Rectangle 8"/>
              <p:cNvSpPr>
                <a:spLocks noChangeArrowheads="1"/>
              </p:cNvSpPr>
              <p:nvPr/>
            </p:nvSpPr>
            <p:spPr bwMode="auto">
              <a:xfrm>
                <a:off x="1733" y="900"/>
                <a:ext cx="1584" cy="410"/>
              </a:xfrm>
              <a:prstGeom prst="rect">
                <a:avLst/>
              </a:prstGeom>
              <a:solidFill>
                <a:srgbClr val="C0C0C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Application </a:t>
                </a:r>
              </a:p>
            </p:txBody>
          </p:sp>
          <p:sp>
            <p:nvSpPr>
              <p:cNvPr id="8" name="Rectangle 9"/>
              <p:cNvSpPr>
                <a:spLocks noChangeArrowheads="1"/>
              </p:cNvSpPr>
              <p:nvPr/>
            </p:nvSpPr>
            <p:spPr bwMode="auto">
              <a:xfrm>
                <a:off x="1733" y="1306"/>
                <a:ext cx="1584" cy="410"/>
              </a:xfrm>
              <a:prstGeom prst="rect">
                <a:avLst/>
              </a:prstGeom>
              <a:solidFill>
                <a:srgbClr val="99FF99"/>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Presentation</a:t>
                </a:r>
              </a:p>
            </p:txBody>
          </p:sp>
          <p:sp>
            <p:nvSpPr>
              <p:cNvPr id="9" name="Rectangle 10"/>
              <p:cNvSpPr>
                <a:spLocks noChangeArrowheads="1"/>
              </p:cNvSpPr>
              <p:nvPr/>
            </p:nvSpPr>
            <p:spPr bwMode="auto">
              <a:xfrm>
                <a:off x="1733" y="1716"/>
                <a:ext cx="1584" cy="409"/>
              </a:xfrm>
              <a:prstGeom prst="rect">
                <a:avLst/>
              </a:prstGeom>
              <a:solidFill>
                <a:srgbClr val="FFFF99"/>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Session</a:t>
                </a:r>
              </a:p>
            </p:txBody>
          </p:sp>
          <p:sp>
            <p:nvSpPr>
              <p:cNvPr id="10" name="Rectangle 11"/>
              <p:cNvSpPr>
                <a:spLocks noChangeArrowheads="1"/>
              </p:cNvSpPr>
              <p:nvPr/>
            </p:nvSpPr>
            <p:spPr bwMode="auto">
              <a:xfrm>
                <a:off x="1733" y="2123"/>
                <a:ext cx="1584" cy="410"/>
              </a:xfrm>
              <a:prstGeom prst="rect">
                <a:avLst/>
              </a:prstGeom>
              <a:solidFill>
                <a:srgbClr val="99CC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Transport  </a:t>
                </a:r>
              </a:p>
            </p:txBody>
          </p:sp>
          <p:sp>
            <p:nvSpPr>
              <p:cNvPr id="11" name="Rectangle 12"/>
              <p:cNvSpPr>
                <a:spLocks noChangeArrowheads="1"/>
              </p:cNvSpPr>
              <p:nvPr/>
            </p:nvSpPr>
            <p:spPr bwMode="auto">
              <a:xfrm>
                <a:off x="1733" y="2530"/>
                <a:ext cx="1584" cy="410"/>
              </a:xfrm>
              <a:prstGeom prst="rect">
                <a:avLst/>
              </a:prstGeom>
              <a:solidFill>
                <a:srgbClr val="FF9966"/>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Network   </a:t>
                </a:r>
              </a:p>
            </p:txBody>
          </p:sp>
          <p:sp>
            <p:nvSpPr>
              <p:cNvPr id="12" name="Rectangle 13"/>
              <p:cNvSpPr>
                <a:spLocks noChangeArrowheads="1"/>
              </p:cNvSpPr>
              <p:nvPr/>
            </p:nvSpPr>
            <p:spPr bwMode="auto">
              <a:xfrm>
                <a:off x="1733" y="2940"/>
                <a:ext cx="1584" cy="410"/>
              </a:xfrm>
              <a:prstGeom prst="rect">
                <a:avLst/>
              </a:prstGeom>
              <a:solidFill>
                <a:srgbClr val="66FF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Data Link</a:t>
                </a:r>
              </a:p>
            </p:txBody>
          </p:sp>
          <p:sp>
            <p:nvSpPr>
              <p:cNvPr id="13" name="Rectangle 14"/>
              <p:cNvSpPr>
                <a:spLocks noChangeArrowheads="1"/>
              </p:cNvSpPr>
              <p:nvPr/>
            </p:nvSpPr>
            <p:spPr bwMode="auto">
              <a:xfrm>
                <a:off x="1733" y="3350"/>
                <a:ext cx="1584" cy="410"/>
              </a:xfrm>
              <a:prstGeom prst="rect">
                <a:avLst/>
              </a:prstGeom>
              <a:solidFill>
                <a:srgbClr val="FF99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Physical</a:t>
                </a:r>
              </a:p>
            </p:txBody>
          </p:sp>
        </p:grpSp>
        <p:sp>
          <p:nvSpPr>
            <p:cNvPr id="6" name="Rectangle 15"/>
            <p:cNvSpPr>
              <a:spLocks noChangeArrowheads="1"/>
            </p:cNvSpPr>
            <p:nvPr/>
          </p:nvSpPr>
          <p:spPr bwMode="auto">
            <a:xfrm>
              <a:off x="1717" y="894"/>
              <a:ext cx="1673" cy="2991"/>
            </a:xfrm>
            <a:prstGeom prst="rect">
              <a:avLst/>
            </a:prstGeom>
            <a:solidFill>
              <a:schemeClr val="bg1">
                <a:alpha val="50000"/>
              </a:schemeClr>
            </a:solidFill>
            <a:ln w="9525">
              <a:noFill/>
              <a:miter lim="800000"/>
              <a:headEnd/>
              <a:tailEnd/>
            </a:ln>
            <a:effectLst/>
          </p:spPr>
          <p:txBody>
            <a:bodyPr wrap="none" anchor="ctr"/>
            <a:lstStyle/>
            <a:p>
              <a:endParaRPr lang="en-US"/>
            </a:p>
          </p:txBody>
        </p:sp>
      </p:grpSp>
      <p:sp>
        <p:nvSpPr>
          <p:cNvPr id="14" name="Rectangle 16"/>
          <p:cNvSpPr>
            <a:spLocks noChangeArrowheads="1"/>
          </p:cNvSpPr>
          <p:nvPr/>
        </p:nvSpPr>
        <p:spPr bwMode="auto">
          <a:xfrm>
            <a:off x="0" y="3190875"/>
            <a:ext cx="2514600" cy="650875"/>
          </a:xfrm>
          <a:prstGeom prst="rect">
            <a:avLst/>
          </a:prstGeom>
          <a:solidFill>
            <a:srgbClr val="0000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Transport  </a:t>
            </a:r>
          </a:p>
        </p:txBody>
      </p:sp>
      <p:pic>
        <p:nvPicPr>
          <p:cNvPr id="15" name="Picture 17" descr="ssss"/>
          <p:cNvPicPr>
            <a:picLocks noChangeAspect="1" noChangeArrowheads="1"/>
          </p:cNvPicPr>
          <p:nvPr/>
        </p:nvPicPr>
        <p:blipFill>
          <a:blip r:embed="rId2"/>
          <a:srcRect/>
          <a:stretch>
            <a:fillRect/>
          </a:stretch>
        </p:blipFill>
        <p:spPr bwMode="auto">
          <a:xfrm>
            <a:off x="5448300" y="0"/>
            <a:ext cx="3695700" cy="1400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wipe(left)">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left)">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left)">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wipe(left)">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left)">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wipe(left)">
                                      <p:cBhvr>
                                        <p:cTn id="4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autoUpdateAnimBg="0"/>
      <p:bldP spid="14"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76200" y="152400"/>
            <a:ext cx="4608513" cy="457200"/>
          </a:xfrm>
          <a:prstGeom prst="rect">
            <a:avLst/>
          </a:prstGeom>
          <a:noFill/>
          <a:ln w="9525">
            <a:noFill/>
            <a:miter lim="800000"/>
            <a:headEnd/>
            <a:tailEnd/>
          </a:ln>
          <a:effectLst/>
        </p:spPr>
        <p:txBody>
          <a:bodyPr lIns="92075" tIns="46038" rIns="92075" bIns="46038" anchor="ctr"/>
          <a:lstStyle/>
          <a:p>
            <a:r>
              <a:rPr lang="en-US" altLang="ja-JP" sz="2000" b="1">
                <a:solidFill>
                  <a:srgbClr val="00FF00"/>
                </a:solidFill>
                <a:latin typeface="Verdana" pitchFamily="34" charset="0"/>
                <a:ea typeface="ＭＳ Ｐゴシック" pitchFamily="50" charset="-128"/>
              </a:rPr>
              <a:t>Identifying Service</a:t>
            </a:r>
            <a:endParaRPr lang="en-US" sz="2000" b="1">
              <a:solidFill>
                <a:srgbClr val="00FF00"/>
              </a:solidFill>
              <a:latin typeface="Verdana" pitchFamily="34" charset="0"/>
            </a:endParaRPr>
          </a:p>
        </p:txBody>
      </p:sp>
      <p:grpSp>
        <p:nvGrpSpPr>
          <p:cNvPr id="3" name="Group 5"/>
          <p:cNvGrpSpPr>
            <a:grpSpLocks/>
          </p:cNvGrpSpPr>
          <p:nvPr/>
        </p:nvGrpSpPr>
        <p:grpSpPr bwMode="auto">
          <a:xfrm>
            <a:off x="341313" y="984250"/>
            <a:ext cx="8389937" cy="5872163"/>
            <a:chOff x="215" y="620"/>
            <a:chExt cx="5285" cy="3699"/>
          </a:xfrm>
        </p:grpSpPr>
        <p:sp>
          <p:nvSpPr>
            <p:cNvPr id="4" name="AutoShape 6"/>
            <p:cNvSpPr>
              <a:spLocks noChangeArrowheads="1"/>
            </p:cNvSpPr>
            <p:nvPr/>
          </p:nvSpPr>
          <p:spPr bwMode="auto">
            <a:xfrm>
              <a:off x="238" y="620"/>
              <a:ext cx="5262" cy="3512"/>
            </a:xfrm>
            <a:prstGeom prst="roundRect">
              <a:avLst>
                <a:gd name="adj" fmla="val 5069"/>
              </a:avLst>
            </a:prstGeom>
            <a:solidFill>
              <a:schemeClr val="accent1"/>
            </a:solidFill>
            <a:ln w="9525">
              <a:noFill/>
              <a:round/>
              <a:headEnd/>
              <a:tailEnd/>
            </a:ln>
            <a:effectLst>
              <a:outerShdw dist="107763" dir="8100000" algn="ctr" rotWithShape="0">
                <a:schemeClr val="bg2"/>
              </a:outerShdw>
            </a:effectLst>
          </p:spPr>
          <p:txBody>
            <a:bodyPr/>
            <a:lstStyle/>
            <a:p>
              <a:pPr marL="342900" indent="-342900" algn="ctr">
                <a:spcBef>
                  <a:spcPct val="20000"/>
                </a:spcBef>
              </a:pPr>
              <a:endParaRPr lang="en-US" altLang="ja-JP" sz="2000" b="1">
                <a:solidFill>
                  <a:srgbClr val="6600FF"/>
                </a:solidFill>
                <a:latin typeface="Verdana" pitchFamily="34" charset="0"/>
                <a:ea typeface="ＭＳ Ｐゴシック" pitchFamily="50" charset="-128"/>
              </a:endParaRPr>
            </a:p>
          </p:txBody>
        </p:sp>
        <p:sp>
          <p:nvSpPr>
            <p:cNvPr id="5" name="Rectangle 7"/>
            <p:cNvSpPr>
              <a:spLocks noChangeArrowheads="1"/>
            </p:cNvSpPr>
            <p:nvPr/>
          </p:nvSpPr>
          <p:spPr bwMode="auto">
            <a:xfrm>
              <a:off x="411" y="1197"/>
              <a:ext cx="2478" cy="3122"/>
            </a:xfrm>
            <a:prstGeom prst="rect">
              <a:avLst/>
            </a:prstGeom>
            <a:noFill/>
            <a:ln w="9525">
              <a:noFill/>
              <a:miter lim="800000"/>
              <a:headEnd/>
              <a:tailEnd/>
            </a:ln>
            <a:effectLst/>
          </p:spPr>
          <p:txBody>
            <a:bodyPr/>
            <a:lstStyle/>
            <a:p>
              <a:pPr marL="342900" indent="-342900">
                <a:lnSpc>
                  <a:spcPct val="150000"/>
                </a:lnSpc>
                <a:spcBef>
                  <a:spcPct val="20000"/>
                </a:spcBef>
                <a:buFontTx/>
                <a:buChar char="•"/>
              </a:pPr>
              <a:r>
                <a:rPr lang="en-US" altLang="ja-JP" sz="2000" b="1" dirty="0">
                  <a:solidFill>
                    <a:srgbClr val="000000"/>
                  </a:solidFill>
                  <a:latin typeface="Verdana" pitchFamily="34" charset="0"/>
                  <a:ea typeface="ＭＳ Ｐゴシック" pitchFamily="50" charset="-128"/>
                </a:rPr>
                <a:t>Transmission Control Protocol</a:t>
              </a:r>
            </a:p>
            <a:p>
              <a:pPr marL="342900" indent="-342900">
                <a:lnSpc>
                  <a:spcPct val="150000"/>
                </a:lnSpc>
                <a:spcBef>
                  <a:spcPct val="20000"/>
                </a:spcBef>
                <a:buFontTx/>
                <a:buChar char="•"/>
              </a:pPr>
              <a:r>
                <a:rPr lang="en-US" altLang="ja-JP" sz="2000" b="1" dirty="0">
                  <a:solidFill>
                    <a:srgbClr val="000000"/>
                  </a:solidFill>
                  <a:latin typeface="Verdana" pitchFamily="34" charset="0"/>
                  <a:ea typeface="ＭＳ Ｐゴシック" pitchFamily="50" charset="-128"/>
                </a:rPr>
                <a:t>Connection Oriented</a:t>
              </a:r>
            </a:p>
            <a:p>
              <a:pPr marL="342900" indent="-342900">
                <a:lnSpc>
                  <a:spcPct val="150000"/>
                </a:lnSpc>
                <a:spcBef>
                  <a:spcPct val="20000"/>
                </a:spcBef>
                <a:buFontTx/>
                <a:buChar char="•"/>
              </a:pPr>
              <a:r>
                <a:rPr lang="en-US" altLang="ja-JP" sz="2000" b="1" dirty="0">
                  <a:solidFill>
                    <a:srgbClr val="000000"/>
                  </a:solidFill>
                  <a:latin typeface="Verdana" pitchFamily="34" charset="0"/>
                  <a:ea typeface="ＭＳ Ｐゴシック" pitchFamily="50" charset="-128"/>
                </a:rPr>
                <a:t>Acknowledgement</a:t>
              </a:r>
            </a:p>
            <a:p>
              <a:pPr marL="342900" indent="-342900">
                <a:lnSpc>
                  <a:spcPct val="150000"/>
                </a:lnSpc>
                <a:spcBef>
                  <a:spcPct val="20000"/>
                </a:spcBef>
                <a:buFontTx/>
                <a:buChar char="•"/>
              </a:pPr>
              <a:r>
                <a:rPr lang="en-US" altLang="ja-JP" sz="2000" b="1" dirty="0">
                  <a:solidFill>
                    <a:srgbClr val="000000"/>
                  </a:solidFill>
                  <a:latin typeface="Verdana" pitchFamily="34" charset="0"/>
                  <a:ea typeface="ＭＳ Ｐゴシック" pitchFamily="50" charset="-128"/>
                </a:rPr>
                <a:t>Reliable </a:t>
              </a:r>
            </a:p>
            <a:p>
              <a:pPr marL="342900" indent="-342900">
                <a:lnSpc>
                  <a:spcPct val="150000"/>
                </a:lnSpc>
                <a:spcBef>
                  <a:spcPct val="20000"/>
                </a:spcBef>
                <a:buFontTx/>
                <a:buChar char="•"/>
              </a:pPr>
              <a:r>
                <a:rPr lang="en-US" altLang="ja-JP" sz="2000" b="1" dirty="0">
                  <a:solidFill>
                    <a:srgbClr val="000000"/>
                  </a:solidFill>
                  <a:latin typeface="Verdana" pitchFamily="34" charset="0"/>
                  <a:ea typeface="ＭＳ Ｐゴシック" pitchFamily="50" charset="-128"/>
                </a:rPr>
                <a:t>Slower</a:t>
              </a:r>
            </a:p>
            <a:p>
              <a:pPr marL="342900" indent="-342900">
                <a:lnSpc>
                  <a:spcPct val="150000"/>
                </a:lnSpc>
                <a:spcBef>
                  <a:spcPct val="20000"/>
                </a:spcBef>
                <a:buFontTx/>
                <a:buChar char="•"/>
              </a:pPr>
              <a:r>
                <a:rPr lang="en-US" altLang="ja-JP" sz="2000" b="1" dirty="0">
                  <a:solidFill>
                    <a:srgbClr val="000000"/>
                  </a:solidFill>
                  <a:latin typeface="Verdana" pitchFamily="34" charset="0"/>
                  <a:ea typeface="ＭＳ Ｐゴシック" pitchFamily="50" charset="-128"/>
                </a:rPr>
                <a:t>Port No. 6</a:t>
              </a:r>
            </a:p>
            <a:p>
              <a:pPr marL="342900" indent="-342900">
                <a:lnSpc>
                  <a:spcPct val="150000"/>
                </a:lnSpc>
                <a:spcBef>
                  <a:spcPct val="20000"/>
                </a:spcBef>
                <a:buFontTx/>
                <a:buChar char="•"/>
              </a:pPr>
              <a:r>
                <a:rPr lang="en-US" altLang="ja-JP" sz="2000" b="1" dirty="0">
                  <a:solidFill>
                    <a:srgbClr val="000000"/>
                  </a:solidFill>
                  <a:latin typeface="Verdana" pitchFamily="34" charset="0"/>
                  <a:ea typeface="ＭＳ Ｐゴシック" pitchFamily="50" charset="-128"/>
                </a:rPr>
                <a:t>e.g. HTTP, FTP, SMTP</a:t>
              </a:r>
            </a:p>
          </p:txBody>
        </p:sp>
        <p:sp>
          <p:nvSpPr>
            <p:cNvPr id="6" name="Rectangle 8"/>
            <p:cNvSpPr>
              <a:spLocks noChangeArrowheads="1"/>
            </p:cNvSpPr>
            <p:nvPr/>
          </p:nvSpPr>
          <p:spPr bwMode="auto">
            <a:xfrm>
              <a:off x="2914" y="1197"/>
              <a:ext cx="2502" cy="3041"/>
            </a:xfrm>
            <a:prstGeom prst="rect">
              <a:avLst/>
            </a:prstGeom>
            <a:noFill/>
            <a:ln w="9525">
              <a:noFill/>
              <a:miter lim="800000"/>
              <a:headEnd/>
              <a:tailEnd/>
            </a:ln>
            <a:effectLst/>
          </p:spPr>
          <p:txBody>
            <a:bodyPr/>
            <a:lstStyle/>
            <a:p>
              <a:pPr marL="342900" indent="-342900">
                <a:lnSpc>
                  <a:spcPct val="150000"/>
                </a:lnSpc>
                <a:spcBef>
                  <a:spcPct val="20000"/>
                </a:spcBef>
                <a:buFontTx/>
                <a:buChar char="•"/>
              </a:pPr>
              <a:r>
                <a:rPr lang="en-US" altLang="ja-JP" sz="2000" b="1">
                  <a:solidFill>
                    <a:srgbClr val="000000"/>
                  </a:solidFill>
                  <a:latin typeface="Verdana" pitchFamily="34" charset="0"/>
                  <a:ea typeface="ＭＳ Ｐゴシック" pitchFamily="50" charset="-128"/>
                </a:rPr>
                <a:t>User Datagram  Protocol</a:t>
              </a:r>
            </a:p>
            <a:p>
              <a:pPr marL="342900" indent="-342900">
                <a:lnSpc>
                  <a:spcPct val="150000"/>
                </a:lnSpc>
                <a:spcBef>
                  <a:spcPct val="20000"/>
                </a:spcBef>
                <a:buFontTx/>
                <a:buChar char="•"/>
              </a:pPr>
              <a:r>
                <a:rPr lang="en-US" altLang="ja-JP" sz="2000" b="1">
                  <a:solidFill>
                    <a:srgbClr val="000000"/>
                  </a:solidFill>
                  <a:latin typeface="Verdana" pitchFamily="34" charset="0"/>
                  <a:ea typeface="ＭＳ Ｐゴシック" pitchFamily="50" charset="-128"/>
                </a:rPr>
                <a:t>Connection Less</a:t>
              </a:r>
            </a:p>
            <a:p>
              <a:pPr marL="342900" indent="-342900">
                <a:lnSpc>
                  <a:spcPct val="150000"/>
                </a:lnSpc>
                <a:spcBef>
                  <a:spcPct val="20000"/>
                </a:spcBef>
                <a:buFontTx/>
                <a:buChar char="•"/>
              </a:pPr>
              <a:r>
                <a:rPr lang="en-US" altLang="ja-JP" sz="2000" b="1">
                  <a:solidFill>
                    <a:srgbClr val="000000"/>
                  </a:solidFill>
                  <a:latin typeface="Verdana" pitchFamily="34" charset="0"/>
                  <a:ea typeface="ＭＳ Ｐゴシック" pitchFamily="50" charset="-128"/>
                </a:rPr>
                <a:t>No Acknowledgement</a:t>
              </a:r>
            </a:p>
            <a:p>
              <a:pPr marL="342900" indent="-342900">
                <a:lnSpc>
                  <a:spcPct val="150000"/>
                </a:lnSpc>
                <a:spcBef>
                  <a:spcPct val="20000"/>
                </a:spcBef>
                <a:buFontTx/>
                <a:buChar char="•"/>
              </a:pPr>
              <a:r>
                <a:rPr lang="en-US" altLang="ja-JP" sz="2000" b="1">
                  <a:solidFill>
                    <a:srgbClr val="000000"/>
                  </a:solidFill>
                  <a:latin typeface="Verdana" pitchFamily="34" charset="0"/>
                  <a:ea typeface="ＭＳ Ｐゴシック" pitchFamily="50" charset="-128"/>
                </a:rPr>
                <a:t>Unreliable </a:t>
              </a:r>
            </a:p>
            <a:p>
              <a:pPr marL="342900" indent="-342900">
                <a:lnSpc>
                  <a:spcPct val="150000"/>
                </a:lnSpc>
                <a:spcBef>
                  <a:spcPct val="20000"/>
                </a:spcBef>
                <a:buFontTx/>
                <a:buChar char="•"/>
              </a:pPr>
              <a:r>
                <a:rPr lang="en-US" altLang="ja-JP" sz="2000" b="1">
                  <a:solidFill>
                    <a:srgbClr val="000000"/>
                  </a:solidFill>
                  <a:latin typeface="Verdana" pitchFamily="34" charset="0"/>
                  <a:ea typeface="ＭＳ Ｐゴシック" pitchFamily="50" charset="-128"/>
                </a:rPr>
                <a:t>Faster</a:t>
              </a:r>
            </a:p>
            <a:p>
              <a:pPr marL="342900" indent="-342900">
                <a:lnSpc>
                  <a:spcPct val="150000"/>
                </a:lnSpc>
                <a:spcBef>
                  <a:spcPct val="20000"/>
                </a:spcBef>
                <a:buFontTx/>
                <a:buChar char="•"/>
              </a:pPr>
              <a:r>
                <a:rPr lang="en-US" altLang="ja-JP" sz="2000" b="1">
                  <a:solidFill>
                    <a:srgbClr val="000000"/>
                  </a:solidFill>
                  <a:latin typeface="Verdana" pitchFamily="34" charset="0"/>
                  <a:ea typeface="ＭＳ Ｐゴシック" pitchFamily="50" charset="-128"/>
                </a:rPr>
                <a:t>Port No. 17</a:t>
              </a:r>
            </a:p>
            <a:p>
              <a:pPr marL="342900" indent="-342900">
                <a:lnSpc>
                  <a:spcPct val="150000"/>
                </a:lnSpc>
                <a:spcBef>
                  <a:spcPct val="20000"/>
                </a:spcBef>
                <a:buFontTx/>
                <a:buChar char="•"/>
              </a:pPr>
              <a:r>
                <a:rPr lang="en-US" altLang="ja-JP" sz="2000" b="1">
                  <a:solidFill>
                    <a:srgbClr val="000000"/>
                  </a:solidFill>
                  <a:latin typeface="Verdana" pitchFamily="34" charset="0"/>
                  <a:ea typeface="ＭＳ Ｐゴシック" pitchFamily="50" charset="-128"/>
                </a:rPr>
                <a:t>e.g. DNS, DHCP, TFTP</a:t>
              </a:r>
            </a:p>
          </p:txBody>
        </p:sp>
        <p:sp>
          <p:nvSpPr>
            <p:cNvPr id="7" name="Rectangle 9"/>
            <p:cNvSpPr>
              <a:spLocks noChangeArrowheads="1"/>
            </p:cNvSpPr>
            <p:nvPr/>
          </p:nvSpPr>
          <p:spPr bwMode="auto">
            <a:xfrm>
              <a:off x="411" y="645"/>
              <a:ext cx="2454" cy="406"/>
            </a:xfrm>
            <a:prstGeom prst="rect">
              <a:avLst/>
            </a:prstGeom>
            <a:noFill/>
            <a:ln w="9525">
              <a:noFill/>
              <a:miter lim="800000"/>
              <a:headEnd/>
              <a:tailEnd/>
            </a:ln>
            <a:effectLst/>
          </p:spPr>
          <p:txBody>
            <a:bodyPr/>
            <a:lstStyle/>
            <a:p>
              <a:pPr marL="342900" indent="-342900" algn="ctr">
                <a:lnSpc>
                  <a:spcPct val="150000"/>
                </a:lnSpc>
                <a:spcBef>
                  <a:spcPct val="20000"/>
                </a:spcBef>
              </a:pPr>
              <a:r>
                <a:rPr lang="en-US" altLang="ja-JP" sz="2000" b="1">
                  <a:solidFill>
                    <a:srgbClr val="FF0000"/>
                  </a:solidFill>
                  <a:latin typeface="Verdana" pitchFamily="34" charset="0"/>
                  <a:ea typeface="ＭＳ Ｐゴシック" pitchFamily="50" charset="-128"/>
                </a:rPr>
                <a:t>TCP</a:t>
              </a:r>
            </a:p>
          </p:txBody>
        </p:sp>
        <p:sp>
          <p:nvSpPr>
            <p:cNvPr id="8" name="Rectangle 10"/>
            <p:cNvSpPr>
              <a:spLocks noChangeArrowheads="1"/>
            </p:cNvSpPr>
            <p:nvPr/>
          </p:nvSpPr>
          <p:spPr bwMode="auto">
            <a:xfrm>
              <a:off x="2914" y="645"/>
              <a:ext cx="2454" cy="406"/>
            </a:xfrm>
            <a:prstGeom prst="rect">
              <a:avLst/>
            </a:prstGeom>
            <a:noFill/>
            <a:ln w="9525">
              <a:noFill/>
              <a:miter lim="800000"/>
              <a:headEnd/>
              <a:tailEnd/>
            </a:ln>
            <a:effectLst/>
          </p:spPr>
          <p:txBody>
            <a:bodyPr/>
            <a:lstStyle/>
            <a:p>
              <a:pPr marL="342900" indent="-342900" algn="ctr">
                <a:lnSpc>
                  <a:spcPct val="150000"/>
                </a:lnSpc>
                <a:spcBef>
                  <a:spcPct val="20000"/>
                </a:spcBef>
              </a:pPr>
              <a:r>
                <a:rPr lang="en-US" altLang="ja-JP" sz="2000" b="1">
                  <a:solidFill>
                    <a:srgbClr val="FF0000"/>
                  </a:solidFill>
                  <a:latin typeface="Verdana" pitchFamily="34" charset="0"/>
                  <a:ea typeface="ＭＳ Ｐゴシック" pitchFamily="50" charset="-128"/>
                </a:rPr>
                <a:t>UDP</a:t>
              </a:r>
            </a:p>
          </p:txBody>
        </p:sp>
        <p:sp>
          <p:nvSpPr>
            <p:cNvPr id="9" name="Line 11"/>
            <p:cNvSpPr>
              <a:spLocks noChangeShapeType="1"/>
            </p:cNvSpPr>
            <p:nvPr/>
          </p:nvSpPr>
          <p:spPr bwMode="auto">
            <a:xfrm>
              <a:off x="2831" y="621"/>
              <a:ext cx="0" cy="3518"/>
            </a:xfrm>
            <a:prstGeom prst="line">
              <a:avLst/>
            </a:prstGeom>
            <a:noFill/>
            <a:ln w="57150">
              <a:solidFill>
                <a:schemeClr val="tx1"/>
              </a:solidFill>
              <a:round/>
              <a:headEnd/>
              <a:tailEnd/>
            </a:ln>
            <a:effectLst/>
          </p:spPr>
          <p:txBody>
            <a:bodyPr/>
            <a:lstStyle/>
            <a:p>
              <a:endParaRPr lang="en-US"/>
            </a:p>
          </p:txBody>
        </p:sp>
        <p:sp>
          <p:nvSpPr>
            <p:cNvPr id="10" name="Line 12"/>
            <p:cNvSpPr>
              <a:spLocks noChangeShapeType="1"/>
            </p:cNvSpPr>
            <p:nvPr/>
          </p:nvSpPr>
          <p:spPr bwMode="auto">
            <a:xfrm>
              <a:off x="215" y="1107"/>
              <a:ext cx="5285" cy="0"/>
            </a:xfrm>
            <a:prstGeom prst="line">
              <a:avLst/>
            </a:prstGeom>
            <a:noFill/>
            <a:ln w="57150">
              <a:solidFill>
                <a:schemeClr val="tx1"/>
              </a:solidFill>
              <a:round/>
              <a:headEnd/>
              <a:tailEn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2722563" y="1008063"/>
            <a:ext cx="2514600" cy="1944687"/>
            <a:chOff x="11" y="594"/>
            <a:chExt cx="1584" cy="1225"/>
          </a:xfrm>
        </p:grpSpPr>
        <p:sp>
          <p:nvSpPr>
            <p:cNvPr id="3" name="Rectangle 5"/>
            <p:cNvSpPr>
              <a:spLocks noChangeArrowheads="1"/>
            </p:cNvSpPr>
            <p:nvPr/>
          </p:nvSpPr>
          <p:spPr bwMode="auto">
            <a:xfrm>
              <a:off x="11" y="594"/>
              <a:ext cx="1584" cy="410"/>
            </a:xfrm>
            <a:prstGeom prst="rect">
              <a:avLst/>
            </a:prstGeom>
            <a:solidFill>
              <a:srgbClr val="80008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Application </a:t>
              </a:r>
            </a:p>
          </p:txBody>
        </p:sp>
        <p:sp>
          <p:nvSpPr>
            <p:cNvPr id="4" name="Rectangle 6"/>
            <p:cNvSpPr>
              <a:spLocks noChangeArrowheads="1"/>
            </p:cNvSpPr>
            <p:nvPr/>
          </p:nvSpPr>
          <p:spPr bwMode="auto">
            <a:xfrm>
              <a:off x="11" y="1000"/>
              <a:ext cx="1584" cy="410"/>
            </a:xfrm>
            <a:prstGeom prst="rect">
              <a:avLst/>
            </a:prstGeom>
            <a:solidFill>
              <a:srgbClr val="00FF0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Presentation</a:t>
              </a:r>
            </a:p>
          </p:txBody>
        </p:sp>
        <p:sp>
          <p:nvSpPr>
            <p:cNvPr id="5" name="Rectangle 7"/>
            <p:cNvSpPr>
              <a:spLocks noChangeArrowheads="1"/>
            </p:cNvSpPr>
            <p:nvPr/>
          </p:nvSpPr>
          <p:spPr bwMode="auto">
            <a:xfrm>
              <a:off x="11" y="1410"/>
              <a:ext cx="1584" cy="409"/>
            </a:xfrm>
            <a:prstGeom prst="rect">
              <a:avLst/>
            </a:prstGeom>
            <a:solidFill>
              <a:srgbClr val="FFFF0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Session</a:t>
              </a:r>
            </a:p>
          </p:txBody>
        </p:sp>
      </p:grpSp>
      <p:sp>
        <p:nvSpPr>
          <p:cNvPr id="6" name="Rectangle 8"/>
          <p:cNvSpPr>
            <a:spLocks noChangeArrowheads="1"/>
          </p:cNvSpPr>
          <p:nvPr/>
        </p:nvSpPr>
        <p:spPr bwMode="auto">
          <a:xfrm>
            <a:off x="76200" y="152400"/>
            <a:ext cx="4859338" cy="457200"/>
          </a:xfrm>
          <a:prstGeom prst="rect">
            <a:avLst/>
          </a:prstGeom>
          <a:noFill/>
          <a:ln w="9525">
            <a:noFill/>
            <a:miter lim="800000"/>
            <a:headEnd/>
            <a:tailEnd/>
          </a:ln>
          <a:effectLst/>
        </p:spPr>
        <p:txBody>
          <a:bodyPr lIns="92075" tIns="46038" rIns="92075" bIns="46038" anchor="ctr"/>
          <a:lstStyle/>
          <a:p>
            <a:r>
              <a:rPr lang="en-US" altLang="ja-JP" sz="2000" b="1">
                <a:solidFill>
                  <a:srgbClr val="00FF00"/>
                </a:solidFill>
                <a:latin typeface="Verdana" pitchFamily="34" charset="0"/>
                <a:ea typeface="ＭＳ Ｐゴシック" pitchFamily="50" charset="-128"/>
              </a:rPr>
              <a:t>Multiplexing &amp; De-multiplexing</a:t>
            </a:r>
            <a:endParaRPr lang="en-US" sz="2000" b="1">
              <a:solidFill>
                <a:srgbClr val="00FF00"/>
              </a:solidFill>
              <a:latin typeface="Verdana" pitchFamily="34" charset="0"/>
            </a:endParaRPr>
          </a:p>
        </p:txBody>
      </p:sp>
      <p:grpSp>
        <p:nvGrpSpPr>
          <p:cNvPr id="7" name="Group 9"/>
          <p:cNvGrpSpPr>
            <a:grpSpLocks/>
          </p:cNvGrpSpPr>
          <p:nvPr/>
        </p:nvGrpSpPr>
        <p:grpSpPr bwMode="auto">
          <a:xfrm>
            <a:off x="2751138" y="2932113"/>
            <a:ext cx="2495550" cy="619125"/>
            <a:chOff x="1733" y="1847"/>
            <a:chExt cx="1572" cy="390"/>
          </a:xfrm>
        </p:grpSpPr>
        <p:sp>
          <p:nvSpPr>
            <p:cNvPr id="8" name="AutoShape 10"/>
            <p:cNvSpPr>
              <a:spLocks noChangeArrowheads="1"/>
            </p:cNvSpPr>
            <p:nvPr/>
          </p:nvSpPr>
          <p:spPr bwMode="auto">
            <a:xfrm flipV="1">
              <a:off x="1991" y="1847"/>
              <a:ext cx="162" cy="390"/>
            </a:xfrm>
            <a:prstGeom prst="can">
              <a:avLst>
                <a:gd name="adj" fmla="val 56786"/>
              </a:avLst>
            </a:prstGeom>
            <a:solidFill>
              <a:srgbClr val="66FFFF"/>
            </a:solidFill>
            <a:ln w="19050">
              <a:solidFill>
                <a:schemeClr val="tx1"/>
              </a:solidFill>
              <a:round/>
              <a:headEnd/>
              <a:tailEnd/>
            </a:ln>
            <a:effectLst>
              <a:outerShdw dist="80322" dir="4293903" algn="ctr" rotWithShape="0">
                <a:schemeClr val="tx1"/>
              </a:outerShdw>
            </a:effectLst>
          </p:spPr>
          <p:txBody>
            <a:bodyPr wrap="none" anchor="ctr"/>
            <a:lstStyle/>
            <a:p>
              <a:endParaRPr lang="en-US"/>
            </a:p>
          </p:txBody>
        </p:sp>
        <p:sp>
          <p:nvSpPr>
            <p:cNvPr id="9" name="Text Box 11"/>
            <p:cNvSpPr txBox="1">
              <a:spLocks noChangeArrowheads="1"/>
            </p:cNvSpPr>
            <p:nvPr/>
          </p:nvSpPr>
          <p:spPr bwMode="auto">
            <a:xfrm>
              <a:off x="1952" y="1935"/>
              <a:ext cx="264" cy="173"/>
            </a:xfrm>
            <a:prstGeom prst="rect">
              <a:avLst/>
            </a:prstGeom>
            <a:noFill/>
            <a:ln w="9525">
              <a:noFill/>
              <a:miter lim="800000"/>
              <a:headEnd/>
              <a:tailEnd/>
            </a:ln>
            <a:effectLst/>
          </p:spPr>
          <p:txBody>
            <a:bodyPr>
              <a:spAutoFit/>
            </a:bodyPr>
            <a:lstStyle/>
            <a:p>
              <a:r>
                <a:rPr lang="en-US" sz="1200" b="1">
                  <a:latin typeface="Verdana" pitchFamily="34" charset="0"/>
                </a:rPr>
                <a:t>21</a:t>
              </a:r>
            </a:p>
          </p:txBody>
        </p:sp>
        <p:sp>
          <p:nvSpPr>
            <p:cNvPr id="10" name="AutoShape 12"/>
            <p:cNvSpPr>
              <a:spLocks noChangeArrowheads="1"/>
            </p:cNvSpPr>
            <p:nvPr/>
          </p:nvSpPr>
          <p:spPr bwMode="auto">
            <a:xfrm flipV="1">
              <a:off x="1772" y="1847"/>
              <a:ext cx="162" cy="390"/>
            </a:xfrm>
            <a:prstGeom prst="can">
              <a:avLst>
                <a:gd name="adj" fmla="val 56786"/>
              </a:avLst>
            </a:prstGeom>
            <a:solidFill>
              <a:srgbClr val="66FFFF"/>
            </a:solidFill>
            <a:ln w="19050">
              <a:solidFill>
                <a:schemeClr val="tx1"/>
              </a:solidFill>
              <a:round/>
              <a:headEnd/>
              <a:tailEnd/>
            </a:ln>
            <a:effectLst>
              <a:outerShdw dist="80322" dir="4293903" algn="ctr" rotWithShape="0">
                <a:schemeClr val="tx1"/>
              </a:outerShdw>
            </a:effectLst>
          </p:spPr>
          <p:txBody>
            <a:bodyPr wrap="none" anchor="ctr"/>
            <a:lstStyle/>
            <a:p>
              <a:endParaRPr lang="en-US"/>
            </a:p>
          </p:txBody>
        </p:sp>
        <p:sp>
          <p:nvSpPr>
            <p:cNvPr id="11" name="Text Box 13"/>
            <p:cNvSpPr txBox="1">
              <a:spLocks noChangeArrowheads="1"/>
            </p:cNvSpPr>
            <p:nvPr/>
          </p:nvSpPr>
          <p:spPr bwMode="auto">
            <a:xfrm>
              <a:off x="1733" y="1935"/>
              <a:ext cx="264" cy="173"/>
            </a:xfrm>
            <a:prstGeom prst="rect">
              <a:avLst/>
            </a:prstGeom>
            <a:noFill/>
            <a:ln w="9525">
              <a:noFill/>
              <a:miter lim="800000"/>
              <a:headEnd/>
              <a:tailEnd/>
            </a:ln>
            <a:effectLst/>
          </p:spPr>
          <p:txBody>
            <a:bodyPr>
              <a:spAutoFit/>
            </a:bodyPr>
            <a:lstStyle/>
            <a:p>
              <a:r>
                <a:rPr lang="en-US" sz="1200" b="1">
                  <a:latin typeface="Verdana" pitchFamily="34" charset="0"/>
                </a:rPr>
                <a:t>80</a:t>
              </a:r>
            </a:p>
          </p:txBody>
        </p:sp>
        <p:sp>
          <p:nvSpPr>
            <p:cNvPr id="12" name="AutoShape 14"/>
            <p:cNvSpPr>
              <a:spLocks noChangeArrowheads="1"/>
            </p:cNvSpPr>
            <p:nvPr/>
          </p:nvSpPr>
          <p:spPr bwMode="auto">
            <a:xfrm flipV="1">
              <a:off x="2210" y="1847"/>
              <a:ext cx="162" cy="390"/>
            </a:xfrm>
            <a:prstGeom prst="can">
              <a:avLst>
                <a:gd name="adj" fmla="val 56786"/>
              </a:avLst>
            </a:prstGeom>
            <a:solidFill>
              <a:srgbClr val="66FFFF"/>
            </a:solidFill>
            <a:ln w="19050">
              <a:solidFill>
                <a:schemeClr val="tx1"/>
              </a:solidFill>
              <a:round/>
              <a:headEnd/>
              <a:tailEnd/>
            </a:ln>
            <a:effectLst>
              <a:outerShdw dist="80322" dir="4293903" algn="ctr" rotWithShape="0">
                <a:schemeClr val="tx1"/>
              </a:outerShdw>
            </a:effectLst>
          </p:spPr>
          <p:txBody>
            <a:bodyPr wrap="none" anchor="ctr"/>
            <a:lstStyle/>
            <a:p>
              <a:endParaRPr lang="en-US"/>
            </a:p>
          </p:txBody>
        </p:sp>
        <p:sp>
          <p:nvSpPr>
            <p:cNvPr id="13" name="Text Box 15"/>
            <p:cNvSpPr txBox="1">
              <a:spLocks noChangeArrowheads="1"/>
            </p:cNvSpPr>
            <p:nvPr/>
          </p:nvSpPr>
          <p:spPr bwMode="auto">
            <a:xfrm>
              <a:off x="2171" y="1935"/>
              <a:ext cx="264" cy="173"/>
            </a:xfrm>
            <a:prstGeom prst="rect">
              <a:avLst/>
            </a:prstGeom>
            <a:noFill/>
            <a:ln w="9525">
              <a:noFill/>
              <a:miter lim="800000"/>
              <a:headEnd/>
              <a:tailEnd/>
            </a:ln>
            <a:effectLst/>
          </p:spPr>
          <p:txBody>
            <a:bodyPr>
              <a:spAutoFit/>
            </a:bodyPr>
            <a:lstStyle/>
            <a:p>
              <a:r>
                <a:rPr lang="en-US" sz="1200" b="1">
                  <a:latin typeface="Verdana" pitchFamily="34" charset="0"/>
                </a:rPr>
                <a:t>25</a:t>
              </a:r>
            </a:p>
          </p:txBody>
        </p:sp>
        <p:sp>
          <p:nvSpPr>
            <p:cNvPr id="14" name="AutoShape 16"/>
            <p:cNvSpPr>
              <a:spLocks noChangeArrowheads="1"/>
            </p:cNvSpPr>
            <p:nvPr/>
          </p:nvSpPr>
          <p:spPr bwMode="auto">
            <a:xfrm flipV="1">
              <a:off x="2861" y="1847"/>
              <a:ext cx="162" cy="390"/>
            </a:xfrm>
            <a:prstGeom prst="can">
              <a:avLst>
                <a:gd name="adj" fmla="val 56786"/>
              </a:avLst>
            </a:prstGeom>
            <a:solidFill>
              <a:srgbClr val="66FFFF"/>
            </a:solidFill>
            <a:ln w="19050">
              <a:solidFill>
                <a:schemeClr val="tx1"/>
              </a:solidFill>
              <a:round/>
              <a:headEnd/>
              <a:tailEnd/>
            </a:ln>
            <a:effectLst>
              <a:outerShdw dist="80322" dir="4293903" algn="ctr" rotWithShape="0">
                <a:schemeClr val="tx1"/>
              </a:outerShdw>
            </a:effectLst>
          </p:spPr>
          <p:txBody>
            <a:bodyPr wrap="none" anchor="ctr"/>
            <a:lstStyle/>
            <a:p>
              <a:endParaRPr lang="en-US"/>
            </a:p>
          </p:txBody>
        </p:sp>
        <p:sp>
          <p:nvSpPr>
            <p:cNvPr id="15" name="Text Box 17"/>
            <p:cNvSpPr txBox="1">
              <a:spLocks noChangeArrowheads="1"/>
            </p:cNvSpPr>
            <p:nvPr/>
          </p:nvSpPr>
          <p:spPr bwMode="auto">
            <a:xfrm>
              <a:off x="2822" y="1935"/>
              <a:ext cx="264" cy="173"/>
            </a:xfrm>
            <a:prstGeom prst="rect">
              <a:avLst/>
            </a:prstGeom>
            <a:noFill/>
            <a:ln w="9525">
              <a:noFill/>
              <a:miter lim="800000"/>
              <a:headEnd/>
              <a:tailEnd/>
            </a:ln>
            <a:effectLst/>
          </p:spPr>
          <p:txBody>
            <a:bodyPr>
              <a:spAutoFit/>
            </a:bodyPr>
            <a:lstStyle/>
            <a:p>
              <a:r>
                <a:rPr lang="en-US" sz="1200" b="1">
                  <a:latin typeface="Verdana" pitchFamily="34" charset="0"/>
                </a:rPr>
                <a:t>67</a:t>
              </a:r>
            </a:p>
          </p:txBody>
        </p:sp>
        <p:sp>
          <p:nvSpPr>
            <p:cNvPr id="16" name="AutoShape 18"/>
            <p:cNvSpPr>
              <a:spLocks noChangeArrowheads="1"/>
            </p:cNvSpPr>
            <p:nvPr/>
          </p:nvSpPr>
          <p:spPr bwMode="auto">
            <a:xfrm flipV="1">
              <a:off x="2642" y="1847"/>
              <a:ext cx="162" cy="390"/>
            </a:xfrm>
            <a:prstGeom prst="can">
              <a:avLst>
                <a:gd name="adj" fmla="val 56786"/>
              </a:avLst>
            </a:prstGeom>
            <a:solidFill>
              <a:srgbClr val="66FFFF"/>
            </a:solidFill>
            <a:ln w="19050">
              <a:solidFill>
                <a:schemeClr val="tx1"/>
              </a:solidFill>
              <a:round/>
              <a:headEnd/>
              <a:tailEnd/>
            </a:ln>
            <a:effectLst>
              <a:outerShdw dist="80322" dir="4293903" algn="ctr" rotWithShape="0">
                <a:schemeClr val="tx1"/>
              </a:outerShdw>
            </a:effectLst>
          </p:spPr>
          <p:txBody>
            <a:bodyPr wrap="none" anchor="ctr"/>
            <a:lstStyle/>
            <a:p>
              <a:endParaRPr lang="en-US"/>
            </a:p>
          </p:txBody>
        </p:sp>
        <p:sp>
          <p:nvSpPr>
            <p:cNvPr id="17" name="Text Box 19"/>
            <p:cNvSpPr txBox="1">
              <a:spLocks noChangeArrowheads="1"/>
            </p:cNvSpPr>
            <p:nvPr/>
          </p:nvSpPr>
          <p:spPr bwMode="auto">
            <a:xfrm>
              <a:off x="2603" y="1935"/>
              <a:ext cx="264" cy="173"/>
            </a:xfrm>
            <a:prstGeom prst="rect">
              <a:avLst/>
            </a:prstGeom>
            <a:noFill/>
            <a:ln w="9525">
              <a:noFill/>
              <a:miter lim="800000"/>
              <a:headEnd/>
              <a:tailEnd/>
            </a:ln>
            <a:effectLst/>
          </p:spPr>
          <p:txBody>
            <a:bodyPr>
              <a:spAutoFit/>
            </a:bodyPr>
            <a:lstStyle/>
            <a:p>
              <a:r>
                <a:rPr lang="en-US" sz="1200" b="1">
                  <a:latin typeface="Verdana" pitchFamily="34" charset="0"/>
                </a:rPr>
                <a:t>53</a:t>
              </a:r>
            </a:p>
          </p:txBody>
        </p:sp>
        <p:sp>
          <p:nvSpPr>
            <p:cNvPr id="18" name="AutoShape 20"/>
            <p:cNvSpPr>
              <a:spLocks noChangeArrowheads="1"/>
            </p:cNvSpPr>
            <p:nvPr/>
          </p:nvSpPr>
          <p:spPr bwMode="auto">
            <a:xfrm flipV="1">
              <a:off x="3080" y="1847"/>
              <a:ext cx="162" cy="390"/>
            </a:xfrm>
            <a:prstGeom prst="can">
              <a:avLst>
                <a:gd name="adj" fmla="val 56786"/>
              </a:avLst>
            </a:prstGeom>
            <a:solidFill>
              <a:srgbClr val="66FFFF"/>
            </a:solidFill>
            <a:ln w="19050">
              <a:solidFill>
                <a:schemeClr val="tx1"/>
              </a:solidFill>
              <a:round/>
              <a:headEnd/>
              <a:tailEnd/>
            </a:ln>
            <a:effectLst>
              <a:outerShdw dist="80322" dir="4293903" algn="ctr" rotWithShape="0">
                <a:schemeClr val="tx1"/>
              </a:outerShdw>
            </a:effectLst>
          </p:spPr>
          <p:txBody>
            <a:bodyPr wrap="none" anchor="ctr"/>
            <a:lstStyle/>
            <a:p>
              <a:endParaRPr lang="en-US"/>
            </a:p>
          </p:txBody>
        </p:sp>
        <p:sp>
          <p:nvSpPr>
            <p:cNvPr id="19" name="Text Box 21"/>
            <p:cNvSpPr txBox="1">
              <a:spLocks noChangeArrowheads="1"/>
            </p:cNvSpPr>
            <p:nvPr/>
          </p:nvSpPr>
          <p:spPr bwMode="auto">
            <a:xfrm>
              <a:off x="3041" y="1935"/>
              <a:ext cx="264" cy="173"/>
            </a:xfrm>
            <a:prstGeom prst="rect">
              <a:avLst/>
            </a:prstGeom>
            <a:noFill/>
            <a:ln w="9525">
              <a:noFill/>
              <a:miter lim="800000"/>
              <a:headEnd/>
              <a:tailEnd/>
            </a:ln>
            <a:effectLst/>
          </p:spPr>
          <p:txBody>
            <a:bodyPr>
              <a:spAutoFit/>
            </a:bodyPr>
            <a:lstStyle/>
            <a:p>
              <a:r>
                <a:rPr lang="en-US" sz="1200" b="1">
                  <a:latin typeface="Verdana" pitchFamily="34" charset="0"/>
                </a:rPr>
                <a:t>69</a:t>
              </a:r>
            </a:p>
          </p:txBody>
        </p:sp>
      </p:grpSp>
      <p:sp>
        <p:nvSpPr>
          <p:cNvPr id="20" name="Rectangle 22"/>
          <p:cNvSpPr>
            <a:spLocks noChangeArrowheads="1"/>
          </p:cNvSpPr>
          <p:nvPr/>
        </p:nvSpPr>
        <p:spPr bwMode="auto">
          <a:xfrm>
            <a:off x="2722563" y="3422650"/>
            <a:ext cx="2514600" cy="650875"/>
          </a:xfrm>
          <a:prstGeom prst="rect">
            <a:avLst/>
          </a:prstGeom>
          <a:solidFill>
            <a:srgbClr val="0000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Transport  </a:t>
            </a:r>
          </a:p>
        </p:txBody>
      </p:sp>
      <p:grpSp>
        <p:nvGrpSpPr>
          <p:cNvPr id="21" name="Group 23"/>
          <p:cNvGrpSpPr>
            <a:grpSpLocks/>
          </p:cNvGrpSpPr>
          <p:nvPr/>
        </p:nvGrpSpPr>
        <p:grpSpPr bwMode="auto">
          <a:xfrm>
            <a:off x="2813050" y="4049713"/>
            <a:ext cx="2376488" cy="619125"/>
            <a:chOff x="1772" y="2612"/>
            <a:chExt cx="1497" cy="390"/>
          </a:xfrm>
        </p:grpSpPr>
        <p:grpSp>
          <p:nvGrpSpPr>
            <p:cNvPr id="22" name="Group 24"/>
            <p:cNvGrpSpPr>
              <a:grpSpLocks/>
            </p:cNvGrpSpPr>
            <p:nvPr/>
          </p:nvGrpSpPr>
          <p:grpSpPr bwMode="auto">
            <a:xfrm>
              <a:off x="1772" y="2612"/>
              <a:ext cx="622" cy="390"/>
              <a:chOff x="1772" y="2612"/>
              <a:chExt cx="622" cy="390"/>
            </a:xfrm>
          </p:grpSpPr>
          <p:sp>
            <p:nvSpPr>
              <p:cNvPr id="26" name="AutoShape 25"/>
              <p:cNvSpPr>
                <a:spLocks noChangeArrowheads="1"/>
              </p:cNvSpPr>
              <p:nvPr/>
            </p:nvSpPr>
            <p:spPr bwMode="auto">
              <a:xfrm flipV="1">
                <a:off x="1772" y="2612"/>
                <a:ext cx="622" cy="390"/>
              </a:xfrm>
              <a:prstGeom prst="can">
                <a:avLst>
                  <a:gd name="adj" fmla="val 23588"/>
                </a:avLst>
              </a:prstGeom>
              <a:solidFill>
                <a:srgbClr val="66FFFF"/>
              </a:solidFill>
              <a:ln w="19050">
                <a:solidFill>
                  <a:schemeClr val="tx1"/>
                </a:solidFill>
                <a:round/>
                <a:headEnd/>
                <a:tailEnd/>
              </a:ln>
              <a:effectLst>
                <a:outerShdw dist="80322" dir="4293903" algn="ctr" rotWithShape="0">
                  <a:schemeClr val="tx1"/>
                </a:outerShdw>
              </a:effectLst>
            </p:spPr>
            <p:txBody>
              <a:bodyPr wrap="none" anchor="ctr"/>
              <a:lstStyle/>
              <a:p>
                <a:endParaRPr lang="en-US"/>
              </a:p>
            </p:txBody>
          </p:sp>
          <p:sp>
            <p:nvSpPr>
              <p:cNvPr id="27" name="Text Box 26"/>
              <p:cNvSpPr txBox="1">
                <a:spLocks noChangeArrowheads="1"/>
              </p:cNvSpPr>
              <p:nvPr/>
            </p:nvSpPr>
            <p:spPr bwMode="auto">
              <a:xfrm>
                <a:off x="1787" y="2687"/>
                <a:ext cx="591" cy="173"/>
              </a:xfrm>
              <a:prstGeom prst="rect">
                <a:avLst/>
              </a:prstGeom>
              <a:solidFill>
                <a:srgbClr val="66FFFF"/>
              </a:solidFill>
              <a:ln w="9525">
                <a:noFill/>
                <a:miter lim="800000"/>
                <a:headEnd/>
                <a:tailEnd/>
              </a:ln>
              <a:effectLst/>
            </p:spPr>
            <p:txBody>
              <a:bodyPr>
                <a:spAutoFit/>
              </a:bodyPr>
              <a:lstStyle/>
              <a:p>
                <a:pPr algn="ctr"/>
                <a:r>
                  <a:rPr lang="en-US" sz="1200" b="1">
                    <a:latin typeface="Verdana" pitchFamily="34" charset="0"/>
                  </a:rPr>
                  <a:t>TCP - 6</a:t>
                </a:r>
              </a:p>
            </p:txBody>
          </p:sp>
        </p:grpSp>
        <p:grpSp>
          <p:nvGrpSpPr>
            <p:cNvPr id="23" name="Group 27"/>
            <p:cNvGrpSpPr>
              <a:grpSpLocks/>
            </p:cNvGrpSpPr>
            <p:nvPr/>
          </p:nvGrpSpPr>
          <p:grpSpPr bwMode="auto">
            <a:xfrm>
              <a:off x="2641" y="2612"/>
              <a:ext cx="628" cy="390"/>
              <a:chOff x="2641" y="2612"/>
              <a:chExt cx="628" cy="390"/>
            </a:xfrm>
          </p:grpSpPr>
          <p:sp>
            <p:nvSpPr>
              <p:cNvPr id="24" name="AutoShape 28"/>
              <p:cNvSpPr>
                <a:spLocks noChangeArrowheads="1"/>
              </p:cNvSpPr>
              <p:nvPr/>
            </p:nvSpPr>
            <p:spPr bwMode="auto">
              <a:xfrm flipV="1">
                <a:off x="2641" y="2612"/>
                <a:ext cx="622" cy="390"/>
              </a:xfrm>
              <a:prstGeom prst="can">
                <a:avLst>
                  <a:gd name="adj" fmla="val 23588"/>
                </a:avLst>
              </a:prstGeom>
              <a:solidFill>
                <a:srgbClr val="66FFFF"/>
              </a:solidFill>
              <a:ln w="19050">
                <a:solidFill>
                  <a:schemeClr val="tx1"/>
                </a:solidFill>
                <a:round/>
                <a:headEnd/>
                <a:tailEnd/>
              </a:ln>
              <a:effectLst>
                <a:outerShdw dist="80322" dir="4293903" algn="ctr" rotWithShape="0">
                  <a:schemeClr val="tx1"/>
                </a:outerShdw>
              </a:effectLst>
            </p:spPr>
            <p:txBody>
              <a:bodyPr wrap="none" anchor="ctr"/>
              <a:lstStyle/>
              <a:p>
                <a:endParaRPr lang="en-US"/>
              </a:p>
            </p:txBody>
          </p:sp>
          <p:sp>
            <p:nvSpPr>
              <p:cNvPr id="25" name="Text Box 29"/>
              <p:cNvSpPr txBox="1">
                <a:spLocks noChangeArrowheads="1"/>
              </p:cNvSpPr>
              <p:nvPr/>
            </p:nvSpPr>
            <p:spPr bwMode="auto">
              <a:xfrm>
                <a:off x="2656" y="2687"/>
                <a:ext cx="613" cy="173"/>
              </a:xfrm>
              <a:prstGeom prst="rect">
                <a:avLst/>
              </a:prstGeom>
              <a:solidFill>
                <a:srgbClr val="66FFFF"/>
              </a:solidFill>
              <a:ln w="9525">
                <a:noFill/>
                <a:miter lim="800000"/>
                <a:headEnd/>
                <a:tailEnd/>
              </a:ln>
              <a:effectLst/>
            </p:spPr>
            <p:txBody>
              <a:bodyPr>
                <a:spAutoFit/>
              </a:bodyPr>
              <a:lstStyle/>
              <a:p>
                <a:pPr algn="ctr"/>
                <a:r>
                  <a:rPr lang="en-US" sz="1200" b="1">
                    <a:latin typeface="Verdana" pitchFamily="34" charset="0"/>
                  </a:rPr>
                  <a:t>UDP - 17</a:t>
                </a:r>
              </a:p>
            </p:txBody>
          </p:sp>
        </p:grpSp>
      </p:grpSp>
      <p:grpSp>
        <p:nvGrpSpPr>
          <p:cNvPr id="28" name="Group 30"/>
          <p:cNvGrpSpPr>
            <a:grpSpLocks/>
          </p:cNvGrpSpPr>
          <p:nvPr/>
        </p:nvGrpSpPr>
        <p:grpSpPr bwMode="auto">
          <a:xfrm>
            <a:off x="2722563" y="4540250"/>
            <a:ext cx="2514600" cy="1952625"/>
            <a:chOff x="11" y="2224"/>
            <a:chExt cx="1584" cy="1230"/>
          </a:xfrm>
        </p:grpSpPr>
        <p:sp>
          <p:nvSpPr>
            <p:cNvPr id="29" name="Rectangle 31"/>
            <p:cNvSpPr>
              <a:spLocks noChangeArrowheads="1"/>
            </p:cNvSpPr>
            <p:nvPr/>
          </p:nvSpPr>
          <p:spPr bwMode="auto">
            <a:xfrm>
              <a:off x="11" y="2224"/>
              <a:ext cx="1584" cy="410"/>
            </a:xfrm>
            <a:prstGeom prst="rect">
              <a:avLst/>
            </a:prstGeom>
            <a:solidFill>
              <a:srgbClr val="FF000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Network   </a:t>
              </a:r>
            </a:p>
          </p:txBody>
        </p:sp>
        <p:sp>
          <p:nvSpPr>
            <p:cNvPr id="30" name="Rectangle 32"/>
            <p:cNvSpPr>
              <a:spLocks noChangeArrowheads="1"/>
            </p:cNvSpPr>
            <p:nvPr/>
          </p:nvSpPr>
          <p:spPr bwMode="auto">
            <a:xfrm>
              <a:off x="11" y="2634"/>
              <a:ext cx="1584" cy="410"/>
            </a:xfrm>
            <a:prstGeom prst="rect">
              <a:avLst/>
            </a:prstGeom>
            <a:solidFill>
              <a:srgbClr val="FF990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Data Link</a:t>
              </a:r>
            </a:p>
          </p:txBody>
        </p:sp>
        <p:sp>
          <p:nvSpPr>
            <p:cNvPr id="31" name="Rectangle 33"/>
            <p:cNvSpPr>
              <a:spLocks noChangeArrowheads="1"/>
            </p:cNvSpPr>
            <p:nvPr/>
          </p:nvSpPr>
          <p:spPr bwMode="auto">
            <a:xfrm>
              <a:off x="11" y="3044"/>
              <a:ext cx="1584" cy="410"/>
            </a:xfrm>
            <a:prstGeom prst="rect">
              <a:avLst/>
            </a:prstGeom>
            <a:solidFill>
              <a:srgbClr val="FF00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Physical</a:t>
              </a:r>
            </a:p>
          </p:txBody>
        </p:sp>
      </p:grpSp>
      <p:pic>
        <p:nvPicPr>
          <p:cNvPr id="32" name="Picture 34" descr="ssss"/>
          <p:cNvPicPr>
            <a:picLocks noChangeAspect="1" noChangeArrowheads="1"/>
          </p:cNvPicPr>
          <p:nvPr/>
        </p:nvPicPr>
        <p:blipFill>
          <a:blip r:embed="rId2"/>
          <a:srcRect/>
          <a:stretch>
            <a:fillRect/>
          </a:stretch>
        </p:blipFill>
        <p:spPr bwMode="auto">
          <a:xfrm>
            <a:off x="5448300" y="0"/>
            <a:ext cx="3695700" cy="1400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up)">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up)">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up)">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538288" y="4706938"/>
            <a:ext cx="5686425" cy="534987"/>
            <a:chOff x="969" y="2965"/>
            <a:chExt cx="3582" cy="337"/>
          </a:xfrm>
        </p:grpSpPr>
        <p:graphicFrame>
          <p:nvGraphicFramePr>
            <p:cNvPr id="3" name="Object 5"/>
            <p:cNvGraphicFramePr>
              <a:graphicFrameLocks noChangeAspect="1"/>
            </p:cNvGraphicFramePr>
            <p:nvPr/>
          </p:nvGraphicFramePr>
          <p:xfrm>
            <a:off x="3979" y="2965"/>
            <a:ext cx="572" cy="337"/>
          </p:xfrm>
          <a:graphic>
            <a:graphicData uri="http://schemas.openxmlformats.org/presentationml/2006/ole">
              <p:oleObj spid="_x0000_s93186" name="Bitmap Image" r:id="rId3" imgW="1190476" imgH="1190476" progId="PBrush">
                <p:embed/>
              </p:oleObj>
            </a:graphicData>
          </a:graphic>
        </p:graphicFrame>
        <p:sp>
          <p:nvSpPr>
            <p:cNvPr id="4" name="Rectangle 6"/>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5" name="Group 7"/>
          <p:cNvGrpSpPr>
            <a:grpSpLocks/>
          </p:cNvGrpSpPr>
          <p:nvPr/>
        </p:nvGrpSpPr>
        <p:grpSpPr bwMode="auto">
          <a:xfrm>
            <a:off x="1538288" y="4706938"/>
            <a:ext cx="5686425" cy="534987"/>
            <a:chOff x="969" y="2965"/>
            <a:chExt cx="3582" cy="337"/>
          </a:xfrm>
        </p:grpSpPr>
        <p:graphicFrame>
          <p:nvGraphicFramePr>
            <p:cNvPr id="6" name="Object 8"/>
            <p:cNvGraphicFramePr>
              <a:graphicFrameLocks noChangeAspect="1"/>
            </p:cNvGraphicFramePr>
            <p:nvPr/>
          </p:nvGraphicFramePr>
          <p:xfrm>
            <a:off x="3979" y="2965"/>
            <a:ext cx="572" cy="337"/>
          </p:xfrm>
          <a:graphic>
            <a:graphicData uri="http://schemas.openxmlformats.org/presentationml/2006/ole">
              <p:oleObj spid="_x0000_s93187" name="Bitmap Image" r:id="rId4" imgW="1190476" imgH="1190476" progId="PBrush">
                <p:embed/>
              </p:oleObj>
            </a:graphicData>
          </a:graphic>
        </p:graphicFrame>
        <p:sp>
          <p:nvSpPr>
            <p:cNvPr id="7" name="Rectangle 9"/>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8" name="Group 10"/>
          <p:cNvGrpSpPr>
            <a:grpSpLocks/>
          </p:cNvGrpSpPr>
          <p:nvPr/>
        </p:nvGrpSpPr>
        <p:grpSpPr bwMode="auto">
          <a:xfrm>
            <a:off x="1538288" y="4706938"/>
            <a:ext cx="5686425" cy="534987"/>
            <a:chOff x="969" y="2965"/>
            <a:chExt cx="3582" cy="337"/>
          </a:xfrm>
        </p:grpSpPr>
        <p:graphicFrame>
          <p:nvGraphicFramePr>
            <p:cNvPr id="9" name="Object 11"/>
            <p:cNvGraphicFramePr>
              <a:graphicFrameLocks noChangeAspect="1"/>
            </p:cNvGraphicFramePr>
            <p:nvPr/>
          </p:nvGraphicFramePr>
          <p:xfrm>
            <a:off x="3979" y="2965"/>
            <a:ext cx="572" cy="337"/>
          </p:xfrm>
          <a:graphic>
            <a:graphicData uri="http://schemas.openxmlformats.org/presentationml/2006/ole">
              <p:oleObj spid="_x0000_s93188" name="Bitmap Image" r:id="rId5" imgW="1190476" imgH="1190476" progId="PBrush">
                <p:embed/>
              </p:oleObj>
            </a:graphicData>
          </a:graphic>
        </p:graphicFrame>
        <p:sp>
          <p:nvSpPr>
            <p:cNvPr id="10" name="Rectangle 12"/>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11" name="Group 13"/>
          <p:cNvGrpSpPr>
            <a:grpSpLocks/>
          </p:cNvGrpSpPr>
          <p:nvPr/>
        </p:nvGrpSpPr>
        <p:grpSpPr bwMode="auto">
          <a:xfrm>
            <a:off x="1538288" y="4706938"/>
            <a:ext cx="5686425" cy="534987"/>
            <a:chOff x="969" y="2965"/>
            <a:chExt cx="3582" cy="337"/>
          </a:xfrm>
        </p:grpSpPr>
        <p:graphicFrame>
          <p:nvGraphicFramePr>
            <p:cNvPr id="12" name="Object 14"/>
            <p:cNvGraphicFramePr>
              <a:graphicFrameLocks noChangeAspect="1"/>
            </p:cNvGraphicFramePr>
            <p:nvPr/>
          </p:nvGraphicFramePr>
          <p:xfrm>
            <a:off x="3979" y="2965"/>
            <a:ext cx="572" cy="337"/>
          </p:xfrm>
          <a:graphic>
            <a:graphicData uri="http://schemas.openxmlformats.org/presentationml/2006/ole">
              <p:oleObj spid="_x0000_s93189" name="Bitmap Image" r:id="rId6" imgW="1190476" imgH="1190476" progId="PBrush">
                <p:embed/>
              </p:oleObj>
            </a:graphicData>
          </a:graphic>
        </p:graphicFrame>
        <p:sp>
          <p:nvSpPr>
            <p:cNvPr id="13" name="Rectangle 15"/>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14" name="Group 16"/>
          <p:cNvGrpSpPr>
            <a:grpSpLocks/>
          </p:cNvGrpSpPr>
          <p:nvPr/>
        </p:nvGrpSpPr>
        <p:grpSpPr bwMode="auto">
          <a:xfrm>
            <a:off x="1538288" y="4706938"/>
            <a:ext cx="5686425" cy="534987"/>
            <a:chOff x="969" y="2965"/>
            <a:chExt cx="3582" cy="337"/>
          </a:xfrm>
        </p:grpSpPr>
        <p:graphicFrame>
          <p:nvGraphicFramePr>
            <p:cNvPr id="15" name="Object 17"/>
            <p:cNvGraphicFramePr>
              <a:graphicFrameLocks noChangeAspect="1"/>
            </p:cNvGraphicFramePr>
            <p:nvPr/>
          </p:nvGraphicFramePr>
          <p:xfrm>
            <a:off x="3979" y="2965"/>
            <a:ext cx="572" cy="337"/>
          </p:xfrm>
          <a:graphic>
            <a:graphicData uri="http://schemas.openxmlformats.org/presentationml/2006/ole">
              <p:oleObj spid="_x0000_s93190" name="Bitmap Image" r:id="rId7" imgW="1190476" imgH="1190476" progId="PBrush">
                <p:embed/>
              </p:oleObj>
            </a:graphicData>
          </a:graphic>
        </p:graphicFrame>
        <p:sp>
          <p:nvSpPr>
            <p:cNvPr id="16" name="Rectangle 18"/>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sp>
        <p:nvSpPr>
          <p:cNvPr id="17" name="Rectangle 19"/>
          <p:cNvSpPr>
            <a:spLocks noChangeArrowheads="1"/>
          </p:cNvSpPr>
          <p:nvPr/>
        </p:nvSpPr>
        <p:spPr bwMode="auto">
          <a:xfrm>
            <a:off x="76200" y="152400"/>
            <a:ext cx="4859338" cy="457200"/>
          </a:xfrm>
          <a:prstGeom prst="rect">
            <a:avLst/>
          </a:prstGeom>
          <a:noFill/>
          <a:ln w="9525">
            <a:noFill/>
            <a:miter lim="800000"/>
            <a:headEnd/>
            <a:tailEnd/>
          </a:ln>
          <a:effectLst/>
        </p:spPr>
        <p:txBody>
          <a:bodyPr lIns="92075" tIns="46038" rIns="92075" bIns="46038" anchor="ctr"/>
          <a:lstStyle/>
          <a:p>
            <a:r>
              <a:rPr lang="en-US" altLang="ja-JP" sz="2000" b="1">
                <a:solidFill>
                  <a:srgbClr val="00FF00"/>
                </a:solidFill>
                <a:latin typeface="Verdana" pitchFamily="34" charset="0"/>
                <a:ea typeface="ＭＳ Ｐゴシック" pitchFamily="50" charset="-128"/>
              </a:rPr>
              <a:t>Segmentation</a:t>
            </a:r>
            <a:endParaRPr lang="en-US" sz="2000" b="1">
              <a:solidFill>
                <a:srgbClr val="00FF00"/>
              </a:solidFill>
              <a:latin typeface="Verdana" pitchFamily="34" charset="0"/>
            </a:endParaRPr>
          </a:p>
        </p:txBody>
      </p:sp>
      <p:sp>
        <p:nvSpPr>
          <p:cNvPr id="18" name="Rectangle 20"/>
          <p:cNvSpPr>
            <a:spLocks noChangeArrowheads="1"/>
          </p:cNvSpPr>
          <p:nvPr/>
        </p:nvSpPr>
        <p:spPr bwMode="auto">
          <a:xfrm>
            <a:off x="2333625" y="2538413"/>
            <a:ext cx="4067175"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Hello! How are  you ?</a:t>
            </a:r>
          </a:p>
        </p:txBody>
      </p:sp>
      <p:sp>
        <p:nvSpPr>
          <p:cNvPr id="19" name="Rectangle 21"/>
          <p:cNvSpPr>
            <a:spLocks noChangeArrowheads="1"/>
          </p:cNvSpPr>
          <p:nvPr/>
        </p:nvSpPr>
        <p:spPr bwMode="auto">
          <a:xfrm>
            <a:off x="2333625" y="3271838"/>
            <a:ext cx="928688"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Hello!</a:t>
            </a:r>
            <a:endParaRPr lang="en-US" sz="1600" b="1">
              <a:solidFill>
                <a:schemeClr val="bg1"/>
              </a:solidFill>
              <a:latin typeface="Verdana" pitchFamily="34" charset="0"/>
            </a:endParaRPr>
          </a:p>
        </p:txBody>
      </p:sp>
      <p:sp>
        <p:nvSpPr>
          <p:cNvPr id="20" name="Rectangle 22"/>
          <p:cNvSpPr>
            <a:spLocks noChangeArrowheads="1"/>
          </p:cNvSpPr>
          <p:nvPr/>
        </p:nvSpPr>
        <p:spPr bwMode="auto">
          <a:xfrm>
            <a:off x="3367088" y="3271838"/>
            <a:ext cx="768350"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How</a:t>
            </a:r>
          </a:p>
        </p:txBody>
      </p:sp>
      <p:sp>
        <p:nvSpPr>
          <p:cNvPr id="21" name="Rectangle 23"/>
          <p:cNvSpPr>
            <a:spLocks noChangeArrowheads="1"/>
          </p:cNvSpPr>
          <p:nvPr/>
        </p:nvSpPr>
        <p:spPr bwMode="auto">
          <a:xfrm>
            <a:off x="4241800" y="3271838"/>
            <a:ext cx="622300"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Are</a:t>
            </a:r>
            <a:endParaRPr lang="en-US" sz="1600" b="1">
              <a:solidFill>
                <a:schemeClr val="bg1"/>
              </a:solidFill>
              <a:latin typeface="Verdana" pitchFamily="34" charset="0"/>
            </a:endParaRPr>
          </a:p>
        </p:txBody>
      </p:sp>
      <p:sp>
        <p:nvSpPr>
          <p:cNvPr id="22" name="Rectangle 24"/>
          <p:cNvSpPr>
            <a:spLocks noChangeArrowheads="1"/>
          </p:cNvSpPr>
          <p:nvPr/>
        </p:nvSpPr>
        <p:spPr bwMode="auto">
          <a:xfrm>
            <a:off x="4970463" y="3271838"/>
            <a:ext cx="841375"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You</a:t>
            </a:r>
            <a:endParaRPr lang="en-US" sz="1600" b="1">
              <a:solidFill>
                <a:schemeClr val="bg1"/>
              </a:solidFill>
              <a:latin typeface="Verdana" pitchFamily="34" charset="0"/>
            </a:endParaRPr>
          </a:p>
        </p:txBody>
      </p:sp>
      <p:sp>
        <p:nvSpPr>
          <p:cNvPr id="23" name="Rectangle 25"/>
          <p:cNvSpPr>
            <a:spLocks noChangeArrowheads="1"/>
          </p:cNvSpPr>
          <p:nvPr/>
        </p:nvSpPr>
        <p:spPr bwMode="auto">
          <a:xfrm>
            <a:off x="5918200" y="3271838"/>
            <a:ext cx="482600"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a:t>
            </a:r>
            <a:endParaRPr lang="en-US" sz="1600" b="1">
              <a:solidFill>
                <a:schemeClr val="bg1"/>
              </a:solidFill>
              <a:latin typeface="Verdana" pitchFamily="34" charset="0"/>
            </a:endParaRPr>
          </a:p>
        </p:txBody>
      </p:sp>
      <p:sp>
        <p:nvSpPr>
          <p:cNvPr id="24" name="AutoShape 26"/>
          <p:cNvSpPr>
            <a:spLocks noChangeArrowheads="1"/>
          </p:cNvSpPr>
          <p:nvPr/>
        </p:nvSpPr>
        <p:spPr bwMode="auto">
          <a:xfrm>
            <a:off x="954088" y="2330450"/>
            <a:ext cx="2152650" cy="1703388"/>
          </a:xfrm>
          <a:prstGeom prst="cloudCallout">
            <a:avLst>
              <a:gd name="adj1" fmla="val -1917"/>
              <a:gd name="adj2" fmla="val 88208"/>
            </a:avLst>
          </a:prstGeom>
          <a:solidFill>
            <a:srgbClr val="009900"/>
          </a:solidFill>
          <a:ln w="28575">
            <a:solidFill>
              <a:schemeClr val="tx1"/>
            </a:solidFill>
            <a:round/>
            <a:headEnd/>
            <a:tailEnd/>
          </a:ln>
          <a:effectLst/>
        </p:spPr>
        <p:txBody>
          <a:bodyPr anchor="ctr"/>
          <a:lstStyle/>
          <a:p>
            <a:pPr algn="ctr" eaLnBrk="0" hangingPunct="0"/>
            <a:r>
              <a:rPr lang="en-US" sz="2000" b="1">
                <a:solidFill>
                  <a:schemeClr val="bg1"/>
                </a:solidFill>
                <a:latin typeface="Verdana" pitchFamily="34" charset="0"/>
              </a:rPr>
              <a:t> </a:t>
            </a:r>
          </a:p>
          <a:p>
            <a:pPr algn="ctr" eaLnBrk="0" hangingPunct="0"/>
            <a:r>
              <a:rPr lang="en-US" sz="2000" b="1">
                <a:solidFill>
                  <a:schemeClr val="bg1"/>
                </a:solidFill>
                <a:latin typeface="Verdana" pitchFamily="34" charset="0"/>
              </a:rPr>
              <a:t>Hello! How are  you ?</a:t>
            </a:r>
          </a:p>
          <a:p>
            <a:pPr algn="ctr" eaLnBrk="0" hangingPunct="0"/>
            <a:endParaRPr lang="en-US" sz="2000" b="1">
              <a:latin typeface="Verdana" pitchFamily="34" charset="0"/>
            </a:endParaRPr>
          </a:p>
        </p:txBody>
      </p:sp>
      <p:grpSp>
        <p:nvGrpSpPr>
          <p:cNvPr id="25" name="Group 27"/>
          <p:cNvGrpSpPr>
            <a:grpSpLocks/>
          </p:cNvGrpSpPr>
          <p:nvPr/>
        </p:nvGrpSpPr>
        <p:grpSpPr bwMode="auto">
          <a:xfrm>
            <a:off x="1343025" y="4737100"/>
            <a:ext cx="6119813" cy="1204913"/>
            <a:chOff x="846" y="2984"/>
            <a:chExt cx="3855" cy="759"/>
          </a:xfrm>
        </p:grpSpPr>
        <p:grpSp>
          <p:nvGrpSpPr>
            <p:cNvPr id="26" name="Group 28"/>
            <p:cNvGrpSpPr>
              <a:grpSpLocks/>
            </p:cNvGrpSpPr>
            <p:nvPr/>
          </p:nvGrpSpPr>
          <p:grpSpPr bwMode="auto">
            <a:xfrm>
              <a:off x="846" y="2984"/>
              <a:ext cx="3855" cy="759"/>
              <a:chOff x="846" y="2984"/>
              <a:chExt cx="3855" cy="759"/>
            </a:xfrm>
          </p:grpSpPr>
          <p:pic>
            <p:nvPicPr>
              <p:cNvPr id="29" name="Picture 29"/>
              <p:cNvPicPr preferRelativeResize="0">
                <a:picLocks noChangeAspect="1" noChangeArrowheads="1"/>
              </p:cNvPicPr>
              <p:nvPr/>
            </p:nvPicPr>
            <p:blipFill>
              <a:blip r:embed="rId8"/>
              <a:srcRect/>
              <a:stretch>
                <a:fillRect/>
              </a:stretch>
            </p:blipFill>
            <p:spPr bwMode="auto">
              <a:xfrm>
                <a:off x="846" y="2984"/>
                <a:ext cx="839" cy="759"/>
              </a:xfrm>
              <a:prstGeom prst="rect">
                <a:avLst/>
              </a:prstGeom>
              <a:noFill/>
              <a:ln w="9525">
                <a:noFill/>
                <a:miter lim="800000"/>
                <a:headEnd/>
                <a:tailEnd/>
              </a:ln>
              <a:effectLst/>
            </p:spPr>
          </p:pic>
          <p:pic>
            <p:nvPicPr>
              <p:cNvPr id="30" name="Picture 30"/>
              <p:cNvPicPr preferRelativeResize="0">
                <a:picLocks noChangeAspect="1" noChangeArrowheads="1"/>
              </p:cNvPicPr>
              <p:nvPr/>
            </p:nvPicPr>
            <p:blipFill>
              <a:blip r:embed="rId8"/>
              <a:srcRect/>
              <a:stretch>
                <a:fillRect/>
              </a:stretch>
            </p:blipFill>
            <p:spPr bwMode="auto">
              <a:xfrm>
                <a:off x="3862" y="2984"/>
                <a:ext cx="839" cy="759"/>
              </a:xfrm>
              <a:prstGeom prst="rect">
                <a:avLst/>
              </a:prstGeom>
              <a:noFill/>
              <a:ln w="9525">
                <a:noFill/>
                <a:miter lim="800000"/>
                <a:headEnd/>
                <a:tailEnd/>
              </a:ln>
              <a:effectLst/>
            </p:spPr>
          </p:pic>
          <p:cxnSp>
            <p:nvCxnSpPr>
              <p:cNvPr id="31" name="AutoShape 31"/>
              <p:cNvCxnSpPr>
                <a:cxnSpLocks noChangeShapeType="1"/>
              </p:cNvCxnSpPr>
              <p:nvPr/>
            </p:nvCxnSpPr>
            <p:spPr bwMode="auto">
              <a:xfrm rot="10800000">
                <a:off x="1685" y="3364"/>
                <a:ext cx="2177" cy="0"/>
              </a:xfrm>
              <a:prstGeom prst="straightConnector1">
                <a:avLst/>
              </a:prstGeom>
              <a:noFill/>
              <a:ln w="38100">
                <a:solidFill>
                  <a:srgbClr val="FF6600"/>
                </a:solidFill>
                <a:round/>
                <a:headEnd type="none" w="sm" len="sm"/>
                <a:tailEnd type="none" w="sm" len="sm"/>
              </a:ln>
              <a:effectLst/>
            </p:spPr>
          </p:cxnSp>
        </p:grpSp>
        <p:sp>
          <p:nvSpPr>
            <p:cNvPr id="27" name="Text Box 32"/>
            <p:cNvSpPr txBox="1">
              <a:spLocks noChangeArrowheads="1"/>
            </p:cNvSpPr>
            <p:nvPr/>
          </p:nvSpPr>
          <p:spPr bwMode="auto">
            <a:xfrm>
              <a:off x="1087" y="3091"/>
              <a:ext cx="265" cy="288"/>
            </a:xfrm>
            <a:prstGeom prst="rect">
              <a:avLst/>
            </a:prstGeom>
            <a:noFill/>
            <a:ln w="28575">
              <a:noFill/>
              <a:miter lim="800000"/>
              <a:headEnd/>
              <a:tailEnd/>
            </a:ln>
            <a:effectLst/>
          </p:spPr>
          <p:txBody>
            <a:bodyPr wrap="none">
              <a:spAutoFit/>
            </a:bodyPr>
            <a:lstStyle/>
            <a:p>
              <a:pPr algn="ctr" eaLnBrk="0" hangingPunct="0"/>
              <a:r>
                <a:rPr lang="en-US" sz="2400" b="1">
                  <a:solidFill>
                    <a:srgbClr val="FF6600"/>
                  </a:solidFill>
                  <a:latin typeface="Verdana" pitchFamily="34" charset="0"/>
                </a:rPr>
                <a:t>A</a:t>
              </a:r>
            </a:p>
          </p:txBody>
        </p:sp>
        <p:sp>
          <p:nvSpPr>
            <p:cNvPr id="28" name="Text Box 33"/>
            <p:cNvSpPr txBox="1">
              <a:spLocks noChangeArrowheads="1"/>
            </p:cNvSpPr>
            <p:nvPr/>
          </p:nvSpPr>
          <p:spPr bwMode="auto">
            <a:xfrm>
              <a:off x="4104" y="3091"/>
              <a:ext cx="262" cy="288"/>
            </a:xfrm>
            <a:prstGeom prst="rect">
              <a:avLst/>
            </a:prstGeom>
            <a:noFill/>
            <a:ln w="28575">
              <a:noFill/>
              <a:miter lim="800000"/>
              <a:headEnd/>
              <a:tailEnd/>
            </a:ln>
            <a:effectLst/>
          </p:spPr>
          <p:txBody>
            <a:bodyPr wrap="none">
              <a:spAutoFit/>
            </a:bodyPr>
            <a:lstStyle/>
            <a:p>
              <a:pPr algn="ctr" eaLnBrk="0" hangingPunct="0"/>
              <a:r>
                <a:rPr lang="en-US" sz="2400" b="1">
                  <a:solidFill>
                    <a:srgbClr val="FF6600"/>
                  </a:solidFill>
                  <a:latin typeface="Verdana" pitchFamily="34" charset="0"/>
                </a:rPr>
                <a:t>B</a:t>
              </a:r>
            </a:p>
          </p:txBody>
        </p:sp>
      </p:grpSp>
      <p:pic>
        <p:nvPicPr>
          <p:cNvPr id="32" name="Picture 34" descr="ssss"/>
          <p:cNvPicPr>
            <a:picLocks noChangeAspect="1" noChangeArrowheads="1"/>
          </p:cNvPicPr>
          <p:nvPr/>
        </p:nvPicPr>
        <p:blipFill>
          <a:blip r:embed="rId9"/>
          <a:srcRect/>
          <a:stretch>
            <a:fillRect/>
          </a:stretch>
        </p:blipFill>
        <p:spPr bwMode="auto">
          <a:xfrm>
            <a:off x="5448300" y="0"/>
            <a:ext cx="3695700" cy="1400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down)">
                                      <p:cBhvr>
                                        <p:cTn id="13"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childTnLst>
                          </p:cTn>
                        </p:par>
                        <p:par>
                          <p:cTn id="44" fill="hold">
                            <p:stCondLst>
                              <p:cond delay="500"/>
                            </p:stCondLst>
                            <p:childTnLst>
                              <p:par>
                                <p:cTn id="45" presetID="12" presetClass="entr" presetSubtype="8" fill="hold" nodeType="after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slide(fromLeft)">
                                      <p:cBhvr>
                                        <p:cTn id="47" dur="500"/>
                                        <p:tgtEl>
                                          <p:spTgt spid="2"/>
                                        </p:tgtEl>
                                      </p:cBhvr>
                                    </p:animEffect>
                                  </p:childTnLst>
                                  <p:subTnLst>
                                    <p:set>
                                      <p:cBhvr override="childStyle">
                                        <p:cTn dur="1" fill="hold" display="0" masterRel="sameClick" afterEffect="1">
                                          <p:stCondLst>
                                            <p:cond evt="end" delay="0">
                                              <p:tn val="45"/>
                                            </p:cond>
                                          </p:stCondLst>
                                        </p:cTn>
                                        <p:tgtEl>
                                          <p:spTgt spid="2"/>
                                        </p:tgtEl>
                                        <p:attrNameLst>
                                          <p:attrName>style.visibility</p:attrName>
                                        </p:attrNameLst>
                                      </p:cBhvr>
                                      <p:to>
                                        <p:strVal val="hidden"/>
                                      </p:to>
                                    </p:set>
                                  </p:subTnLst>
                                </p:cTn>
                              </p:par>
                            </p:childTnLst>
                          </p:cTn>
                        </p:par>
                        <p:par>
                          <p:cTn id="48" fill="hold">
                            <p:stCondLst>
                              <p:cond delay="1000"/>
                            </p:stCondLst>
                            <p:childTnLst>
                              <p:par>
                                <p:cTn id="49" presetID="12" presetClass="entr" presetSubtype="8" fill="hold"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slide(fromLeft)">
                                      <p:cBhvr>
                                        <p:cTn id="51" dur="500"/>
                                        <p:tgtEl>
                                          <p:spTgt spid="5"/>
                                        </p:tgtEl>
                                      </p:cBhvr>
                                    </p:animEffect>
                                  </p:childTnLst>
                                  <p:subTnLst>
                                    <p:set>
                                      <p:cBhvr override="childStyle">
                                        <p:cTn dur="1" fill="hold" display="0" masterRel="sameClick" afterEffect="1">
                                          <p:stCondLst>
                                            <p:cond evt="end" delay="0">
                                              <p:tn val="49"/>
                                            </p:cond>
                                          </p:stCondLst>
                                        </p:cTn>
                                        <p:tgtEl>
                                          <p:spTgt spid="5"/>
                                        </p:tgtEl>
                                        <p:attrNameLst>
                                          <p:attrName>style.visibility</p:attrName>
                                        </p:attrNameLst>
                                      </p:cBhvr>
                                      <p:to>
                                        <p:strVal val="hidden"/>
                                      </p:to>
                                    </p:set>
                                  </p:subTnLst>
                                </p:cTn>
                              </p:par>
                            </p:childTnLst>
                          </p:cTn>
                        </p:par>
                        <p:par>
                          <p:cTn id="52" fill="hold">
                            <p:stCondLst>
                              <p:cond delay="1500"/>
                            </p:stCondLst>
                            <p:childTnLst>
                              <p:par>
                                <p:cTn id="53" presetID="12" presetClass="entr" presetSubtype="8" fill="hold"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slide(fromLeft)">
                                      <p:cBhvr>
                                        <p:cTn id="55" dur="500"/>
                                        <p:tgtEl>
                                          <p:spTgt spid="8"/>
                                        </p:tgtEl>
                                      </p:cBhvr>
                                    </p:animEffect>
                                  </p:childTnLst>
                                  <p:subTnLst>
                                    <p:set>
                                      <p:cBhvr override="childStyle">
                                        <p:cTn dur="1" fill="hold" display="0" masterRel="sameClick" afterEffect="1">
                                          <p:stCondLst>
                                            <p:cond evt="end" delay="0">
                                              <p:tn val="53"/>
                                            </p:cond>
                                          </p:stCondLst>
                                        </p:cTn>
                                        <p:tgtEl>
                                          <p:spTgt spid="8"/>
                                        </p:tgtEl>
                                        <p:attrNameLst>
                                          <p:attrName>style.visibility</p:attrName>
                                        </p:attrNameLst>
                                      </p:cBhvr>
                                      <p:to>
                                        <p:strVal val="hidden"/>
                                      </p:to>
                                    </p:set>
                                  </p:subTnLst>
                                </p:cTn>
                              </p:par>
                            </p:childTnLst>
                          </p:cTn>
                        </p:par>
                        <p:par>
                          <p:cTn id="56" fill="hold">
                            <p:stCondLst>
                              <p:cond delay="2000"/>
                            </p:stCondLst>
                            <p:childTnLst>
                              <p:par>
                                <p:cTn id="57" presetID="12" presetClass="entr" presetSubtype="8" fill="hold"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slide(fromLeft)">
                                      <p:cBhvr>
                                        <p:cTn id="59" dur="500"/>
                                        <p:tgtEl>
                                          <p:spTgt spid="11"/>
                                        </p:tgtEl>
                                      </p:cBhvr>
                                    </p:animEffect>
                                  </p:childTnLst>
                                  <p:subTnLst>
                                    <p:set>
                                      <p:cBhvr override="childStyle">
                                        <p:cTn dur="1" fill="hold" display="0" masterRel="sameClick" afterEffect="1">
                                          <p:stCondLst>
                                            <p:cond evt="end" delay="0">
                                              <p:tn val="57"/>
                                            </p:cond>
                                          </p:stCondLst>
                                        </p:cTn>
                                        <p:tgtEl>
                                          <p:spTgt spid="11"/>
                                        </p:tgtEl>
                                        <p:attrNameLst>
                                          <p:attrName>style.visibility</p:attrName>
                                        </p:attrNameLst>
                                      </p:cBhvr>
                                      <p:to>
                                        <p:strVal val="hidden"/>
                                      </p:to>
                                    </p:set>
                                  </p:subTnLst>
                                </p:cTn>
                              </p:par>
                            </p:childTnLst>
                          </p:cTn>
                        </p:par>
                        <p:par>
                          <p:cTn id="60" fill="hold">
                            <p:stCondLst>
                              <p:cond delay="2500"/>
                            </p:stCondLst>
                            <p:childTnLst>
                              <p:par>
                                <p:cTn id="61" presetID="12" presetClass="entr" presetSubtype="8" fill="hold" nodeType="after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slide(fromLeft)">
                                      <p:cBhvr>
                                        <p:cTn id="63" dur="500"/>
                                        <p:tgtEl>
                                          <p:spTgt spid="14"/>
                                        </p:tgtEl>
                                      </p:cBhvr>
                                    </p:animEffect>
                                  </p:childTnLst>
                                  <p:subTnLst>
                                    <p:set>
                                      <p:cBhvr override="childStyle">
                                        <p:cTn dur="1" fill="hold" display="0" masterRel="sameClick" afterEffect="1">
                                          <p:stCondLst>
                                            <p:cond evt="end" delay="0">
                                              <p:tn val="61"/>
                                            </p:cond>
                                          </p:stCondLst>
                                        </p:cTn>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autoUpdateAnimBg="0"/>
      <p:bldP spid="19" grpId="0" animBg="1" autoUpdateAnimBg="0"/>
      <p:bldP spid="20" grpId="0" animBg="1" autoUpdateAnimBg="0"/>
      <p:bldP spid="21" grpId="0" animBg="1" autoUpdateAnimBg="0"/>
      <p:bldP spid="22" grpId="0" animBg="1" autoUpdateAnimBg="0"/>
      <p:bldP spid="23" grpId="0" animBg="1" autoUpdateAnimBg="0"/>
      <p:bldP spid="24"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ssss"/>
          <p:cNvPicPr>
            <a:picLocks noChangeAspect="1" noChangeArrowheads="1"/>
          </p:cNvPicPr>
          <p:nvPr/>
        </p:nvPicPr>
        <p:blipFill>
          <a:blip r:embed="rId2"/>
          <a:stretch>
            <a:fillRect/>
          </a:stretch>
        </p:blipFill>
        <p:spPr bwMode="auto">
          <a:xfrm>
            <a:off x="5448300" y="0"/>
            <a:ext cx="3695700" cy="1400175"/>
          </a:xfrm>
          <a:prstGeom prst="rect">
            <a:avLst/>
          </a:prstGeom>
          <a:noFill/>
          <a:ln>
            <a:noFill/>
          </a:ln>
        </p:spPr>
      </p:pic>
      <p:sp>
        <p:nvSpPr>
          <p:cNvPr id="11" name="TextBox 10"/>
          <p:cNvSpPr txBox="1"/>
          <p:nvPr/>
        </p:nvSpPr>
        <p:spPr>
          <a:xfrm>
            <a:off x="457200" y="1981200"/>
            <a:ext cx="7703519" cy="1015663"/>
          </a:xfrm>
          <a:prstGeom prst="rect">
            <a:avLst/>
          </a:prstGeom>
          <a:noFill/>
        </p:spPr>
        <p:txBody>
          <a:bodyPr wrap="none" rtlCol="0">
            <a:spAutoFit/>
          </a:bodyPr>
          <a:lstStyle/>
          <a:p>
            <a:r>
              <a:rPr lang="en-US" sz="6000" dirty="0" smtClean="0"/>
              <a:t>      </a:t>
            </a:r>
            <a:r>
              <a:rPr lang="en-US" sz="6000" b="1" u="sng" dirty="0" smtClean="0"/>
              <a:t>TYPES OF NETWORK</a:t>
            </a:r>
            <a:endParaRPr lang="en-US" sz="6000" b="1" dirty="0"/>
          </a:p>
        </p:txBody>
      </p:sp>
      <p:sp>
        <p:nvSpPr>
          <p:cNvPr id="12" name="TextBox 11"/>
          <p:cNvSpPr txBox="1"/>
          <p:nvPr/>
        </p:nvSpPr>
        <p:spPr>
          <a:xfrm>
            <a:off x="762000" y="3200400"/>
            <a:ext cx="2370649" cy="3046988"/>
          </a:xfrm>
          <a:prstGeom prst="rect">
            <a:avLst/>
          </a:prstGeom>
          <a:noFill/>
        </p:spPr>
        <p:txBody>
          <a:bodyPr wrap="none" rtlCol="0">
            <a:spAutoFit/>
          </a:bodyPr>
          <a:lstStyle/>
          <a:p>
            <a:pPr marL="857250" lvl="1" indent="-400050">
              <a:buFont typeface="+mj-lt"/>
              <a:buAutoNum type="romanLcPeriod"/>
            </a:pPr>
            <a:r>
              <a:rPr lang="en-US" sz="4800" dirty="0" smtClean="0"/>
              <a:t>Lan</a:t>
            </a:r>
          </a:p>
          <a:p>
            <a:pPr marL="857250" lvl="1" indent="-400050">
              <a:buFont typeface="+mj-lt"/>
              <a:buAutoNum type="romanLcPeriod"/>
            </a:pPr>
            <a:r>
              <a:rPr lang="en-US" sz="4800" dirty="0" smtClean="0"/>
              <a:t>Man</a:t>
            </a:r>
          </a:p>
          <a:p>
            <a:pPr marL="857250" lvl="1" indent="-400050">
              <a:buFont typeface="+mj-lt"/>
              <a:buAutoNum type="romanLcPeriod"/>
            </a:pPr>
            <a:r>
              <a:rPr lang="en-US" sz="4800" dirty="0" smtClean="0"/>
              <a:t>Wan</a:t>
            </a:r>
          </a:p>
          <a:p>
            <a:pPr marL="857250" lvl="1" indent="-400050">
              <a:buFont typeface="+mj-lt"/>
              <a:buAutoNum type="romanLcPeriod"/>
            </a:pPr>
            <a:r>
              <a:rPr lang="en-US" sz="4800" dirty="0" smtClean="0"/>
              <a:t>can</a:t>
            </a:r>
            <a:endParaRPr lang="en-US" sz="48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538288" y="4706938"/>
            <a:ext cx="5686425" cy="534987"/>
            <a:chOff x="969" y="2965"/>
            <a:chExt cx="3582" cy="337"/>
          </a:xfrm>
        </p:grpSpPr>
        <p:graphicFrame>
          <p:nvGraphicFramePr>
            <p:cNvPr id="3" name="Object 5"/>
            <p:cNvGraphicFramePr>
              <a:graphicFrameLocks noChangeAspect="1"/>
            </p:cNvGraphicFramePr>
            <p:nvPr/>
          </p:nvGraphicFramePr>
          <p:xfrm>
            <a:off x="3979" y="2965"/>
            <a:ext cx="572" cy="337"/>
          </p:xfrm>
          <a:graphic>
            <a:graphicData uri="http://schemas.openxmlformats.org/presentationml/2006/ole">
              <p:oleObj spid="_x0000_s94210" name="Bitmap Image" r:id="rId3" imgW="1190476" imgH="1190476" progId="PBrush">
                <p:embed/>
              </p:oleObj>
            </a:graphicData>
          </a:graphic>
        </p:graphicFrame>
        <p:sp>
          <p:nvSpPr>
            <p:cNvPr id="4" name="Rectangle 6"/>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5" name="Group 7"/>
          <p:cNvGrpSpPr>
            <a:grpSpLocks/>
          </p:cNvGrpSpPr>
          <p:nvPr/>
        </p:nvGrpSpPr>
        <p:grpSpPr bwMode="auto">
          <a:xfrm>
            <a:off x="1538288" y="4706938"/>
            <a:ext cx="5686425" cy="534987"/>
            <a:chOff x="969" y="2965"/>
            <a:chExt cx="3582" cy="337"/>
          </a:xfrm>
        </p:grpSpPr>
        <p:graphicFrame>
          <p:nvGraphicFramePr>
            <p:cNvPr id="6" name="Object 8"/>
            <p:cNvGraphicFramePr>
              <a:graphicFrameLocks noChangeAspect="1"/>
            </p:cNvGraphicFramePr>
            <p:nvPr/>
          </p:nvGraphicFramePr>
          <p:xfrm>
            <a:off x="3979" y="2965"/>
            <a:ext cx="572" cy="337"/>
          </p:xfrm>
          <a:graphic>
            <a:graphicData uri="http://schemas.openxmlformats.org/presentationml/2006/ole">
              <p:oleObj spid="_x0000_s94211" name="Bitmap Image" r:id="rId4" imgW="1190476" imgH="1190476" progId="PBrush">
                <p:embed/>
              </p:oleObj>
            </a:graphicData>
          </a:graphic>
        </p:graphicFrame>
        <p:sp>
          <p:nvSpPr>
            <p:cNvPr id="7" name="Rectangle 9"/>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8" name="Group 10"/>
          <p:cNvGrpSpPr>
            <a:grpSpLocks/>
          </p:cNvGrpSpPr>
          <p:nvPr/>
        </p:nvGrpSpPr>
        <p:grpSpPr bwMode="auto">
          <a:xfrm>
            <a:off x="1538288" y="4706938"/>
            <a:ext cx="5686425" cy="534987"/>
            <a:chOff x="969" y="2965"/>
            <a:chExt cx="3582" cy="337"/>
          </a:xfrm>
        </p:grpSpPr>
        <p:graphicFrame>
          <p:nvGraphicFramePr>
            <p:cNvPr id="9" name="Object 11"/>
            <p:cNvGraphicFramePr>
              <a:graphicFrameLocks noChangeAspect="1"/>
            </p:cNvGraphicFramePr>
            <p:nvPr/>
          </p:nvGraphicFramePr>
          <p:xfrm>
            <a:off x="3979" y="2965"/>
            <a:ext cx="572" cy="337"/>
          </p:xfrm>
          <a:graphic>
            <a:graphicData uri="http://schemas.openxmlformats.org/presentationml/2006/ole">
              <p:oleObj spid="_x0000_s94212" name="Bitmap Image" r:id="rId5" imgW="1190476" imgH="1190476" progId="PBrush">
                <p:embed/>
              </p:oleObj>
            </a:graphicData>
          </a:graphic>
        </p:graphicFrame>
        <p:sp>
          <p:nvSpPr>
            <p:cNvPr id="10" name="Rectangle 12"/>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11" name="Group 13"/>
          <p:cNvGrpSpPr>
            <a:grpSpLocks/>
          </p:cNvGrpSpPr>
          <p:nvPr/>
        </p:nvGrpSpPr>
        <p:grpSpPr bwMode="auto">
          <a:xfrm>
            <a:off x="1538288" y="4706938"/>
            <a:ext cx="5686425" cy="534987"/>
            <a:chOff x="969" y="2965"/>
            <a:chExt cx="3582" cy="337"/>
          </a:xfrm>
        </p:grpSpPr>
        <p:graphicFrame>
          <p:nvGraphicFramePr>
            <p:cNvPr id="12" name="Object 14"/>
            <p:cNvGraphicFramePr>
              <a:graphicFrameLocks noChangeAspect="1"/>
            </p:cNvGraphicFramePr>
            <p:nvPr/>
          </p:nvGraphicFramePr>
          <p:xfrm>
            <a:off x="3979" y="2965"/>
            <a:ext cx="572" cy="337"/>
          </p:xfrm>
          <a:graphic>
            <a:graphicData uri="http://schemas.openxmlformats.org/presentationml/2006/ole">
              <p:oleObj spid="_x0000_s94213" name="Bitmap Image" r:id="rId6" imgW="1190476" imgH="1190476" progId="PBrush">
                <p:embed/>
              </p:oleObj>
            </a:graphicData>
          </a:graphic>
        </p:graphicFrame>
        <p:sp>
          <p:nvSpPr>
            <p:cNvPr id="13" name="Rectangle 15"/>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14" name="Group 16"/>
          <p:cNvGrpSpPr>
            <a:grpSpLocks/>
          </p:cNvGrpSpPr>
          <p:nvPr/>
        </p:nvGrpSpPr>
        <p:grpSpPr bwMode="auto">
          <a:xfrm>
            <a:off x="1538288" y="4706938"/>
            <a:ext cx="5686425" cy="534987"/>
            <a:chOff x="969" y="2965"/>
            <a:chExt cx="3582" cy="337"/>
          </a:xfrm>
        </p:grpSpPr>
        <p:graphicFrame>
          <p:nvGraphicFramePr>
            <p:cNvPr id="15" name="Object 17"/>
            <p:cNvGraphicFramePr>
              <a:graphicFrameLocks noChangeAspect="1"/>
            </p:cNvGraphicFramePr>
            <p:nvPr/>
          </p:nvGraphicFramePr>
          <p:xfrm>
            <a:off x="3979" y="2965"/>
            <a:ext cx="572" cy="337"/>
          </p:xfrm>
          <a:graphic>
            <a:graphicData uri="http://schemas.openxmlformats.org/presentationml/2006/ole">
              <p:oleObj spid="_x0000_s94214" name="Bitmap Image" r:id="rId7" imgW="1190476" imgH="1190476" progId="PBrush">
                <p:embed/>
              </p:oleObj>
            </a:graphicData>
          </a:graphic>
        </p:graphicFrame>
        <p:sp>
          <p:nvSpPr>
            <p:cNvPr id="16" name="Rectangle 18"/>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sp>
        <p:nvSpPr>
          <p:cNvPr id="17" name="Rectangle 19"/>
          <p:cNvSpPr>
            <a:spLocks noChangeArrowheads="1"/>
          </p:cNvSpPr>
          <p:nvPr/>
        </p:nvSpPr>
        <p:spPr bwMode="auto">
          <a:xfrm>
            <a:off x="76200" y="152400"/>
            <a:ext cx="4859338" cy="457200"/>
          </a:xfrm>
          <a:prstGeom prst="rect">
            <a:avLst/>
          </a:prstGeom>
          <a:noFill/>
          <a:ln w="9525">
            <a:noFill/>
            <a:miter lim="800000"/>
            <a:headEnd/>
            <a:tailEnd/>
          </a:ln>
          <a:effectLst/>
        </p:spPr>
        <p:txBody>
          <a:bodyPr lIns="92075" tIns="46038" rIns="92075" bIns="46038" anchor="ctr"/>
          <a:lstStyle/>
          <a:p>
            <a:r>
              <a:rPr lang="en-US" altLang="ja-JP" sz="2000" b="1">
                <a:solidFill>
                  <a:srgbClr val="00FF00"/>
                </a:solidFill>
                <a:latin typeface="Verdana" pitchFamily="34" charset="0"/>
                <a:ea typeface="ＭＳ Ｐゴシック" pitchFamily="50" charset="-128"/>
              </a:rPr>
              <a:t>Sequencing &amp; Reassembling</a:t>
            </a:r>
            <a:endParaRPr lang="en-US" sz="2000" b="1">
              <a:solidFill>
                <a:srgbClr val="00FF00"/>
              </a:solidFill>
              <a:latin typeface="Verdana" pitchFamily="34" charset="0"/>
            </a:endParaRPr>
          </a:p>
        </p:txBody>
      </p:sp>
      <p:sp>
        <p:nvSpPr>
          <p:cNvPr id="18" name="Rectangle 20"/>
          <p:cNvSpPr>
            <a:spLocks noChangeArrowheads="1"/>
          </p:cNvSpPr>
          <p:nvPr/>
        </p:nvSpPr>
        <p:spPr bwMode="auto">
          <a:xfrm>
            <a:off x="2390775" y="2557463"/>
            <a:ext cx="4067175"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Hello! How are  you ?</a:t>
            </a:r>
          </a:p>
        </p:txBody>
      </p:sp>
      <p:sp>
        <p:nvSpPr>
          <p:cNvPr id="19" name="Rectangle 21"/>
          <p:cNvSpPr>
            <a:spLocks noChangeArrowheads="1"/>
          </p:cNvSpPr>
          <p:nvPr/>
        </p:nvSpPr>
        <p:spPr bwMode="auto">
          <a:xfrm>
            <a:off x="2390775" y="3290888"/>
            <a:ext cx="928688"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Hello!</a:t>
            </a:r>
            <a:endParaRPr lang="en-US" sz="1600" b="1">
              <a:solidFill>
                <a:schemeClr val="bg1"/>
              </a:solidFill>
              <a:latin typeface="Verdana" pitchFamily="34" charset="0"/>
            </a:endParaRPr>
          </a:p>
        </p:txBody>
      </p:sp>
      <p:sp>
        <p:nvSpPr>
          <p:cNvPr id="20" name="Rectangle 22"/>
          <p:cNvSpPr>
            <a:spLocks noChangeArrowheads="1"/>
          </p:cNvSpPr>
          <p:nvPr/>
        </p:nvSpPr>
        <p:spPr bwMode="auto">
          <a:xfrm>
            <a:off x="3424238" y="3308350"/>
            <a:ext cx="768350" cy="571500"/>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How</a:t>
            </a:r>
          </a:p>
        </p:txBody>
      </p:sp>
      <p:sp>
        <p:nvSpPr>
          <p:cNvPr id="21" name="Rectangle 23"/>
          <p:cNvSpPr>
            <a:spLocks noChangeArrowheads="1"/>
          </p:cNvSpPr>
          <p:nvPr/>
        </p:nvSpPr>
        <p:spPr bwMode="auto">
          <a:xfrm>
            <a:off x="4298950" y="3290888"/>
            <a:ext cx="622300"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Are</a:t>
            </a:r>
            <a:endParaRPr lang="en-US" sz="1600" b="1">
              <a:solidFill>
                <a:schemeClr val="bg1"/>
              </a:solidFill>
              <a:latin typeface="Verdana" pitchFamily="34" charset="0"/>
            </a:endParaRPr>
          </a:p>
        </p:txBody>
      </p:sp>
      <p:sp>
        <p:nvSpPr>
          <p:cNvPr id="22" name="Rectangle 24"/>
          <p:cNvSpPr>
            <a:spLocks noChangeArrowheads="1"/>
          </p:cNvSpPr>
          <p:nvPr/>
        </p:nvSpPr>
        <p:spPr bwMode="auto">
          <a:xfrm>
            <a:off x="5027613" y="3290888"/>
            <a:ext cx="841375"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You</a:t>
            </a:r>
            <a:endParaRPr lang="en-US" sz="1600" b="1">
              <a:solidFill>
                <a:schemeClr val="bg1"/>
              </a:solidFill>
              <a:latin typeface="Verdana" pitchFamily="34" charset="0"/>
            </a:endParaRPr>
          </a:p>
        </p:txBody>
      </p:sp>
      <p:sp>
        <p:nvSpPr>
          <p:cNvPr id="23" name="Rectangle 25"/>
          <p:cNvSpPr>
            <a:spLocks noChangeArrowheads="1"/>
          </p:cNvSpPr>
          <p:nvPr/>
        </p:nvSpPr>
        <p:spPr bwMode="auto">
          <a:xfrm>
            <a:off x="5975350" y="3290888"/>
            <a:ext cx="482600"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a:t>
            </a:r>
            <a:endParaRPr lang="en-US" sz="1600" b="1">
              <a:solidFill>
                <a:schemeClr val="bg1"/>
              </a:solidFill>
              <a:latin typeface="Verdana" pitchFamily="34" charset="0"/>
            </a:endParaRPr>
          </a:p>
        </p:txBody>
      </p:sp>
      <p:sp>
        <p:nvSpPr>
          <p:cNvPr id="24" name="AutoShape 26"/>
          <p:cNvSpPr>
            <a:spLocks noChangeArrowheads="1"/>
          </p:cNvSpPr>
          <p:nvPr/>
        </p:nvSpPr>
        <p:spPr bwMode="auto">
          <a:xfrm>
            <a:off x="954088" y="2330450"/>
            <a:ext cx="2152650" cy="1703388"/>
          </a:xfrm>
          <a:prstGeom prst="cloudCallout">
            <a:avLst>
              <a:gd name="adj1" fmla="val -1917"/>
              <a:gd name="adj2" fmla="val 88208"/>
            </a:avLst>
          </a:prstGeom>
          <a:solidFill>
            <a:srgbClr val="009900"/>
          </a:solidFill>
          <a:ln w="28575">
            <a:solidFill>
              <a:schemeClr val="tx1"/>
            </a:solidFill>
            <a:round/>
            <a:headEnd/>
            <a:tailEnd/>
          </a:ln>
          <a:effectLst/>
        </p:spPr>
        <p:txBody>
          <a:bodyPr anchor="ctr"/>
          <a:lstStyle/>
          <a:p>
            <a:pPr algn="ctr" eaLnBrk="0" hangingPunct="0"/>
            <a:r>
              <a:rPr lang="en-US" sz="2000" b="1">
                <a:solidFill>
                  <a:schemeClr val="bg1"/>
                </a:solidFill>
                <a:latin typeface="Verdana" pitchFamily="34" charset="0"/>
              </a:rPr>
              <a:t> </a:t>
            </a:r>
          </a:p>
          <a:p>
            <a:pPr algn="ctr" eaLnBrk="0" hangingPunct="0"/>
            <a:r>
              <a:rPr lang="en-US" sz="2000" b="1">
                <a:solidFill>
                  <a:schemeClr val="bg1"/>
                </a:solidFill>
                <a:latin typeface="Verdana" pitchFamily="34" charset="0"/>
              </a:rPr>
              <a:t>Hello! How are  you ?</a:t>
            </a:r>
          </a:p>
          <a:p>
            <a:pPr algn="ctr" eaLnBrk="0" hangingPunct="0"/>
            <a:endParaRPr lang="en-US" sz="2000" b="1">
              <a:latin typeface="Verdana" pitchFamily="34" charset="0"/>
            </a:endParaRPr>
          </a:p>
        </p:txBody>
      </p:sp>
      <p:grpSp>
        <p:nvGrpSpPr>
          <p:cNvPr id="25" name="Group 27"/>
          <p:cNvGrpSpPr>
            <a:grpSpLocks/>
          </p:cNvGrpSpPr>
          <p:nvPr/>
        </p:nvGrpSpPr>
        <p:grpSpPr bwMode="auto">
          <a:xfrm>
            <a:off x="1343025" y="4737100"/>
            <a:ext cx="6119813" cy="1204913"/>
            <a:chOff x="846" y="2984"/>
            <a:chExt cx="3855" cy="759"/>
          </a:xfrm>
        </p:grpSpPr>
        <p:grpSp>
          <p:nvGrpSpPr>
            <p:cNvPr id="26" name="Group 28"/>
            <p:cNvGrpSpPr>
              <a:grpSpLocks/>
            </p:cNvGrpSpPr>
            <p:nvPr/>
          </p:nvGrpSpPr>
          <p:grpSpPr bwMode="auto">
            <a:xfrm>
              <a:off x="846" y="2984"/>
              <a:ext cx="3855" cy="759"/>
              <a:chOff x="846" y="2984"/>
              <a:chExt cx="3855" cy="759"/>
            </a:xfrm>
          </p:grpSpPr>
          <p:pic>
            <p:nvPicPr>
              <p:cNvPr id="29" name="Picture 29"/>
              <p:cNvPicPr preferRelativeResize="0">
                <a:picLocks noChangeAspect="1" noChangeArrowheads="1"/>
              </p:cNvPicPr>
              <p:nvPr/>
            </p:nvPicPr>
            <p:blipFill>
              <a:blip r:embed="rId8"/>
              <a:srcRect/>
              <a:stretch>
                <a:fillRect/>
              </a:stretch>
            </p:blipFill>
            <p:spPr bwMode="auto">
              <a:xfrm>
                <a:off x="846" y="2984"/>
                <a:ext cx="839" cy="759"/>
              </a:xfrm>
              <a:prstGeom prst="rect">
                <a:avLst/>
              </a:prstGeom>
              <a:noFill/>
              <a:ln w="9525">
                <a:noFill/>
                <a:miter lim="800000"/>
                <a:headEnd/>
                <a:tailEnd/>
              </a:ln>
              <a:effectLst/>
            </p:spPr>
          </p:pic>
          <p:pic>
            <p:nvPicPr>
              <p:cNvPr id="30" name="Picture 30"/>
              <p:cNvPicPr preferRelativeResize="0">
                <a:picLocks noChangeAspect="1" noChangeArrowheads="1"/>
              </p:cNvPicPr>
              <p:nvPr/>
            </p:nvPicPr>
            <p:blipFill>
              <a:blip r:embed="rId8"/>
              <a:srcRect/>
              <a:stretch>
                <a:fillRect/>
              </a:stretch>
            </p:blipFill>
            <p:spPr bwMode="auto">
              <a:xfrm>
                <a:off x="3862" y="2984"/>
                <a:ext cx="839" cy="759"/>
              </a:xfrm>
              <a:prstGeom prst="rect">
                <a:avLst/>
              </a:prstGeom>
              <a:noFill/>
              <a:ln w="9525">
                <a:noFill/>
                <a:miter lim="800000"/>
                <a:headEnd/>
                <a:tailEnd/>
              </a:ln>
              <a:effectLst/>
            </p:spPr>
          </p:pic>
          <p:cxnSp>
            <p:nvCxnSpPr>
              <p:cNvPr id="31" name="AutoShape 31"/>
              <p:cNvCxnSpPr>
                <a:cxnSpLocks noChangeShapeType="1"/>
              </p:cNvCxnSpPr>
              <p:nvPr/>
            </p:nvCxnSpPr>
            <p:spPr bwMode="auto">
              <a:xfrm rot="10800000">
                <a:off x="1685" y="3364"/>
                <a:ext cx="2177" cy="0"/>
              </a:xfrm>
              <a:prstGeom prst="straightConnector1">
                <a:avLst/>
              </a:prstGeom>
              <a:noFill/>
              <a:ln w="38100">
                <a:solidFill>
                  <a:srgbClr val="FF6600"/>
                </a:solidFill>
                <a:round/>
                <a:headEnd type="none" w="sm" len="sm"/>
                <a:tailEnd type="none" w="sm" len="sm"/>
              </a:ln>
              <a:effectLst/>
            </p:spPr>
          </p:cxnSp>
        </p:grpSp>
        <p:sp>
          <p:nvSpPr>
            <p:cNvPr id="27" name="Text Box 32"/>
            <p:cNvSpPr txBox="1">
              <a:spLocks noChangeArrowheads="1"/>
            </p:cNvSpPr>
            <p:nvPr/>
          </p:nvSpPr>
          <p:spPr bwMode="auto">
            <a:xfrm>
              <a:off x="1087" y="3091"/>
              <a:ext cx="265" cy="288"/>
            </a:xfrm>
            <a:prstGeom prst="rect">
              <a:avLst/>
            </a:prstGeom>
            <a:noFill/>
            <a:ln w="28575">
              <a:noFill/>
              <a:miter lim="800000"/>
              <a:headEnd/>
              <a:tailEnd/>
            </a:ln>
            <a:effectLst/>
          </p:spPr>
          <p:txBody>
            <a:bodyPr wrap="none">
              <a:spAutoFit/>
            </a:bodyPr>
            <a:lstStyle/>
            <a:p>
              <a:pPr algn="ctr" eaLnBrk="0" hangingPunct="0"/>
              <a:r>
                <a:rPr lang="en-US" sz="2400" b="1">
                  <a:solidFill>
                    <a:srgbClr val="FF6600"/>
                  </a:solidFill>
                  <a:latin typeface="Verdana" pitchFamily="34" charset="0"/>
                </a:rPr>
                <a:t>A</a:t>
              </a:r>
            </a:p>
          </p:txBody>
        </p:sp>
        <p:sp>
          <p:nvSpPr>
            <p:cNvPr id="28" name="Text Box 33"/>
            <p:cNvSpPr txBox="1">
              <a:spLocks noChangeArrowheads="1"/>
            </p:cNvSpPr>
            <p:nvPr/>
          </p:nvSpPr>
          <p:spPr bwMode="auto">
            <a:xfrm>
              <a:off x="4104" y="3091"/>
              <a:ext cx="262" cy="288"/>
            </a:xfrm>
            <a:prstGeom prst="rect">
              <a:avLst/>
            </a:prstGeom>
            <a:noFill/>
            <a:ln w="28575">
              <a:noFill/>
              <a:miter lim="800000"/>
              <a:headEnd/>
              <a:tailEnd/>
            </a:ln>
            <a:effectLst/>
          </p:spPr>
          <p:txBody>
            <a:bodyPr wrap="none">
              <a:spAutoFit/>
            </a:bodyPr>
            <a:lstStyle/>
            <a:p>
              <a:pPr algn="ctr" eaLnBrk="0" hangingPunct="0"/>
              <a:r>
                <a:rPr lang="en-US" sz="2400" b="1">
                  <a:solidFill>
                    <a:srgbClr val="FF6600"/>
                  </a:solidFill>
                  <a:latin typeface="Verdana" pitchFamily="34" charset="0"/>
                </a:rPr>
                <a:t>B</a:t>
              </a:r>
            </a:p>
          </p:txBody>
        </p:sp>
      </p:grpSp>
      <p:sp>
        <p:nvSpPr>
          <p:cNvPr id="32" name="Rectangle 34"/>
          <p:cNvSpPr>
            <a:spLocks noChangeArrowheads="1"/>
          </p:cNvSpPr>
          <p:nvPr/>
        </p:nvSpPr>
        <p:spPr bwMode="auto">
          <a:xfrm>
            <a:off x="628650" y="1971675"/>
            <a:ext cx="7564438" cy="2062163"/>
          </a:xfrm>
          <a:prstGeom prst="rect">
            <a:avLst/>
          </a:prstGeom>
          <a:solidFill>
            <a:schemeClr val="bg1"/>
          </a:solidFill>
          <a:ln w="28575">
            <a:noFill/>
            <a:miter lim="800000"/>
            <a:headEnd/>
            <a:tailEnd/>
          </a:ln>
          <a:effectLst/>
        </p:spPr>
        <p:txBody>
          <a:bodyPr wrap="none" anchor="ctr"/>
          <a:lstStyle/>
          <a:p>
            <a:endParaRPr lang="en-US"/>
          </a:p>
        </p:txBody>
      </p:sp>
      <p:sp>
        <p:nvSpPr>
          <p:cNvPr id="33" name="Rectangle 35"/>
          <p:cNvSpPr>
            <a:spLocks noChangeArrowheads="1"/>
          </p:cNvSpPr>
          <p:nvPr/>
        </p:nvSpPr>
        <p:spPr bwMode="auto">
          <a:xfrm>
            <a:off x="2376488" y="2581275"/>
            <a:ext cx="4067175" cy="58896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You Hello! How ? Are</a:t>
            </a:r>
          </a:p>
        </p:txBody>
      </p:sp>
      <p:sp>
        <p:nvSpPr>
          <p:cNvPr id="34" name="Rectangle 36"/>
          <p:cNvSpPr>
            <a:spLocks noChangeArrowheads="1"/>
          </p:cNvSpPr>
          <p:nvPr/>
        </p:nvSpPr>
        <p:spPr bwMode="auto">
          <a:xfrm>
            <a:off x="3314700" y="3278188"/>
            <a:ext cx="928688"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Hello!</a:t>
            </a:r>
            <a:endParaRPr lang="en-US" sz="1600" b="1">
              <a:solidFill>
                <a:schemeClr val="bg1"/>
              </a:solidFill>
              <a:latin typeface="Verdana" pitchFamily="34" charset="0"/>
            </a:endParaRPr>
          </a:p>
        </p:txBody>
      </p:sp>
      <p:sp>
        <p:nvSpPr>
          <p:cNvPr id="35" name="Rectangle 37"/>
          <p:cNvSpPr>
            <a:spLocks noChangeArrowheads="1"/>
          </p:cNvSpPr>
          <p:nvPr/>
        </p:nvSpPr>
        <p:spPr bwMode="auto">
          <a:xfrm>
            <a:off x="4341813" y="3278188"/>
            <a:ext cx="768350" cy="571500"/>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How</a:t>
            </a:r>
          </a:p>
        </p:txBody>
      </p:sp>
      <p:sp>
        <p:nvSpPr>
          <p:cNvPr id="36" name="Rectangle 38"/>
          <p:cNvSpPr>
            <a:spLocks noChangeArrowheads="1"/>
          </p:cNvSpPr>
          <p:nvPr/>
        </p:nvSpPr>
        <p:spPr bwMode="auto">
          <a:xfrm>
            <a:off x="5789613" y="3278188"/>
            <a:ext cx="622300"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Are</a:t>
            </a:r>
            <a:endParaRPr lang="en-US" sz="1600" b="1">
              <a:solidFill>
                <a:schemeClr val="bg1"/>
              </a:solidFill>
              <a:latin typeface="Verdana" pitchFamily="34" charset="0"/>
            </a:endParaRPr>
          </a:p>
        </p:txBody>
      </p:sp>
      <p:sp>
        <p:nvSpPr>
          <p:cNvPr id="37" name="Rectangle 39"/>
          <p:cNvSpPr>
            <a:spLocks noChangeArrowheads="1"/>
          </p:cNvSpPr>
          <p:nvPr/>
        </p:nvSpPr>
        <p:spPr bwMode="auto">
          <a:xfrm>
            <a:off x="2376488" y="3278188"/>
            <a:ext cx="841375"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You</a:t>
            </a:r>
            <a:endParaRPr lang="en-US" sz="1600" b="1">
              <a:solidFill>
                <a:schemeClr val="bg1"/>
              </a:solidFill>
              <a:latin typeface="Verdana" pitchFamily="34" charset="0"/>
            </a:endParaRPr>
          </a:p>
        </p:txBody>
      </p:sp>
      <p:sp>
        <p:nvSpPr>
          <p:cNvPr id="38" name="Rectangle 40"/>
          <p:cNvSpPr>
            <a:spLocks noChangeArrowheads="1"/>
          </p:cNvSpPr>
          <p:nvPr/>
        </p:nvSpPr>
        <p:spPr bwMode="auto">
          <a:xfrm>
            <a:off x="5208588" y="3278188"/>
            <a:ext cx="482600"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a:t>
            </a:r>
            <a:endParaRPr lang="en-US" sz="1600" b="1">
              <a:solidFill>
                <a:schemeClr val="bg1"/>
              </a:solidFill>
              <a:latin typeface="Verdana" pitchFamily="34" charset="0"/>
            </a:endParaRPr>
          </a:p>
        </p:txBody>
      </p:sp>
      <p:grpSp>
        <p:nvGrpSpPr>
          <p:cNvPr id="39" name="Group 41"/>
          <p:cNvGrpSpPr>
            <a:grpSpLocks/>
          </p:cNvGrpSpPr>
          <p:nvPr/>
        </p:nvGrpSpPr>
        <p:grpSpPr bwMode="auto">
          <a:xfrm>
            <a:off x="781050" y="2124075"/>
            <a:ext cx="7564438" cy="2062163"/>
            <a:chOff x="492" y="1338"/>
            <a:chExt cx="4765" cy="1299"/>
          </a:xfrm>
        </p:grpSpPr>
        <p:sp>
          <p:nvSpPr>
            <p:cNvPr id="40" name="Rectangle 42"/>
            <p:cNvSpPr>
              <a:spLocks noChangeArrowheads="1"/>
            </p:cNvSpPr>
            <p:nvPr/>
          </p:nvSpPr>
          <p:spPr bwMode="auto">
            <a:xfrm>
              <a:off x="492" y="1338"/>
              <a:ext cx="4765" cy="1299"/>
            </a:xfrm>
            <a:prstGeom prst="rect">
              <a:avLst/>
            </a:prstGeom>
            <a:solidFill>
              <a:schemeClr val="bg1"/>
            </a:solidFill>
            <a:ln w="28575">
              <a:noFill/>
              <a:miter lim="800000"/>
              <a:headEnd/>
              <a:tailEnd/>
            </a:ln>
            <a:effectLst/>
          </p:spPr>
          <p:txBody>
            <a:bodyPr wrap="none" anchor="ctr"/>
            <a:lstStyle/>
            <a:p>
              <a:endParaRPr lang="en-US"/>
            </a:p>
          </p:txBody>
        </p:sp>
        <p:sp>
          <p:nvSpPr>
            <p:cNvPr id="41" name="AutoShape 43"/>
            <p:cNvSpPr>
              <a:spLocks noChangeArrowheads="1"/>
            </p:cNvSpPr>
            <p:nvPr/>
          </p:nvSpPr>
          <p:spPr bwMode="auto">
            <a:xfrm>
              <a:off x="3616" y="1468"/>
              <a:ext cx="1356" cy="1073"/>
            </a:xfrm>
            <a:prstGeom prst="cloudCallout">
              <a:avLst>
                <a:gd name="adj1" fmla="val -1917"/>
                <a:gd name="adj2" fmla="val 88208"/>
              </a:avLst>
            </a:prstGeom>
            <a:solidFill>
              <a:srgbClr val="009900"/>
            </a:solidFill>
            <a:ln w="28575">
              <a:solidFill>
                <a:schemeClr val="tx1"/>
              </a:solidFill>
              <a:round/>
              <a:headEnd/>
              <a:tailEnd/>
            </a:ln>
            <a:effectLst/>
          </p:spPr>
          <p:txBody>
            <a:bodyPr anchor="ctr"/>
            <a:lstStyle/>
            <a:p>
              <a:pPr algn="ctr" eaLnBrk="0" hangingPunct="0"/>
              <a:r>
                <a:rPr lang="en-US" sz="2000" b="1">
                  <a:solidFill>
                    <a:schemeClr val="bg1"/>
                  </a:solidFill>
                  <a:latin typeface="Verdana" pitchFamily="34" charset="0"/>
                </a:rPr>
                <a:t> </a:t>
              </a:r>
            </a:p>
            <a:p>
              <a:pPr algn="ctr" eaLnBrk="0" hangingPunct="0"/>
              <a:r>
                <a:rPr lang="en-US" sz="2000" b="1">
                  <a:solidFill>
                    <a:schemeClr val="bg1"/>
                  </a:solidFill>
                  <a:latin typeface="Verdana" pitchFamily="34" charset="0"/>
                </a:rPr>
                <a:t>you  Hello! How ? are</a:t>
              </a:r>
            </a:p>
            <a:p>
              <a:pPr algn="ctr" eaLnBrk="0" hangingPunct="0"/>
              <a:endParaRPr lang="en-US" sz="2000" b="1">
                <a:latin typeface="Verdana" pitchFamily="34" charset="0"/>
              </a:endParaRPr>
            </a:p>
          </p:txBody>
        </p:sp>
      </p:grpSp>
      <p:pic>
        <p:nvPicPr>
          <p:cNvPr id="42" name="Picture 44" descr="ssss"/>
          <p:cNvPicPr>
            <a:picLocks noChangeAspect="1" noChangeArrowheads="1"/>
          </p:cNvPicPr>
          <p:nvPr/>
        </p:nvPicPr>
        <p:blipFill>
          <a:blip r:embed="rId9"/>
          <a:srcRect/>
          <a:stretch>
            <a:fillRect/>
          </a:stretch>
        </p:blipFill>
        <p:spPr bwMode="auto">
          <a:xfrm>
            <a:off x="5448300" y="0"/>
            <a:ext cx="3695700" cy="1400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down)">
                                      <p:cBhvr>
                                        <p:cTn id="13"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childTnLst>
                          </p:cTn>
                        </p:par>
                        <p:par>
                          <p:cTn id="44" fill="hold">
                            <p:stCondLst>
                              <p:cond delay="500"/>
                            </p:stCondLst>
                            <p:childTnLst>
                              <p:par>
                                <p:cTn id="45" presetID="12" presetClass="entr" presetSubtype="8" fill="hold" nodeType="after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slide(fromLeft)">
                                      <p:cBhvr>
                                        <p:cTn id="47" dur="500"/>
                                        <p:tgtEl>
                                          <p:spTgt spid="2"/>
                                        </p:tgtEl>
                                      </p:cBhvr>
                                    </p:animEffect>
                                  </p:childTnLst>
                                  <p:subTnLst>
                                    <p:set>
                                      <p:cBhvr override="childStyle">
                                        <p:cTn dur="1" fill="hold" display="0" masterRel="sameClick" afterEffect="1">
                                          <p:stCondLst>
                                            <p:cond evt="end" delay="0">
                                              <p:tn val="45"/>
                                            </p:cond>
                                          </p:stCondLst>
                                        </p:cTn>
                                        <p:tgtEl>
                                          <p:spTgt spid="2"/>
                                        </p:tgtEl>
                                        <p:attrNameLst>
                                          <p:attrName>style.visibility</p:attrName>
                                        </p:attrNameLst>
                                      </p:cBhvr>
                                      <p:to>
                                        <p:strVal val="hidden"/>
                                      </p:to>
                                    </p:set>
                                  </p:subTnLst>
                                </p:cTn>
                              </p:par>
                            </p:childTnLst>
                          </p:cTn>
                        </p:par>
                        <p:par>
                          <p:cTn id="48" fill="hold">
                            <p:stCondLst>
                              <p:cond delay="1000"/>
                            </p:stCondLst>
                            <p:childTnLst>
                              <p:par>
                                <p:cTn id="49" presetID="12" presetClass="entr" presetSubtype="8" fill="hold"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slide(fromLeft)">
                                      <p:cBhvr>
                                        <p:cTn id="51" dur="500"/>
                                        <p:tgtEl>
                                          <p:spTgt spid="5"/>
                                        </p:tgtEl>
                                      </p:cBhvr>
                                    </p:animEffect>
                                  </p:childTnLst>
                                  <p:subTnLst>
                                    <p:set>
                                      <p:cBhvr override="childStyle">
                                        <p:cTn dur="1" fill="hold" display="0" masterRel="sameClick" afterEffect="1">
                                          <p:stCondLst>
                                            <p:cond evt="end" delay="0">
                                              <p:tn val="49"/>
                                            </p:cond>
                                          </p:stCondLst>
                                        </p:cTn>
                                        <p:tgtEl>
                                          <p:spTgt spid="5"/>
                                        </p:tgtEl>
                                        <p:attrNameLst>
                                          <p:attrName>style.visibility</p:attrName>
                                        </p:attrNameLst>
                                      </p:cBhvr>
                                      <p:to>
                                        <p:strVal val="hidden"/>
                                      </p:to>
                                    </p:set>
                                  </p:subTnLst>
                                </p:cTn>
                              </p:par>
                            </p:childTnLst>
                          </p:cTn>
                        </p:par>
                        <p:par>
                          <p:cTn id="52" fill="hold">
                            <p:stCondLst>
                              <p:cond delay="1500"/>
                            </p:stCondLst>
                            <p:childTnLst>
                              <p:par>
                                <p:cTn id="53" presetID="12" presetClass="entr" presetSubtype="8" fill="hold"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slide(fromLeft)">
                                      <p:cBhvr>
                                        <p:cTn id="55" dur="500"/>
                                        <p:tgtEl>
                                          <p:spTgt spid="8"/>
                                        </p:tgtEl>
                                      </p:cBhvr>
                                    </p:animEffect>
                                  </p:childTnLst>
                                  <p:subTnLst>
                                    <p:set>
                                      <p:cBhvr override="childStyle">
                                        <p:cTn dur="1" fill="hold" display="0" masterRel="sameClick" afterEffect="1">
                                          <p:stCondLst>
                                            <p:cond evt="end" delay="0">
                                              <p:tn val="53"/>
                                            </p:cond>
                                          </p:stCondLst>
                                        </p:cTn>
                                        <p:tgtEl>
                                          <p:spTgt spid="8"/>
                                        </p:tgtEl>
                                        <p:attrNameLst>
                                          <p:attrName>style.visibility</p:attrName>
                                        </p:attrNameLst>
                                      </p:cBhvr>
                                      <p:to>
                                        <p:strVal val="hidden"/>
                                      </p:to>
                                    </p:set>
                                  </p:subTnLst>
                                </p:cTn>
                              </p:par>
                            </p:childTnLst>
                          </p:cTn>
                        </p:par>
                        <p:par>
                          <p:cTn id="56" fill="hold">
                            <p:stCondLst>
                              <p:cond delay="2000"/>
                            </p:stCondLst>
                            <p:childTnLst>
                              <p:par>
                                <p:cTn id="57" presetID="12" presetClass="entr" presetSubtype="8" fill="hold"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slide(fromLeft)">
                                      <p:cBhvr>
                                        <p:cTn id="59" dur="500"/>
                                        <p:tgtEl>
                                          <p:spTgt spid="11"/>
                                        </p:tgtEl>
                                      </p:cBhvr>
                                    </p:animEffect>
                                  </p:childTnLst>
                                  <p:subTnLst>
                                    <p:set>
                                      <p:cBhvr override="childStyle">
                                        <p:cTn dur="1" fill="hold" display="0" masterRel="sameClick" afterEffect="1">
                                          <p:stCondLst>
                                            <p:cond evt="end" delay="0">
                                              <p:tn val="57"/>
                                            </p:cond>
                                          </p:stCondLst>
                                        </p:cTn>
                                        <p:tgtEl>
                                          <p:spTgt spid="11"/>
                                        </p:tgtEl>
                                        <p:attrNameLst>
                                          <p:attrName>style.visibility</p:attrName>
                                        </p:attrNameLst>
                                      </p:cBhvr>
                                      <p:to>
                                        <p:strVal val="hidden"/>
                                      </p:to>
                                    </p:set>
                                  </p:subTnLst>
                                </p:cTn>
                              </p:par>
                            </p:childTnLst>
                          </p:cTn>
                        </p:par>
                        <p:par>
                          <p:cTn id="60" fill="hold">
                            <p:stCondLst>
                              <p:cond delay="2500"/>
                            </p:stCondLst>
                            <p:childTnLst>
                              <p:par>
                                <p:cTn id="61" presetID="12" presetClass="entr" presetSubtype="8" fill="hold" nodeType="after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slide(fromLeft)">
                                      <p:cBhvr>
                                        <p:cTn id="63" dur="500"/>
                                        <p:tgtEl>
                                          <p:spTgt spid="14"/>
                                        </p:tgtEl>
                                      </p:cBhvr>
                                    </p:animEffect>
                                  </p:childTnLst>
                                  <p:subTnLst>
                                    <p:set>
                                      <p:cBhvr override="childStyle">
                                        <p:cTn dur="1" fill="hold" display="0" masterRel="sameClick" afterEffect="1">
                                          <p:stCondLst>
                                            <p:cond evt="end" delay="0">
                                              <p:tn val="61"/>
                                            </p:cond>
                                          </p:stCondLst>
                                        </p:cTn>
                                        <p:tgtEl>
                                          <p:spTgt spid="14"/>
                                        </p:tgtEl>
                                        <p:attrNameLst>
                                          <p:attrName>style.visibility</p:attrName>
                                        </p:attrNameLst>
                                      </p:cBhvr>
                                      <p:to>
                                        <p:strVal val="hidden"/>
                                      </p:to>
                                    </p:set>
                                  </p:subTnLst>
                                </p:cTn>
                              </p:par>
                            </p:childTnLst>
                          </p:cTn>
                        </p:par>
                        <p:par>
                          <p:cTn id="64" fill="hold">
                            <p:stCondLst>
                              <p:cond delay="3000"/>
                            </p:stCondLst>
                            <p:childTnLst>
                              <p:par>
                                <p:cTn id="65" presetID="1" presetClass="entr" presetSubtype="0" fill="hold" grpId="0" nodeType="afterEffect">
                                  <p:stCondLst>
                                    <p:cond delay="0"/>
                                  </p:stCondLst>
                                  <p:childTnLst>
                                    <p:set>
                                      <p:cBhvr>
                                        <p:cTn id="66" dur="1" fill="hold">
                                          <p:stCondLst>
                                            <p:cond delay="499"/>
                                          </p:stCondLst>
                                        </p:cTn>
                                        <p:tgtEl>
                                          <p:spTgt spid="3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left)">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wipe(left)">
                                      <p:cBhvr>
                                        <p:cTn id="76" dur="500"/>
                                        <p:tgtEl>
                                          <p:spTgt spid="34"/>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wipe(left)">
                                      <p:cBhvr>
                                        <p:cTn id="81" dur="500"/>
                                        <p:tgtEl>
                                          <p:spTgt spid="35"/>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wipe(left)">
                                      <p:cBhvr>
                                        <p:cTn id="86" dur="500"/>
                                        <p:tgtEl>
                                          <p:spTgt spid="3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wipe(left)">
                                      <p:cBhvr>
                                        <p:cTn id="91" dur="500"/>
                                        <p:tgtEl>
                                          <p:spTgt spid="36"/>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33"/>
                                        </p:tgtEl>
                                        <p:attrNameLst>
                                          <p:attrName>style.visibility</p:attrName>
                                        </p:attrNameLst>
                                      </p:cBhvr>
                                      <p:to>
                                        <p:strVal val="visible"/>
                                      </p:to>
                                    </p:set>
                                    <p:animEffect transition="in" filter="wipe(left)">
                                      <p:cBhvr>
                                        <p:cTn id="96" dur="500"/>
                                        <p:tgtEl>
                                          <p:spTgt spid="33"/>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39"/>
                                        </p:tgtEl>
                                        <p:attrNameLst>
                                          <p:attrName>style.visibility</p:attrName>
                                        </p:attrNameLst>
                                      </p:cBhvr>
                                      <p:to>
                                        <p:strVal val="visible"/>
                                      </p:to>
                                    </p:set>
                                    <p:animEffect transition="in" filter="wipe(down)">
                                      <p:cBhvr>
                                        <p:cTn id="10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autoUpdateAnimBg="0"/>
      <p:bldP spid="19" grpId="0" animBg="1" autoUpdateAnimBg="0"/>
      <p:bldP spid="20" grpId="0" animBg="1" autoUpdateAnimBg="0"/>
      <p:bldP spid="21" grpId="0" animBg="1" autoUpdateAnimBg="0"/>
      <p:bldP spid="22" grpId="0" animBg="1" autoUpdateAnimBg="0"/>
      <p:bldP spid="23" grpId="0" animBg="1" autoUpdateAnimBg="0"/>
      <p:bldP spid="24" grpId="0" animBg="1" autoUpdateAnimBg="0"/>
      <p:bldP spid="32" grpId="0" animBg="1"/>
      <p:bldP spid="33" grpId="0" animBg="1" autoUpdateAnimBg="0"/>
      <p:bldP spid="34" grpId="0" animBg="1" autoUpdateAnimBg="0"/>
      <p:bldP spid="35" grpId="0" animBg="1" autoUpdateAnimBg="0"/>
      <p:bldP spid="36" grpId="0" animBg="1" autoUpdateAnimBg="0"/>
      <p:bldP spid="37" grpId="0" animBg="1" autoUpdateAnimBg="0"/>
      <p:bldP spid="38"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538288" y="4706938"/>
            <a:ext cx="5686425" cy="534987"/>
            <a:chOff x="969" y="2965"/>
            <a:chExt cx="3582" cy="337"/>
          </a:xfrm>
        </p:grpSpPr>
        <p:graphicFrame>
          <p:nvGraphicFramePr>
            <p:cNvPr id="3" name="Object 5"/>
            <p:cNvGraphicFramePr>
              <a:graphicFrameLocks noChangeAspect="1"/>
            </p:cNvGraphicFramePr>
            <p:nvPr/>
          </p:nvGraphicFramePr>
          <p:xfrm>
            <a:off x="3979" y="2965"/>
            <a:ext cx="572" cy="337"/>
          </p:xfrm>
          <a:graphic>
            <a:graphicData uri="http://schemas.openxmlformats.org/presentationml/2006/ole">
              <p:oleObj spid="_x0000_s95234" name="Bitmap Image" r:id="rId3" imgW="1190476" imgH="1190476" progId="PBrush">
                <p:embed/>
              </p:oleObj>
            </a:graphicData>
          </a:graphic>
        </p:graphicFrame>
        <p:sp>
          <p:nvSpPr>
            <p:cNvPr id="4" name="Rectangle 6"/>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5" name="Group 7"/>
          <p:cNvGrpSpPr>
            <a:grpSpLocks/>
          </p:cNvGrpSpPr>
          <p:nvPr/>
        </p:nvGrpSpPr>
        <p:grpSpPr bwMode="auto">
          <a:xfrm>
            <a:off x="1538288" y="4706938"/>
            <a:ext cx="5686425" cy="534987"/>
            <a:chOff x="969" y="2965"/>
            <a:chExt cx="3582" cy="337"/>
          </a:xfrm>
        </p:grpSpPr>
        <p:graphicFrame>
          <p:nvGraphicFramePr>
            <p:cNvPr id="6" name="Object 8"/>
            <p:cNvGraphicFramePr>
              <a:graphicFrameLocks noChangeAspect="1"/>
            </p:cNvGraphicFramePr>
            <p:nvPr/>
          </p:nvGraphicFramePr>
          <p:xfrm>
            <a:off x="3979" y="2965"/>
            <a:ext cx="572" cy="337"/>
          </p:xfrm>
          <a:graphic>
            <a:graphicData uri="http://schemas.openxmlformats.org/presentationml/2006/ole">
              <p:oleObj spid="_x0000_s95235" name="Bitmap Image" r:id="rId4" imgW="1190476" imgH="1190476" progId="PBrush">
                <p:embed/>
              </p:oleObj>
            </a:graphicData>
          </a:graphic>
        </p:graphicFrame>
        <p:sp>
          <p:nvSpPr>
            <p:cNvPr id="7" name="Rectangle 9"/>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8" name="Group 10"/>
          <p:cNvGrpSpPr>
            <a:grpSpLocks/>
          </p:cNvGrpSpPr>
          <p:nvPr/>
        </p:nvGrpSpPr>
        <p:grpSpPr bwMode="auto">
          <a:xfrm>
            <a:off x="1538288" y="4706938"/>
            <a:ext cx="5686425" cy="534987"/>
            <a:chOff x="969" y="2965"/>
            <a:chExt cx="3582" cy="337"/>
          </a:xfrm>
        </p:grpSpPr>
        <p:graphicFrame>
          <p:nvGraphicFramePr>
            <p:cNvPr id="9" name="Object 11"/>
            <p:cNvGraphicFramePr>
              <a:graphicFrameLocks noChangeAspect="1"/>
            </p:cNvGraphicFramePr>
            <p:nvPr/>
          </p:nvGraphicFramePr>
          <p:xfrm>
            <a:off x="3979" y="2965"/>
            <a:ext cx="572" cy="337"/>
          </p:xfrm>
          <a:graphic>
            <a:graphicData uri="http://schemas.openxmlformats.org/presentationml/2006/ole">
              <p:oleObj spid="_x0000_s95236" name="Bitmap Image" r:id="rId5" imgW="1190476" imgH="1190476" progId="PBrush">
                <p:embed/>
              </p:oleObj>
            </a:graphicData>
          </a:graphic>
        </p:graphicFrame>
        <p:sp>
          <p:nvSpPr>
            <p:cNvPr id="10" name="Rectangle 12"/>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11" name="Group 13"/>
          <p:cNvGrpSpPr>
            <a:grpSpLocks/>
          </p:cNvGrpSpPr>
          <p:nvPr/>
        </p:nvGrpSpPr>
        <p:grpSpPr bwMode="auto">
          <a:xfrm>
            <a:off x="1538288" y="4706938"/>
            <a:ext cx="5686425" cy="534987"/>
            <a:chOff x="969" y="2965"/>
            <a:chExt cx="3582" cy="337"/>
          </a:xfrm>
        </p:grpSpPr>
        <p:graphicFrame>
          <p:nvGraphicFramePr>
            <p:cNvPr id="12" name="Object 14"/>
            <p:cNvGraphicFramePr>
              <a:graphicFrameLocks noChangeAspect="1"/>
            </p:cNvGraphicFramePr>
            <p:nvPr/>
          </p:nvGraphicFramePr>
          <p:xfrm>
            <a:off x="3979" y="2965"/>
            <a:ext cx="572" cy="337"/>
          </p:xfrm>
          <a:graphic>
            <a:graphicData uri="http://schemas.openxmlformats.org/presentationml/2006/ole">
              <p:oleObj spid="_x0000_s95237" name="Bitmap Image" r:id="rId6" imgW="1190476" imgH="1190476" progId="PBrush">
                <p:embed/>
              </p:oleObj>
            </a:graphicData>
          </a:graphic>
        </p:graphicFrame>
        <p:sp>
          <p:nvSpPr>
            <p:cNvPr id="13" name="Rectangle 15"/>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14" name="Group 16"/>
          <p:cNvGrpSpPr>
            <a:grpSpLocks/>
          </p:cNvGrpSpPr>
          <p:nvPr/>
        </p:nvGrpSpPr>
        <p:grpSpPr bwMode="auto">
          <a:xfrm>
            <a:off x="1538288" y="4706938"/>
            <a:ext cx="5686425" cy="534987"/>
            <a:chOff x="969" y="2965"/>
            <a:chExt cx="3582" cy="337"/>
          </a:xfrm>
        </p:grpSpPr>
        <p:graphicFrame>
          <p:nvGraphicFramePr>
            <p:cNvPr id="15" name="Object 17"/>
            <p:cNvGraphicFramePr>
              <a:graphicFrameLocks noChangeAspect="1"/>
            </p:cNvGraphicFramePr>
            <p:nvPr/>
          </p:nvGraphicFramePr>
          <p:xfrm>
            <a:off x="3979" y="2965"/>
            <a:ext cx="572" cy="337"/>
          </p:xfrm>
          <a:graphic>
            <a:graphicData uri="http://schemas.openxmlformats.org/presentationml/2006/ole">
              <p:oleObj spid="_x0000_s95238" name="Bitmap Image" r:id="rId7" imgW="1190476" imgH="1190476" progId="PBrush">
                <p:embed/>
              </p:oleObj>
            </a:graphicData>
          </a:graphic>
        </p:graphicFrame>
        <p:sp>
          <p:nvSpPr>
            <p:cNvPr id="16" name="Rectangle 18"/>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sp>
        <p:nvSpPr>
          <p:cNvPr id="17" name="Rectangle 19"/>
          <p:cNvSpPr>
            <a:spLocks noChangeArrowheads="1"/>
          </p:cNvSpPr>
          <p:nvPr/>
        </p:nvSpPr>
        <p:spPr bwMode="auto">
          <a:xfrm>
            <a:off x="76200" y="152400"/>
            <a:ext cx="4859338" cy="457200"/>
          </a:xfrm>
          <a:prstGeom prst="rect">
            <a:avLst/>
          </a:prstGeom>
          <a:noFill/>
          <a:ln w="9525">
            <a:noFill/>
            <a:miter lim="800000"/>
            <a:headEnd/>
            <a:tailEnd/>
          </a:ln>
          <a:effectLst/>
        </p:spPr>
        <p:txBody>
          <a:bodyPr lIns="92075" tIns="46038" rIns="92075" bIns="46038" anchor="ctr"/>
          <a:lstStyle/>
          <a:p>
            <a:r>
              <a:rPr lang="en-US" altLang="ja-JP" sz="2000" b="1">
                <a:solidFill>
                  <a:srgbClr val="00FF00"/>
                </a:solidFill>
                <a:latin typeface="Verdana" pitchFamily="34" charset="0"/>
                <a:ea typeface="ＭＳ Ｐゴシック" pitchFamily="50" charset="-128"/>
              </a:rPr>
              <a:t>Sequencing &amp; Reassembling</a:t>
            </a:r>
            <a:endParaRPr lang="en-US" sz="2000" b="1">
              <a:solidFill>
                <a:srgbClr val="00FF00"/>
              </a:solidFill>
              <a:latin typeface="Verdana" pitchFamily="34" charset="0"/>
              <a:ea typeface="ＭＳ Ｐゴシック" pitchFamily="50" charset="-128"/>
            </a:endParaRPr>
          </a:p>
        </p:txBody>
      </p:sp>
      <p:sp>
        <p:nvSpPr>
          <p:cNvPr id="18" name="Rectangle 20"/>
          <p:cNvSpPr>
            <a:spLocks noChangeArrowheads="1"/>
          </p:cNvSpPr>
          <p:nvPr/>
        </p:nvSpPr>
        <p:spPr bwMode="auto">
          <a:xfrm>
            <a:off x="2390775" y="2557463"/>
            <a:ext cx="4067175"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Hello! How are  you ?</a:t>
            </a:r>
          </a:p>
        </p:txBody>
      </p:sp>
      <p:sp>
        <p:nvSpPr>
          <p:cNvPr id="19" name="Rectangle 21"/>
          <p:cNvSpPr>
            <a:spLocks noChangeArrowheads="1"/>
          </p:cNvSpPr>
          <p:nvPr/>
        </p:nvSpPr>
        <p:spPr bwMode="auto">
          <a:xfrm>
            <a:off x="2390775" y="3290888"/>
            <a:ext cx="928688"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Hello!</a:t>
            </a:r>
          </a:p>
          <a:p>
            <a:pPr algn="ctr" eaLnBrk="0" hangingPunct="0"/>
            <a:r>
              <a:rPr lang="en-US" sz="1600" b="1">
                <a:solidFill>
                  <a:schemeClr val="bg1"/>
                </a:solidFill>
                <a:latin typeface="Verdana" pitchFamily="34" charset="0"/>
              </a:rPr>
              <a:t>1/5</a:t>
            </a:r>
          </a:p>
        </p:txBody>
      </p:sp>
      <p:sp>
        <p:nvSpPr>
          <p:cNvPr id="20" name="Rectangle 22"/>
          <p:cNvSpPr>
            <a:spLocks noChangeArrowheads="1"/>
          </p:cNvSpPr>
          <p:nvPr/>
        </p:nvSpPr>
        <p:spPr bwMode="auto">
          <a:xfrm>
            <a:off x="3424238" y="3308350"/>
            <a:ext cx="768350" cy="571500"/>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How</a:t>
            </a:r>
          </a:p>
          <a:p>
            <a:pPr algn="ctr" eaLnBrk="0" hangingPunct="0"/>
            <a:r>
              <a:rPr lang="en-US" sz="1600" b="1">
                <a:solidFill>
                  <a:schemeClr val="bg1"/>
                </a:solidFill>
                <a:latin typeface="Verdana" pitchFamily="34" charset="0"/>
              </a:rPr>
              <a:t>2/5</a:t>
            </a:r>
            <a:endParaRPr lang="en-US" sz="2000" b="1">
              <a:solidFill>
                <a:schemeClr val="bg1"/>
              </a:solidFill>
              <a:latin typeface="Verdana" pitchFamily="34" charset="0"/>
            </a:endParaRPr>
          </a:p>
        </p:txBody>
      </p:sp>
      <p:sp>
        <p:nvSpPr>
          <p:cNvPr id="21" name="Rectangle 23"/>
          <p:cNvSpPr>
            <a:spLocks noChangeArrowheads="1"/>
          </p:cNvSpPr>
          <p:nvPr/>
        </p:nvSpPr>
        <p:spPr bwMode="auto">
          <a:xfrm>
            <a:off x="4298950" y="3290888"/>
            <a:ext cx="622300"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Are</a:t>
            </a:r>
          </a:p>
          <a:p>
            <a:pPr algn="ctr" eaLnBrk="0" hangingPunct="0"/>
            <a:r>
              <a:rPr lang="en-US" sz="1600" b="1">
                <a:solidFill>
                  <a:schemeClr val="bg1"/>
                </a:solidFill>
                <a:latin typeface="Verdana" pitchFamily="34" charset="0"/>
              </a:rPr>
              <a:t>3/5</a:t>
            </a:r>
          </a:p>
        </p:txBody>
      </p:sp>
      <p:sp>
        <p:nvSpPr>
          <p:cNvPr id="22" name="Rectangle 24"/>
          <p:cNvSpPr>
            <a:spLocks noChangeArrowheads="1"/>
          </p:cNvSpPr>
          <p:nvPr/>
        </p:nvSpPr>
        <p:spPr bwMode="auto">
          <a:xfrm>
            <a:off x="5027613" y="3290888"/>
            <a:ext cx="841375"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You</a:t>
            </a:r>
          </a:p>
          <a:p>
            <a:pPr algn="ctr" eaLnBrk="0" hangingPunct="0"/>
            <a:r>
              <a:rPr lang="en-US" sz="1600" b="1">
                <a:solidFill>
                  <a:schemeClr val="bg1"/>
                </a:solidFill>
                <a:latin typeface="Verdana" pitchFamily="34" charset="0"/>
              </a:rPr>
              <a:t>4/5</a:t>
            </a:r>
          </a:p>
        </p:txBody>
      </p:sp>
      <p:sp>
        <p:nvSpPr>
          <p:cNvPr id="23" name="Rectangle 25"/>
          <p:cNvSpPr>
            <a:spLocks noChangeArrowheads="1"/>
          </p:cNvSpPr>
          <p:nvPr/>
        </p:nvSpPr>
        <p:spPr bwMode="auto">
          <a:xfrm>
            <a:off x="5975350" y="3290888"/>
            <a:ext cx="482600"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a:t>
            </a:r>
          </a:p>
          <a:p>
            <a:pPr algn="ctr" eaLnBrk="0" hangingPunct="0"/>
            <a:r>
              <a:rPr lang="en-US" sz="1600" b="1">
                <a:solidFill>
                  <a:schemeClr val="bg1"/>
                </a:solidFill>
                <a:latin typeface="Verdana" pitchFamily="34" charset="0"/>
              </a:rPr>
              <a:t>5/5</a:t>
            </a:r>
          </a:p>
        </p:txBody>
      </p:sp>
      <p:sp>
        <p:nvSpPr>
          <p:cNvPr id="24" name="AutoShape 26"/>
          <p:cNvSpPr>
            <a:spLocks noChangeArrowheads="1"/>
          </p:cNvSpPr>
          <p:nvPr/>
        </p:nvSpPr>
        <p:spPr bwMode="auto">
          <a:xfrm>
            <a:off x="954088" y="2330450"/>
            <a:ext cx="2152650" cy="1703388"/>
          </a:xfrm>
          <a:prstGeom prst="cloudCallout">
            <a:avLst>
              <a:gd name="adj1" fmla="val -1917"/>
              <a:gd name="adj2" fmla="val 88208"/>
            </a:avLst>
          </a:prstGeom>
          <a:solidFill>
            <a:srgbClr val="009900"/>
          </a:solidFill>
          <a:ln w="28575">
            <a:solidFill>
              <a:schemeClr val="tx1"/>
            </a:solidFill>
            <a:round/>
            <a:headEnd/>
            <a:tailEnd/>
          </a:ln>
          <a:effectLst/>
        </p:spPr>
        <p:txBody>
          <a:bodyPr anchor="ctr"/>
          <a:lstStyle/>
          <a:p>
            <a:pPr algn="ctr" eaLnBrk="0" hangingPunct="0"/>
            <a:r>
              <a:rPr lang="en-US" sz="2000" b="1">
                <a:solidFill>
                  <a:schemeClr val="bg1"/>
                </a:solidFill>
                <a:latin typeface="Verdana" pitchFamily="34" charset="0"/>
              </a:rPr>
              <a:t> </a:t>
            </a:r>
          </a:p>
          <a:p>
            <a:pPr algn="ctr" eaLnBrk="0" hangingPunct="0"/>
            <a:r>
              <a:rPr lang="en-US" sz="2000" b="1">
                <a:solidFill>
                  <a:schemeClr val="bg1"/>
                </a:solidFill>
                <a:latin typeface="Verdana" pitchFamily="34" charset="0"/>
              </a:rPr>
              <a:t>Hello! How are  you ?</a:t>
            </a:r>
          </a:p>
          <a:p>
            <a:pPr algn="ctr" eaLnBrk="0" hangingPunct="0"/>
            <a:endParaRPr lang="en-US" sz="2000" b="1">
              <a:latin typeface="Verdana" pitchFamily="34" charset="0"/>
            </a:endParaRPr>
          </a:p>
        </p:txBody>
      </p:sp>
      <p:grpSp>
        <p:nvGrpSpPr>
          <p:cNvPr id="25" name="Group 27"/>
          <p:cNvGrpSpPr>
            <a:grpSpLocks/>
          </p:cNvGrpSpPr>
          <p:nvPr/>
        </p:nvGrpSpPr>
        <p:grpSpPr bwMode="auto">
          <a:xfrm>
            <a:off x="1343025" y="4737100"/>
            <a:ext cx="6119813" cy="1204913"/>
            <a:chOff x="846" y="2984"/>
            <a:chExt cx="3855" cy="759"/>
          </a:xfrm>
        </p:grpSpPr>
        <p:grpSp>
          <p:nvGrpSpPr>
            <p:cNvPr id="26" name="Group 28"/>
            <p:cNvGrpSpPr>
              <a:grpSpLocks/>
            </p:cNvGrpSpPr>
            <p:nvPr/>
          </p:nvGrpSpPr>
          <p:grpSpPr bwMode="auto">
            <a:xfrm>
              <a:off x="846" y="2984"/>
              <a:ext cx="3855" cy="759"/>
              <a:chOff x="846" y="2984"/>
              <a:chExt cx="3855" cy="759"/>
            </a:xfrm>
          </p:grpSpPr>
          <p:pic>
            <p:nvPicPr>
              <p:cNvPr id="29" name="Picture 29"/>
              <p:cNvPicPr preferRelativeResize="0">
                <a:picLocks noChangeAspect="1" noChangeArrowheads="1"/>
              </p:cNvPicPr>
              <p:nvPr/>
            </p:nvPicPr>
            <p:blipFill>
              <a:blip r:embed="rId8"/>
              <a:srcRect/>
              <a:stretch>
                <a:fillRect/>
              </a:stretch>
            </p:blipFill>
            <p:spPr bwMode="auto">
              <a:xfrm>
                <a:off x="846" y="2984"/>
                <a:ext cx="839" cy="759"/>
              </a:xfrm>
              <a:prstGeom prst="rect">
                <a:avLst/>
              </a:prstGeom>
              <a:noFill/>
              <a:ln w="9525">
                <a:noFill/>
                <a:miter lim="800000"/>
                <a:headEnd/>
                <a:tailEnd/>
              </a:ln>
              <a:effectLst/>
            </p:spPr>
          </p:pic>
          <p:pic>
            <p:nvPicPr>
              <p:cNvPr id="30" name="Picture 30"/>
              <p:cNvPicPr preferRelativeResize="0">
                <a:picLocks noChangeAspect="1" noChangeArrowheads="1"/>
              </p:cNvPicPr>
              <p:nvPr/>
            </p:nvPicPr>
            <p:blipFill>
              <a:blip r:embed="rId8"/>
              <a:srcRect/>
              <a:stretch>
                <a:fillRect/>
              </a:stretch>
            </p:blipFill>
            <p:spPr bwMode="auto">
              <a:xfrm>
                <a:off x="3862" y="2984"/>
                <a:ext cx="839" cy="759"/>
              </a:xfrm>
              <a:prstGeom prst="rect">
                <a:avLst/>
              </a:prstGeom>
              <a:noFill/>
              <a:ln w="9525">
                <a:noFill/>
                <a:miter lim="800000"/>
                <a:headEnd/>
                <a:tailEnd/>
              </a:ln>
              <a:effectLst/>
            </p:spPr>
          </p:pic>
          <p:cxnSp>
            <p:nvCxnSpPr>
              <p:cNvPr id="31" name="AutoShape 31"/>
              <p:cNvCxnSpPr>
                <a:cxnSpLocks noChangeShapeType="1"/>
              </p:cNvCxnSpPr>
              <p:nvPr/>
            </p:nvCxnSpPr>
            <p:spPr bwMode="auto">
              <a:xfrm rot="10800000">
                <a:off x="1685" y="3364"/>
                <a:ext cx="2177" cy="0"/>
              </a:xfrm>
              <a:prstGeom prst="straightConnector1">
                <a:avLst/>
              </a:prstGeom>
              <a:noFill/>
              <a:ln w="38100">
                <a:solidFill>
                  <a:srgbClr val="FF6600"/>
                </a:solidFill>
                <a:round/>
                <a:headEnd type="none" w="sm" len="sm"/>
                <a:tailEnd type="none" w="sm" len="sm"/>
              </a:ln>
              <a:effectLst/>
            </p:spPr>
          </p:cxnSp>
        </p:grpSp>
        <p:sp>
          <p:nvSpPr>
            <p:cNvPr id="27" name="Text Box 32"/>
            <p:cNvSpPr txBox="1">
              <a:spLocks noChangeArrowheads="1"/>
            </p:cNvSpPr>
            <p:nvPr/>
          </p:nvSpPr>
          <p:spPr bwMode="auto">
            <a:xfrm>
              <a:off x="1087" y="3091"/>
              <a:ext cx="265" cy="288"/>
            </a:xfrm>
            <a:prstGeom prst="rect">
              <a:avLst/>
            </a:prstGeom>
            <a:noFill/>
            <a:ln w="28575">
              <a:noFill/>
              <a:miter lim="800000"/>
              <a:headEnd/>
              <a:tailEnd/>
            </a:ln>
            <a:effectLst/>
          </p:spPr>
          <p:txBody>
            <a:bodyPr wrap="none">
              <a:spAutoFit/>
            </a:bodyPr>
            <a:lstStyle/>
            <a:p>
              <a:pPr algn="ctr" eaLnBrk="0" hangingPunct="0"/>
              <a:r>
                <a:rPr lang="en-US" sz="2400" b="1">
                  <a:solidFill>
                    <a:srgbClr val="FF6600"/>
                  </a:solidFill>
                  <a:latin typeface="Verdana" pitchFamily="34" charset="0"/>
                </a:rPr>
                <a:t>A</a:t>
              </a:r>
            </a:p>
          </p:txBody>
        </p:sp>
        <p:sp>
          <p:nvSpPr>
            <p:cNvPr id="28" name="Text Box 33"/>
            <p:cNvSpPr txBox="1">
              <a:spLocks noChangeArrowheads="1"/>
            </p:cNvSpPr>
            <p:nvPr/>
          </p:nvSpPr>
          <p:spPr bwMode="auto">
            <a:xfrm>
              <a:off x="4104" y="3091"/>
              <a:ext cx="262" cy="288"/>
            </a:xfrm>
            <a:prstGeom prst="rect">
              <a:avLst/>
            </a:prstGeom>
            <a:noFill/>
            <a:ln w="28575">
              <a:noFill/>
              <a:miter lim="800000"/>
              <a:headEnd/>
              <a:tailEnd/>
            </a:ln>
            <a:effectLst/>
          </p:spPr>
          <p:txBody>
            <a:bodyPr wrap="none">
              <a:spAutoFit/>
            </a:bodyPr>
            <a:lstStyle/>
            <a:p>
              <a:pPr algn="ctr" eaLnBrk="0" hangingPunct="0"/>
              <a:r>
                <a:rPr lang="en-US" sz="2400" b="1">
                  <a:solidFill>
                    <a:srgbClr val="FF6600"/>
                  </a:solidFill>
                  <a:latin typeface="Verdana" pitchFamily="34" charset="0"/>
                </a:rPr>
                <a:t>B</a:t>
              </a:r>
            </a:p>
          </p:txBody>
        </p:sp>
      </p:grpSp>
      <p:sp>
        <p:nvSpPr>
          <p:cNvPr id="32" name="Rectangle 34"/>
          <p:cNvSpPr>
            <a:spLocks noChangeArrowheads="1"/>
          </p:cNvSpPr>
          <p:nvPr/>
        </p:nvSpPr>
        <p:spPr bwMode="auto">
          <a:xfrm>
            <a:off x="628650" y="2147888"/>
            <a:ext cx="7564438" cy="2563812"/>
          </a:xfrm>
          <a:prstGeom prst="rect">
            <a:avLst/>
          </a:prstGeom>
          <a:solidFill>
            <a:schemeClr val="bg1"/>
          </a:solidFill>
          <a:ln w="28575">
            <a:noFill/>
            <a:miter lim="800000"/>
            <a:headEnd/>
            <a:tailEnd/>
          </a:ln>
          <a:effectLst/>
        </p:spPr>
        <p:txBody>
          <a:bodyPr wrap="none" anchor="ctr"/>
          <a:lstStyle/>
          <a:p>
            <a:endParaRPr lang="en-US"/>
          </a:p>
        </p:txBody>
      </p:sp>
      <p:sp>
        <p:nvSpPr>
          <p:cNvPr id="33" name="Rectangle 35"/>
          <p:cNvSpPr>
            <a:spLocks noChangeArrowheads="1"/>
          </p:cNvSpPr>
          <p:nvPr/>
        </p:nvSpPr>
        <p:spPr bwMode="auto">
          <a:xfrm>
            <a:off x="2408238" y="2551113"/>
            <a:ext cx="4067175"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Hello! How are  you ?</a:t>
            </a:r>
          </a:p>
        </p:txBody>
      </p:sp>
      <p:sp>
        <p:nvSpPr>
          <p:cNvPr id="34" name="Rectangle 36"/>
          <p:cNvSpPr>
            <a:spLocks noChangeArrowheads="1"/>
          </p:cNvSpPr>
          <p:nvPr/>
        </p:nvSpPr>
        <p:spPr bwMode="auto">
          <a:xfrm>
            <a:off x="2387600" y="3290888"/>
            <a:ext cx="928688"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Hello!</a:t>
            </a:r>
          </a:p>
          <a:p>
            <a:pPr algn="ctr" eaLnBrk="0" hangingPunct="0"/>
            <a:r>
              <a:rPr lang="en-US" sz="1600" b="1">
                <a:solidFill>
                  <a:schemeClr val="bg1"/>
                </a:solidFill>
                <a:latin typeface="Verdana" pitchFamily="34" charset="0"/>
              </a:rPr>
              <a:t>1/5</a:t>
            </a:r>
          </a:p>
        </p:txBody>
      </p:sp>
      <p:sp>
        <p:nvSpPr>
          <p:cNvPr id="35" name="Rectangle 37"/>
          <p:cNvSpPr>
            <a:spLocks noChangeArrowheads="1"/>
          </p:cNvSpPr>
          <p:nvPr/>
        </p:nvSpPr>
        <p:spPr bwMode="auto">
          <a:xfrm>
            <a:off x="3421063" y="3308350"/>
            <a:ext cx="768350" cy="571500"/>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How</a:t>
            </a:r>
          </a:p>
          <a:p>
            <a:pPr algn="ctr" eaLnBrk="0" hangingPunct="0"/>
            <a:r>
              <a:rPr lang="en-US" sz="1600" b="1">
                <a:solidFill>
                  <a:schemeClr val="bg1"/>
                </a:solidFill>
                <a:latin typeface="Verdana" pitchFamily="34" charset="0"/>
              </a:rPr>
              <a:t>2/5</a:t>
            </a:r>
            <a:endParaRPr lang="en-US" sz="2000" b="1">
              <a:solidFill>
                <a:schemeClr val="bg1"/>
              </a:solidFill>
              <a:latin typeface="Verdana" pitchFamily="34" charset="0"/>
            </a:endParaRPr>
          </a:p>
        </p:txBody>
      </p:sp>
      <p:sp>
        <p:nvSpPr>
          <p:cNvPr id="36" name="Rectangle 38"/>
          <p:cNvSpPr>
            <a:spLocks noChangeArrowheads="1"/>
          </p:cNvSpPr>
          <p:nvPr/>
        </p:nvSpPr>
        <p:spPr bwMode="auto">
          <a:xfrm>
            <a:off x="4295775" y="3290888"/>
            <a:ext cx="622300"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Are</a:t>
            </a:r>
          </a:p>
          <a:p>
            <a:pPr algn="ctr" eaLnBrk="0" hangingPunct="0"/>
            <a:r>
              <a:rPr lang="en-US" sz="1600" b="1">
                <a:solidFill>
                  <a:schemeClr val="bg1"/>
                </a:solidFill>
                <a:latin typeface="Verdana" pitchFamily="34" charset="0"/>
              </a:rPr>
              <a:t>3/5</a:t>
            </a:r>
          </a:p>
        </p:txBody>
      </p:sp>
      <p:sp>
        <p:nvSpPr>
          <p:cNvPr id="37" name="Rectangle 39"/>
          <p:cNvSpPr>
            <a:spLocks noChangeArrowheads="1"/>
          </p:cNvSpPr>
          <p:nvPr/>
        </p:nvSpPr>
        <p:spPr bwMode="auto">
          <a:xfrm>
            <a:off x="5024438" y="3290888"/>
            <a:ext cx="841375"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You</a:t>
            </a:r>
          </a:p>
          <a:p>
            <a:pPr algn="ctr" eaLnBrk="0" hangingPunct="0"/>
            <a:r>
              <a:rPr lang="en-US" sz="1600" b="1">
                <a:solidFill>
                  <a:schemeClr val="bg1"/>
                </a:solidFill>
                <a:latin typeface="Verdana" pitchFamily="34" charset="0"/>
              </a:rPr>
              <a:t>4/5</a:t>
            </a:r>
          </a:p>
        </p:txBody>
      </p:sp>
      <p:sp>
        <p:nvSpPr>
          <p:cNvPr id="38" name="Rectangle 40"/>
          <p:cNvSpPr>
            <a:spLocks noChangeArrowheads="1"/>
          </p:cNvSpPr>
          <p:nvPr/>
        </p:nvSpPr>
        <p:spPr bwMode="auto">
          <a:xfrm>
            <a:off x="5972175" y="3290888"/>
            <a:ext cx="482600"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a:t>
            </a:r>
          </a:p>
          <a:p>
            <a:pPr algn="ctr" eaLnBrk="0" hangingPunct="0"/>
            <a:r>
              <a:rPr lang="en-US" sz="1600" b="1">
                <a:solidFill>
                  <a:schemeClr val="bg1"/>
                </a:solidFill>
                <a:latin typeface="Verdana" pitchFamily="34" charset="0"/>
              </a:rPr>
              <a:t>5/5</a:t>
            </a:r>
          </a:p>
        </p:txBody>
      </p:sp>
      <p:sp>
        <p:nvSpPr>
          <p:cNvPr id="39" name="Rectangle 41"/>
          <p:cNvSpPr>
            <a:spLocks noChangeArrowheads="1"/>
          </p:cNvSpPr>
          <p:nvPr/>
        </p:nvSpPr>
        <p:spPr bwMode="auto">
          <a:xfrm>
            <a:off x="3332163" y="4048125"/>
            <a:ext cx="928687" cy="58896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Hello!</a:t>
            </a:r>
          </a:p>
          <a:p>
            <a:pPr algn="ctr" eaLnBrk="0" hangingPunct="0"/>
            <a:r>
              <a:rPr lang="en-US" sz="1600" b="1">
                <a:solidFill>
                  <a:schemeClr val="bg1"/>
                </a:solidFill>
                <a:latin typeface="Verdana" pitchFamily="34" charset="0"/>
              </a:rPr>
              <a:t>1/5</a:t>
            </a:r>
          </a:p>
        </p:txBody>
      </p:sp>
      <p:sp>
        <p:nvSpPr>
          <p:cNvPr id="40" name="Rectangle 42"/>
          <p:cNvSpPr>
            <a:spLocks noChangeArrowheads="1"/>
          </p:cNvSpPr>
          <p:nvPr/>
        </p:nvSpPr>
        <p:spPr bwMode="auto">
          <a:xfrm>
            <a:off x="4359275" y="4048125"/>
            <a:ext cx="768350" cy="571500"/>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How</a:t>
            </a:r>
          </a:p>
          <a:p>
            <a:pPr algn="ctr" eaLnBrk="0" hangingPunct="0"/>
            <a:r>
              <a:rPr lang="en-US" sz="1600" b="1">
                <a:solidFill>
                  <a:schemeClr val="bg1"/>
                </a:solidFill>
                <a:latin typeface="Verdana" pitchFamily="34" charset="0"/>
              </a:rPr>
              <a:t>2/5</a:t>
            </a:r>
            <a:endParaRPr lang="en-US" sz="2000" b="1">
              <a:solidFill>
                <a:schemeClr val="bg1"/>
              </a:solidFill>
              <a:latin typeface="Verdana" pitchFamily="34" charset="0"/>
            </a:endParaRPr>
          </a:p>
        </p:txBody>
      </p:sp>
      <p:sp>
        <p:nvSpPr>
          <p:cNvPr id="41" name="Rectangle 43"/>
          <p:cNvSpPr>
            <a:spLocks noChangeArrowheads="1"/>
          </p:cNvSpPr>
          <p:nvPr/>
        </p:nvSpPr>
        <p:spPr bwMode="auto">
          <a:xfrm>
            <a:off x="5807075" y="4048125"/>
            <a:ext cx="622300" cy="58896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Are</a:t>
            </a:r>
          </a:p>
          <a:p>
            <a:pPr algn="ctr" eaLnBrk="0" hangingPunct="0"/>
            <a:r>
              <a:rPr lang="en-US" sz="1600" b="1">
                <a:solidFill>
                  <a:schemeClr val="bg1"/>
                </a:solidFill>
                <a:latin typeface="Verdana" pitchFamily="34" charset="0"/>
              </a:rPr>
              <a:t>3/5</a:t>
            </a:r>
          </a:p>
        </p:txBody>
      </p:sp>
      <p:sp>
        <p:nvSpPr>
          <p:cNvPr id="42" name="Rectangle 44"/>
          <p:cNvSpPr>
            <a:spLocks noChangeArrowheads="1"/>
          </p:cNvSpPr>
          <p:nvPr/>
        </p:nvSpPr>
        <p:spPr bwMode="auto">
          <a:xfrm>
            <a:off x="2393950" y="4048125"/>
            <a:ext cx="841375" cy="58896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You</a:t>
            </a:r>
          </a:p>
          <a:p>
            <a:pPr algn="ctr" eaLnBrk="0" hangingPunct="0"/>
            <a:r>
              <a:rPr lang="en-US" sz="1600" b="1">
                <a:solidFill>
                  <a:schemeClr val="bg1"/>
                </a:solidFill>
                <a:latin typeface="Verdana" pitchFamily="34" charset="0"/>
              </a:rPr>
              <a:t>4/5</a:t>
            </a:r>
          </a:p>
        </p:txBody>
      </p:sp>
      <p:sp>
        <p:nvSpPr>
          <p:cNvPr id="43" name="Rectangle 45"/>
          <p:cNvSpPr>
            <a:spLocks noChangeArrowheads="1"/>
          </p:cNvSpPr>
          <p:nvPr/>
        </p:nvSpPr>
        <p:spPr bwMode="auto">
          <a:xfrm>
            <a:off x="5226050" y="4048125"/>
            <a:ext cx="482600" cy="58896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a:t>
            </a:r>
          </a:p>
          <a:p>
            <a:pPr algn="ctr" eaLnBrk="0" hangingPunct="0"/>
            <a:r>
              <a:rPr lang="en-US" sz="1600" b="1">
                <a:solidFill>
                  <a:schemeClr val="bg1"/>
                </a:solidFill>
                <a:latin typeface="Verdana" pitchFamily="34" charset="0"/>
              </a:rPr>
              <a:t>5/5</a:t>
            </a:r>
          </a:p>
        </p:txBody>
      </p:sp>
      <p:grpSp>
        <p:nvGrpSpPr>
          <p:cNvPr id="44" name="Group 46"/>
          <p:cNvGrpSpPr>
            <a:grpSpLocks/>
          </p:cNvGrpSpPr>
          <p:nvPr/>
        </p:nvGrpSpPr>
        <p:grpSpPr bwMode="auto">
          <a:xfrm>
            <a:off x="781050" y="2124075"/>
            <a:ext cx="7564438" cy="2617788"/>
            <a:chOff x="492" y="1338"/>
            <a:chExt cx="4765" cy="1649"/>
          </a:xfrm>
        </p:grpSpPr>
        <p:sp>
          <p:nvSpPr>
            <p:cNvPr id="45" name="Rectangle 47"/>
            <p:cNvSpPr>
              <a:spLocks noChangeArrowheads="1"/>
            </p:cNvSpPr>
            <p:nvPr/>
          </p:nvSpPr>
          <p:spPr bwMode="auto">
            <a:xfrm>
              <a:off x="492" y="1338"/>
              <a:ext cx="4765" cy="1649"/>
            </a:xfrm>
            <a:prstGeom prst="rect">
              <a:avLst/>
            </a:prstGeom>
            <a:solidFill>
              <a:schemeClr val="bg1"/>
            </a:solidFill>
            <a:ln w="28575">
              <a:noFill/>
              <a:miter lim="800000"/>
              <a:headEnd/>
              <a:tailEnd/>
            </a:ln>
            <a:effectLst/>
          </p:spPr>
          <p:txBody>
            <a:bodyPr wrap="none" anchor="ctr"/>
            <a:lstStyle/>
            <a:p>
              <a:endParaRPr lang="en-US"/>
            </a:p>
          </p:txBody>
        </p:sp>
        <p:sp>
          <p:nvSpPr>
            <p:cNvPr id="46" name="AutoShape 48"/>
            <p:cNvSpPr>
              <a:spLocks noChangeArrowheads="1"/>
            </p:cNvSpPr>
            <p:nvPr/>
          </p:nvSpPr>
          <p:spPr bwMode="auto">
            <a:xfrm>
              <a:off x="3616" y="1468"/>
              <a:ext cx="1356" cy="1073"/>
            </a:xfrm>
            <a:prstGeom prst="cloudCallout">
              <a:avLst>
                <a:gd name="adj1" fmla="val -1917"/>
                <a:gd name="adj2" fmla="val 88208"/>
              </a:avLst>
            </a:prstGeom>
            <a:solidFill>
              <a:srgbClr val="009900"/>
            </a:solidFill>
            <a:ln w="28575">
              <a:solidFill>
                <a:schemeClr val="tx1"/>
              </a:solidFill>
              <a:round/>
              <a:headEnd/>
              <a:tailEnd/>
            </a:ln>
            <a:effectLst/>
          </p:spPr>
          <p:txBody>
            <a:bodyPr anchor="ctr"/>
            <a:lstStyle/>
            <a:p>
              <a:pPr algn="ctr" eaLnBrk="0" hangingPunct="0"/>
              <a:r>
                <a:rPr lang="en-US" sz="2000" b="1">
                  <a:solidFill>
                    <a:schemeClr val="bg1"/>
                  </a:solidFill>
                  <a:latin typeface="Verdana" pitchFamily="34" charset="0"/>
                </a:rPr>
                <a:t> </a:t>
              </a:r>
            </a:p>
            <a:p>
              <a:pPr algn="ctr" eaLnBrk="0" hangingPunct="0"/>
              <a:r>
                <a:rPr lang="en-US" sz="2000" b="1">
                  <a:solidFill>
                    <a:schemeClr val="bg1"/>
                  </a:solidFill>
                  <a:latin typeface="Verdana" pitchFamily="34" charset="0"/>
                </a:rPr>
                <a:t>Hello! How are  you ?</a:t>
              </a:r>
            </a:p>
            <a:p>
              <a:pPr algn="ctr" eaLnBrk="0" hangingPunct="0"/>
              <a:endParaRPr lang="en-US" sz="2000" b="1">
                <a:latin typeface="Verdana" pitchFamily="34" charset="0"/>
              </a:endParaRPr>
            </a:p>
          </p:txBody>
        </p:sp>
      </p:grpSp>
      <p:pic>
        <p:nvPicPr>
          <p:cNvPr id="47" name="Picture 49" descr="ssss"/>
          <p:cNvPicPr>
            <a:picLocks noChangeAspect="1" noChangeArrowheads="1"/>
          </p:cNvPicPr>
          <p:nvPr/>
        </p:nvPicPr>
        <p:blipFill>
          <a:blip r:embed="rId9"/>
          <a:srcRect/>
          <a:stretch>
            <a:fillRect/>
          </a:stretch>
        </p:blipFill>
        <p:spPr bwMode="auto">
          <a:xfrm>
            <a:off x="5448300" y="0"/>
            <a:ext cx="3695700" cy="1400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down)">
                                      <p:cBhvr>
                                        <p:cTn id="13"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32"/>
                                        </p:tgtEl>
                                        <p:attrNameLst>
                                          <p:attrName>style.visibility</p:attrName>
                                        </p:attrNameLst>
                                      </p:cBhvr>
                                      <p:to>
                                        <p:strVal val="visible"/>
                                      </p:to>
                                    </p:set>
                                  </p:childTnLst>
                                </p:cTn>
                              </p:par>
                            </p:childTnLst>
                          </p:cTn>
                        </p:par>
                        <p:par>
                          <p:cTn id="47" fill="hold">
                            <p:stCondLst>
                              <p:cond delay="1000"/>
                            </p:stCondLst>
                            <p:childTnLst>
                              <p:par>
                                <p:cTn id="48" presetID="12" presetClass="entr" presetSubtype="8" fill="hold" nodeType="after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slide(fromLeft)">
                                      <p:cBhvr>
                                        <p:cTn id="50" dur="500"/>
                                        <p:tgtEl>
                                          <p:spTgt spid="2"/>
                                        </p:tgtEl>
                                      </p:cBhvr>
                                    </p:animEffect>
                                  </p:childTnLst>
                                  <p:subTnLst>
                                    <p:set>
                                      <p:cBhvr override="childStyle">
                                        <p:cTn dur="1" fill="hold" display="0" masterRel="sameClick" afterEffect="1">
                                          <p:stCondLst>
                                            <p:cond evt="end" delay="0">
                                              <p:tn val="48"/>
                                            </p:cond>
                                          </p:stCondLst>
                                        </p:cTn>
                                        <p:tgtEl>
                                          <p:spTgt spid="2"/>
                                        </p:tgtEl>
                                        <p:attrNameLst>
                                          <p:attrName>style.visibility</p:attrName>
                                        </p:attrNameLst>
                                      </p:cBhvr>
                                      <p:to>
                                        <p:strVal val="hidden"/>
                                      </p:to>
                                    </p:set>
                                  </p:subTnLst>
                                </p:cTn>
                              </p:par>
                            </p:childTnLst>
                          </p:cTn>
                        </p:par>
                        <p:par>
                          <p:cTn id="51" fill="hold">
                            <p:stCondLst>
                              <p:cond delay="1500"/>
                            </p:stCondLst>
                            <p:childTnLst>
                              <p:par>
                                <p:cTn id="52" presetID="12" presetClass="entr" presetSubtype="8" fill="hold" nodeType="after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slide(fromLeft)">
                                      <p:cBhvr>
                                        <p:cTn id="54" dur="500"/>
                                        <p:tgtEl>
                                          <p:spTgt spid="5"/>
                                        </p:tgtEl>
                                      </p:cBhvr>
                                    </p:animEffect>
                                  </p:childTnLst>
                                  <p:subTnLst>
                                    <p:set>
                                      <p:cBhvr override="childStyle">
                                        <p:cTn dur="1" fill="hold" display="0" masterRel="sameClick" afterEffect="1">
                                          <p:stCondLst>
                                            <p:cond evt="end" delay="0">
                                              <p:tn val="52"/>
                                            </p:cond>
                                          </p:stCondLst>
                                        </p:cTn>
                                        <p:tgtEl>
                                          <p:spTgt spid="5"/>
                                        </p:tgtEl>
                                        <p:attrNameLst>
                                          <p:attrName>style.visibility</p:attrName>
                                        </p:attrNameLst>
                                      </p:cBhvr>
                                      <p:to>
                                        <p:strVal val="hidden"/>
                                      </p:to>
                                    </p:set>
                                  </p:subTnLst>
                                </p:cTn>
                              </p:par>
                            </p:childTnLst>
                          </p:cTn>
                        </p:par>
                        <p:par>
                          <p:cTn id="55" fill="hold">
                            <p:stCondLst>
                              <p:cond delay="2000"/>
                            </p:stCondLst>
                            <p:childTnLst>
                              <p:par>
                                <p:cTn id="56" presetID="12" presetClass="entr" presetSubtype="8" fill="hold"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slide(fromLeft)">
                                      <p:cBhvr>
                                        <p:cTn id="58" dur="500"/>
                                        <p:tgtEl>
                                          <p:spTgt spid="8"/>
                                        </p:tgtEl>
                                      </p:cBhvr>
                                    </p:animEffect>
                                  </p:childTnLst>
                                  <p:subTnLst>
                                    <p:set>
                                      <p:cBhvr override="childStyle">
                                        <p:cTn dur="1" fill="hold" display="0" masterRel="sameClick" afterEffect="1">
                                          <p:stCondLst>
                                            <p:cond evt="end" delay="0">
                                              <p:tn val="56"/>
                                            </p:cond>
                                          </p:stCondLst>
                                        </p:cTn>
                                        <p:tgtEl>
                                          <p:spTgt spid="8"/>
                                        </p:tgtEl>
                                        <p:attrNameLst>
                                          <p:attrName>style.visibility</p:attrName>
                                        </p:attrNameLst>
                                      </p:cBhvr>
                                      <p:to>
                                        <p:strVal val="hidden"/>
                                      </p:to>
                                    </p:set>
                                  </p:subTnLst>
                                </p:cTn>
                              </p:par>
                            </p:childTnLst>
                          </p:cTn>
                        </p:par>
                        <p:par>
                          <p:cTn id="59" fill="hold">
                            <p:stCondLst>
                              <p:cond delay="2500"/>
                            </p:stCondLst>
                            <p:childTnLst>
                              <p:par>
                                <p:cTn id="60" presetID="12" presetClass="entr" presetSubtype="8" fill="hold" nodeType="after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slide(fromLeft)">
                                      <p:cBhvr>
                                        <p:cTn id="62" dur="500"/>
                                        <p:tgtEl>
                                          <p:spTgt spid="11"/>
                                        </p:tgtEl>
                                      </p:cBhvr>
                                    </p:animEffect>
                                  </p:childTnLst>
                                  <p:subTnLst>
                                    <p:set>
                                      <p:cBhvr override="childStyle">
                                        <p:cTn dur="1" fill="hold" display="0" masterRel="sameClick" afterEffect="1">
                                          <p:stCondLst>
                                            <p:cond evt="end" delay="0">
                                              <p:tn val="60"/>
                                            </p:cond>
                                          </p:stCondLst>
                                        </p:cTn>
                                        <p:tgtEl>
                                          <p:spTgt spid="11"/>
                                        </p:tgtEl>
                                        <p:attrNameLst>
                                          <p:attrName>style.visibility</p:attrName>
                                        </p:attrNameLst>
                                      </p:cBhvr>
                                      <p:to>
                                        <p:strVal val="hidden"/>
                                      </p:to>
                                    </p:set>
                                  </p:subTnLst>
                                </p:cTn>
                              </p:par>
                            </p:childTnLst>
                          </p:cTn>
                        </p:par>
                        <p:par>
                          <p:cTn id="63" fill="hold">
                            <p:stCondLst>
                              <p:cond delay="3000"/>
                            </p:stCondLst>
                            <p:childTnLst>
                              <p:par>
                                <p:cTn id="64" presetID="12" presetClass="entr" presetSubtype="8" fill="hold"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slide(fromLeft)">
                                      <p:cBhvr>
                                        <p:cTn id="66" dur="500"/>
                                        <p:tgtEl>
                                          <p:spTgt spid="14"/>
                                        </p:tgtEl>
                                      </p:cBhvr>
                                    </p:animEffect>
                                  </p:childTnLst>
                                  <p:subTnLst>
                                    <p:set>
                                      <p:cBhvr override="childStyle">
                                        <p:cTn dur="1" fill="hold" display="0" masterRel="sameClick" afterEffect="1">
                                          <p:stCondLst>
                                            <p:cond evt="end" delay="0">
                                              <p:tn val="64"/>
                                            </p:cond>
                                          </p:stCondLst>
                                        </p:cTn>
                                        <p:tgtEl>
                                          <p:spTgt spid="14"/>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wipe(left)">
                                      <p:cBhvr>
                                        <p:cTn id="71" dur="500"/>
                                        <p:tgtEl>
                                          <p:spTgt spid="4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wipe(left)">
                                      <p:cBhvr>
                                        <p:cTn id="76" dur="500"/>
                                        <p:tgtEl>
                                          <p:spTgt spid="3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wipe(left)">
                                      <p:cBhvr>
                                        <p:cTn id="81" dur="500"/>
                                        <p:tgtEl>
                                          <p:spTgt spid="4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43"/>
                                        </p:tgtEl>
                                        <p:attrNameLst>
                                          <p:attrName>style.visibility</p:attrName>
                                        </p:attrNameLst>
                                      </p:cBhvr>
                                      <p:to>
                                        <p:strVal val="visible"/>
                                      </p:to>
                                    </p:set>
                                    <p:animEffect transition="in" filter="wipe(left)">
                                      <p:cBhvr>
                                        <p:cTn id="86" dur="500"/>
                                        <p:tgtEl>
                                          <p:spTgt spid="43"/>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ipe(left)">
                                      <p:cBhvr>
                                        <p:cTn id="91" dur="500"/>
                                        <p:tgtEl>
                                          <p:spTgt spid="41"/>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wipe(left)">
                                      <p:cBhvr>
                                        <p:cTn id="96" dur="500"/>
                                        <p:tgtEl>
                                          <p:spTgt spid="34"/>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wipe(left)">
                                      <p:cBhvr>
                                        <p:cTn id="101" dur="500"/>
                                        <p:tgtEl>
                                          <p:spTgt spid="3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36"/>
                                        </p:tgtEl>
                                        <p:attrNameLst>
                                          <p:attrName>style.visibility</p:attrName>
                                        </p:attrNameLst>
                                      </p:cBhvr>
                                      <p:to>
                                        <p:strVal val="visible"/>
                                      </p:to>
                                    </p:set>
                                    <p:animEffect transition="in" filter="wipe(left)">
                                      <p:cBhvr>
                                        <p:cTn id="106" dur="500"/>
                                        <p:tgtEl>
                                          <p:spTgt spid="36"/>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wipe(left)">
                                      <p:cBhvr>
                                        <p:cTn id="111" dur="500"/>
                                        <p:tgtEl>
                                          <p:spTgt spid="37"/>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wipe(left)">
                                      <p:cBhvr>
                                        <p:cTn id="116" dur="500"/>
                                        <p:tgtEl>
                                          <p:spTgt spid="38"/>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33"/>
                                        </p:tgtEl>
                                        <p:attrNameLst>
                                          <p:attrName>style.visibility</p:attrName>
                                        </p:attrNameLst>
                                      </p:cBhvr>
                                      <p:to>
                                        <p:strVal val="visible"/>
                                      </p:to>
                                    </p:set>
                                    <p:animEffect transition="in" filter="wipe(left)">
                                      <p:cBhvr>
                                        <p:cTn id="121" dur="500"/>
                                        <p:tgtEl>
                                          <p:spTgt spid="33"/>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44"/>
                                        </p:tgtEl>
                                        <p:attrNameLst>
                                          <p:attrName>style.visibility</p:attrName>
                                        </p:attrNameLst>
                                      </p:cBhvr>
                                      <p:to>
                                        <p:strVal val="visible"/>
                                      </p:to>
                                    </p:set>
                                    <p:animEffect transition="in" filter="wipe(down)">
                                      <p:cBhvr>
                                        <p:cTn id="12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autoUpdateAnimBg="0"/>
      <p:bldP spid="19" grpId="0" animBg="1" autoUpdateAnimBg="0"/>
      <p:bldP spid="20" grpId="0" animBg="1" autoUpdateAnimBg="0"/>
      <p:bldP spid="21" grpId="0" animBg="1" autoUpdateAnimBg="0"/>
      <p:bldP spid="22" grpId="0" animBg="1" autoUpdateAnimBg="0"/>
      <p:bldP spid="23" grpId="0" animBg="1" autoUpdateAnimBg="0"/>
      <p:bldP spid="24" grpId="0" animBg="1" autoUpdateAnimBg="0"/>
      <p:bldP spid="32" grpId="0" animBg="1"/>
      <p:bldP spid="33" grpId="0" animBg="1" autoUpdateAnimBg="0"/>
      <p:bldP spid="34" grpId="0" animBg="1" autoUpdateAnimBg="0"/>
      <p:bldP spid="35" grpId="0" animBg="1" autoUpdateAnimBg="0"/>
      <p:bldP spid="36" grpId="0" animBg="1" autoUpdateAnimBg="0"/>
      <p:bldP spid="37" grpId="0" animBg="1" autoUpdateAnimBg="0"/>
      <p:bldP spid="38" grpId="0" animBg="1" autoUpdateAnimBg="0"/>
      <p:bldP spid="39" grpId="0" animBg="1" autoUpdateAnimBg="0"/>
      <p:bldP spid="40" grpId="0" animBg="1" autoUpdateAnimBg="0"/>
      <p:bldP spid="41" grpId="0" animBg="1" autoUpdateAnimBg="0"/>
      <p:bldP spid="42" grpId="0" animBg="1" autoUpdateAnimBg="0"/>
      <p:bldP spid="43"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550988" y="4737100"/>
            <a:ext cx="5686425" cy="534988"/>
            <a:chOff x="969" y="2965"/>
            <a:chExt cx="3582" cy="337"/>
          </a:xfrm>
        </p:grpSpPr>
        <p:graphicFrame>
          <p:nvGraphicFramePr>
            <p:cNvPr id="3" name="Object 5"/>
            <p:cNvGraphicFramePr>
              <a:graphicFrameLocks noChangeAspect="1"/>
            </p:cNvGraphicFramePr>
            <p:nvPr/>
          </p:nvGraphicFramePr>
          <p:xfrm>
            <a:off x="3979" y="2965"/>
            <a:ext cx="572" cy="337"/>
          </p:xfrm>
          <a:graphic>
            <a:graphicData uri="http://schemas.openxmlformats.org/presentationml/2006/ole">
              <p:oleObj spid="_x0000_s96258" name="Bitmap Image" r:id="rId3" imgW="1190476" imgH="1190476" progId="PBrush">
                <p:embed/>
              </p:oleObj>
            </a:graphicData>
          </a:graphic>
        </p:graphicFrame>
        <p:sp>
          <p:nvSpPr>
            <p:cNvPr id="4" name="Rectangle 6"/>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5" name="Group 7"/>
          <p:cNvGrpSpPr>
            <a:grpSpLocks/>
          </p:cNvGrpSpPr>
          <p:nvPr/>
        </p:nvGrpSpPr>
        <p:grpSpPr bwMode="auto">
          <a:xfrm>
            <a:off x="1538288" y="4706938"/>
            <a:ext cx="5686425" cy="534987"/>
            <a:chOff x="969" y="2965"/>
            <a:chExt cx="3582" cy="337"/>
          </a:xfrm>
        </p:grpSpPr>
        <p:graphicFrame>
          <p:nvGraphicFramePr>
            <p:cNvPr id="6" name="Object 8"/>
            <p:cNvGraphicFramePr>
              <a:graphicFrameLocks noChangeAspect="1"/>
            </p:cNvGraphicFramePr>
            <p:nvPr/>
          </p:nvGraphicFramePr>
          <p:xfrm>
            <a:off x="3979" y="2965"/>
            <a:ext cx="572" cy="337"/>
          </p:xfrm>
          <a:graphic>
            <a:graphicData uri="http://schemas.openxmlformats.org/presentationml/2006/ole">
              <p:oleObj spid="_x0000_s96259" name="Bitmap Image" r:id="rId4" imgW="1190476" imgH="1190476" progId="PBrush">
                <p:embed/>
              </p:oleObj>
            </a:graphicData>
          </a:graphic>
        </p:graphicFrame>
        <p:sp>
          <p:nvSpPr>
            <p:cNvPr id="7" name="Rectangle 9"/>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8" name="Group 10"/>
          <p:cNvGrpSpPr>
            <a:grpSpLocks/>
          </p:cNvGrpSpPr>
          <p:nvPr/>
        </p:nvGrpSpPr>
        <p:grpSpPr bwMode="auto">
          <a:xfrm>
            <a:off x="1538288" y="4706938"/>
            <a:ext cx="5686425" cy="534987"/>
            <a:chOff x="969" y="2965"/>
            <a:chExt cx="3582" cy="337"/>
          </a:xfrm>
        </p:grpSpPr>
        <p:graphicFrame>
          <p:nvGraphicFramePr>
            <p:cNvPr id="9" name="Object 11"/>
            <p:cNvGraphicFramePr>
              <a:graphicFrameLocks noChangeAspect="1"/>
            </p:cNvGraphicFramePr>
            <p:nvPr/>
          </p:nvGraphicFramePr>
          <p:xfrm>
            <a:off x="3979" y="2965"/>
            <a:ext cx="572" cy="337"/>
          </p:xfrm>
          <a:graphic>
            <a:graphicData uri="http://schemas.openxmlformats.org/presentationml/2006/ole">
              <p:oleObj spid="_x0000_s96260" name="Bitmap Image" r:id="rId5" imgW="1190476" imgH="1190476" progId="PBrush">
                <p:embed/>
              </p:oleObj>
            </a:graphicData>
          </a:graphic>
        </p:graphicFrame>
        <p:sp>
          <p:nvSpPr>
            <p:cNvPr id="10" name="Rectangle 12"/>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11" name="Group 13"/>
          <p:cNvGrpSpPr>
            <a:grpSpLocks/>
          </p:cNvGrpSpPr>
          <p:nvPr/>
        </p:nvGrpSpPr>
        <p:grpSpPr bwMode="auto">
          <a:xfrm>
            <a:off x="1538288" y="4706938"/>
            <a:ext cx="5686425" cy="534987"/>
            <a:chOff x="969" y="2965"/>
            <a:chExt cx="3582" cy="337"/>
          </a:xfrm>
        </p:grpSpPr>
        <p:graphicFrame>
          <p:nvGraphicFramePr>
            <p:cNvPr id="12" name="Object 14"/>
            <p:cNvGraphicFramePr>
              <a:graphicFrameLocks noChangeAspect="1"/>
            </p:cNvGraphicFramePr>
            <p:nvPr/>
          </p:nvGraphicFramePr>
          <p:xfrm>
            <a:off x="3979" y="2965"/>
            <a:ext cx="572" cy="337"/>
          </p:xfrm>
          <a:graphic>
            <a:graphicData uri="http://schemas.openxmlformats.org/presentationml/2006/ole">
              <p:oleObj spid="_x0000_s96261" name="Bitmap Image" r:id="rId6" imgW="1190476" imgH="1190476" progId="PBrush">
                <p:embed/>
              </p:oleObj>
            </a:graphicData>
          </a:graphic>
        </p:graphicFrame>
        <p:sp>
          <p:nvSpPr>
            <p:cNvPr id="13" name="Rectangle 15"/>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14" name="Group 16"/>
          <p:cNvGrpSpPr>
            <a:grpSpLocks/>
          </p:cNvGrpSpPr>
          <p:nvPr/>
        </p:nvGrpSpPr>
        <p:grpSpPr bwMode="auto">
          <a:xfrm>
            <a:off x="1538288" y="4706938"/>
            <a:ext cx="5686425" cy="534987"/>
            <a:chOff x="969" y="2965"/>
            <a:chExt cx="3582" cy="337"/>
          </a:xfrm>
        </p:grpSpPr>
        <p:graphicFrame>
          <p:nvGraphicFramePr>
            <p:cNvPr id="15" name="Object 17"/>
            <p:cNvGraphicFramePr>
              <a:graphicFrameLocks noChangeAspect="1"/>
            </p:cNvGraphicFramePr>
            <p:nvPr/>
          </p:nvGraphicFramePr>
          <p:xfrm>
            <a:off x="3979" y="2965"/>
            <a:ext cx="572" cy="337"/>
          </p:xfrm>
          <a:graphic>
            <a:graphicData uri="http://schemas.openxmlformats.org/presentationml/2006/ole">
              <p:oleObj spid="_x0000_s96262" name="Bitmap Image" r:id="rId7" imgW="1190476" imgH="1190476" progId="PBrush">
                <p:embed/>
              </p:oleObj>
            </a:graphicData>
          </a:graphic>
        </p:graphicFrame>
        <p:sp>
          <p:nvSpPr>
            <p:cNvPr id="16" name="Rectangle 18"/>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17" name="Group 19"/>
          <p:cNvGrpSpPr>
            <a:grpSpLocks/>
          </p:cNvGrpSpPr>
          <p:nvPr/>
        </p:nvGrpSpPr>
        <p:grpSpPr bwMode="auto">
          <a:xfrm>
            <a:off x="1538288" y="4759325"/>
            <a:ext cx="5686425" cy="534988"/>
            <a:chOff x="969" y="2965"/>
            <a:chExt cx="3582" cy="337"/>
          </a:xfrm>
        </p:grpSpPr>
        <p:graphicFrame>
          <p:nvGraphicFramePr>
            <p:cNvPr id="18" name="Object 20"/>
            <p:cNvGraphicFramePr>
              <a:graphicFrameLocks noChangeAspect="1"/>
            </p:cNvGraphicFramePr>
            <p:nvPr/>
          </p:nvGraphicFramePr>
          <p:xfrm>
            <a:off x="3979" y="2965"/>
            <a:ext cx="572" cy="337"/>
          </p:xfrm>
          <a:graphic>
            <a:graphicData uri="http://schemas.openxmlformats.org/presentationml/2006/ole">
              <p:oleObj spid="_x0000_s96263" name="Bitmap Image" r:id="rId8" imgW="1190476" imgH="1190476" progId="PBrush">
                <p:embed/>
              </p:oleObj>
            </a:graphicData>
          </a:graphic>
        </p:graphicFrame>
        <p:sp>
          <p:nvSpPr>
            <p:cNvPr id="19" name="Rectangle 21"/>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sp>
        <p:nvSpPr>
          <p:cNvPr id="20" name="Rectangle 22"/>
          <p:cNvSpPr>
            <a:spLocks noChangeArrowheads="1"/>
          </p:cNvSpPr>
          <p:nvPr/>
        </p:nvSpPr>
        <p:spPr bwMode="auto">
          <a:xfrm>
            <a:off x="76200" y="152400"/>
            <a:ext cx="4859338" cy="457200"/>
          </a:xfrm>
          <a:prstGeom prst="rect">
            <a:avLst/>
          </a:prstGeom>
          <a:noFill/>
          <a:ln w="9525">
            <a:noFill/>
            <a:miter lim="800000"/>
            <a:headEnd/>
            <a:tailEnd/>
          </a:ln>
          <a:effectLst/>
        </p:spPr>
        <p:txBody>
          <a:bodyPr lIns="92075" tIns="46038" rIns="92075" bIns="46038" anchor="ctr"/>
          <a:lstStyle/>
          <a:p>
            <a:r>
              <a:rPr lang="en-US" altLang="ja-JP" sz="2000" b="1">
                <a:solidFill>
                  <a:srgbClr val="00FF00"/>
                </a:solidFill>
                <a:latin typeface="Verdana" pitchFamily="34" charset="0"/>
                <a:ea typeface="ＭＳ Ｐゴシック" pitchFamily="50" charset="-128"/>
              </a:rPr>
              <a:t>Error Correction</a:t>
            </a:r>
            <a:endParaRPr lang="en-US" sz="2000" b="1">
              <a:solidFill>
                <a:srgbClr val="00FF00"/>
              </a:solidFill>
              <a:latin typeface="Verdana" pitchFamily="34" charset="0"/>
              <a:ea typeface="ＭＳ Ｐゴシック" pitchFamily="50" charset="-128"/>
            </a:endParaRPr>
          </a:p>
        </p:txBody>
      </p:sp>
      <p:sp>
        <p:nvSpPr>
          <p:cNvPr id="21" name="Rectangle 23"/>
          <p:cNvSpPr>
            <a:spLocks noChangeArrowheads="1"/>
          </p:cNvSpPr>
          <p:nvPr/>
        </p:nvSpPr>
        <p:spPr bwMode="auto">
          <a:xfrm>
            <a:off x="2390775" y="2557463"/>
            <a:ext cx="4067175"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Hello! How are  you ?</a:t>
            </a:r>
          </a:p>
        </p:txBody>
      </p:sp>
      <p:sp>
        <p:nvSpPr>
          <p:cNvPr id="22" name="Rectangle 24"/>
          <p:cNvSpPr>
            <a:spLocks noChangeArrowheads="1"/>
          </p:cNvSpPr>
          <p:nvPr/>
        </p:nvSpPr>
        <p:spPr bwMode="auto">
          <a:xfrm>
            <a:off x="2390775" y="3290888"/>
            <a:ext cx="928688"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Hello!</a:t>
            </a:r>
          </a:p>
          <a:p>
            <a:pPr algn="ctr" eaLnBrk="0" hangingPunct="0"/>
            <a:r>
              <a:rPr lang="en-US" sz="1600" b="1">
                <a:solidFill>
                  <a:schemeClr val="bg1"/>
                </a:solidFill>
                <a:latin typeface="Verdana" pitchFamily="34" charset="0"/>
              </a:rPr>
              <a:t>1/5</a:t>
            </a:r>
          </a:p>
        </p:txBody>
      </p:sp>
      <p:sp>
        <p:nvSpPr>
          <p:cNvPr id="23" name="Rectangle 25"/>
          <p:cNvSpPr>
            <a:spLocks noChangeArrowheads="1"/>
          </p:cNvSpPr>
          <p:nvPr/>
        </p:nvSpPr>
        <p:spPr bwMode="auto">
          <a:xfrm>
            <a:off x="3424238" y="3308350"/>
            <a:ext cx="768350" cy="571500"/>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How</a:t>
            </a:r>
          </a:p>
          <a:p>
            <a:pPr algn="ctr" eaLnBrk="0" hangingPunct="0"/>
            <a:r>
              <a:rPr lang="en-US" sz="1600" b="1">
                <a:solidFill>
                  <a:schemeClr val="bg1"/>
                </a:solidFill>
                <a:latin typeface="Verdana" pitchFamily="34" charset="0"/>
              </a:rPr>
              <a:t>2/5</a:t>
            </a:r>
            <a:endParaRPr lang="en-US" sz="2000" b="1">
              <a:solidFill>
                <a:schemeClr val="bg1"/>
              </a:solidFill>
              <a:latin typeface="Verdana" pitchFamily="34" charset="0"/>
            </a:endParaRPr>
          </a:p>
        </p:txBody>
      </p:sp>
      <p:sp>
        <p:nvSpPr>
          <p:cNvPr id="24" name="Rectangle 26"/>
          <p:cNvSpPr>
            <a:spLocks noChangeArrowheads="1"/>
          </p:cNvSpPr>
          <p:nvPr/>
        </p:nvSpPr>
        <p:spPr bwMode="auto">
          <a:xfrm>
            <a:off x="4298950" y="3290888"/>
            <a:ext cx="622300"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Are</a:t>
            </a:r>
          </a:p>
          <a:p>
            <a:pPr algn="ctr" eaLnBrk="0" hangingPunct="0"/>
            <a:r>
              <a:rPr lang="en-US" sz="1600" b="1">
                <a:solidFill>
                  <a:schemeClr val="bg1"/>
                </a:solidFill>
                <a:latin typeface="Verdana" pitchFamily="34" charset="0"/>
              </a:rPr>
              <a:t>3/5</a:t>
            </a:r>
          </a:p>
        </p:txBody>
      </p:sp>
      <p:sp>
        <p:nvSpPr>
          <p:cNvPr id="25" name="Rectangle 27"/>
          <p:cNvSpPr>
            <a:spLocks noChangeArrowheads="1"/>
          </p:cNvSpPr>
          <p:nvPr/>
        </p:nvSpPr>
        <p:spPr bwMode="auto">
          <a:xfrm>
            <a:off x="5027613" y="3290888"/>
            <a:ext cx="841375"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You</a:t>
            </a:r>
          </a:p>
          <a:p>
            <a:pPr algn="ctr" eaLnBrk="0" hangingPunct="0"/>
            <a:r>
              <a:rPr lang="en-US" sz="1600" b="1">
                <a:solidFill>
                  <a:schemeClr val="bg1"/>
                </a:solidFill>
                <a:latin typeface="Verdana" pitchFamily="34" charset="0"/>
              </a:rPr>
              <a:t>4/5</a:t>
            </a:r>
          </a:p>
        </p:txBody>
      </p:sp>
      <p:sp>
        <p:nvSpPr>
          <p:cNvPr id="26" name="Rectangle 28"/>
          <p:cNvSpPr>
            <a:spLocks noChangeArrowheads="1"/>
          </p:cNvSpPr>
          <p:nvPr/>
        </p:nvSpPr>
        <p:spPr bwMode="auto">
          <a:xfrm>
            <a:off x="5975350" y="3290888"/>
            <a:ext cx="482600"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a:t>
            </a:r>
          </a:p>
          <a:p>
            <a:pPr algn="ctr" eaLnBrk="0" hangingPunct="0"/>
            <a:r>
              <a:rPr lang="en-US" sz="1600" b="1">
                <a:solidFill>
                  <a:schemeClr val="bg1"/>
                </a:solidFill>
                <a:latin typeface="Verdana" pitchFamily="34" charset="0"/>
              </a:rPr>
              <a:t>5/5</a:t>
            </a:r>
          </a:p>
        </p:txBody>
      </p:sp>
      <p:sp>
        <p:nvSpPr>
          <p:cNvPr id="27" name="AutoShape 29"/>
          <p:cNvSpPr>
            <a:spLocks noChangeArrowheads="1"/>
          </p:cNvSpPr>
          <p:nvPr/>
        </p:nvSpPr>
        <p:spPr bwMode="auto">
          <a:xfrm>
            <a:off x="954088" y="2330450"/>
            <a:ext cx="2152650" cy="1703388"/>
          </a:xfrm>
          <a:prstGeom prst="cloudCallout">
            <a:avLst>
              <a:gd name="adj1" fmla="val -1917"/>
              <a:gd name="adj2" fmla="val 88208"/>
            </a:avLst>
          </a:prstGeom>
          <a:solidFill>
            <a:srgbClr val="009900"/>
          </a:solidFill>
          <a:ln w="28575">
            <a:solidFill>
              <a:schemeClr val="tx1"/>
            </a:solidFill>
            <a:round/>
            <a:headEnd/>
            <a:tailEnd/>
          </a:ln>
          <a:effectLst/>
        </p:spPr>
        <p:txBody>
          <a:bodyPr anchor="ctr"/>
          <a:lstStyle/>
          <a:p>
            <a:pPr algn="ctr" eaLnBrk="0" hangingPunct="0"/>
            <a:r>
              <a:rPr lang="en-US" sz="2000" b="1">
                <a:solidFill>
                  <a:schemeClr val="bg1"/>
                </a:solidFill>
                <a:latin typeface="Verdana" pitchFamily="34" charset="0"/>
              </a:rPr>
              <a:t> </a:t>
            </a:r>
          </a:p>
          <a:p>
            <a:pPr algn="ctr" eaLnBrk="0" hangingPunct="0"/>
            <a:r>
              <a:rPr lang="en-US" sz="2000" b="1">
                <a:solidFill>
                  <a:schemeClr val="bg1"/>
                </a:solidFill>
                <a:latin typeface="Verdana" pitchFamily="34" charset="0"/>
              </a:rPr>
              <a:t>Hello! How are  you ?</a:t>
            </a:r>
          </a:p>
          <a:p>
            <a:pPr algn="ctr" eaLnBrk="0" hangingPunct="0"/>
            <a:endParaRPr lang="en-US" sz="2000" b="1">
              <a:latin typeface="Verdana" pitchFamily="34" charset="0"/>
            </a:endParaRPr>
          </a:p>
        </p:txBody>
      </p:sp>
      <p:sp>
        <p:nvSpPr>
          <p:cNvPr id="28" name="Rectangle 30"/>
          <p:cNvSpPr>
            <a:spLocks noChangeArrowheads="1"/>
          </p:cNvSpPr>
          <p:nvPr/>
        </p:nvSpPr>
        <p:spPr bwMode="auto">
          <a:xfrm>
            <a:off x="628650" y="2147888"/>
            <a:ext cx="7564438" cy="2563812"/>
          </a:xfrm>
          <a:prstGeom prst="rect">
            <a:avLst/>
          </a:prstGeom>
          <a:solidFill>
            <a:schemeClr val="bg1"/>
          </a:solidFill>
          <a:ln w="28575">
            <a:noFill/>
            <a:miter lim="800000"/>
            <a:headEnd/>
            <a:tailEnd/>
          </a:ln>
          <a:effectLst/>
        </p:spPr>
        <p:txBody>
          <a:bodyPr wrap="none" anchor="ctr"/>
          <a:lstStyle/>
          <a:p>
            <a:endParaRPr lang="en-US"/>
          </a:p>
        </p:txBody>
      </p:sp>
      <p:sp>
        <p:nvSpPr>
          <p:cNvPr id="29" name="Rectangle 31"/>
          <p:cNvSpPr>
            <a:spLocks noChangeArrowheads="1"/>
          </p:cNvSpPr>
          <p:nvPr/>
        </p:nvSpPr>
        <p:spPr bwMode="auto">
          <a:xfrm>
            <a:off x="2387600" y="3290888"/>
            <a:ext cx="928688"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Hello!</a:t>
            </a:r>
          </a:p>
          <a:p>
            <a:pPr algn="ctr" eaLnBrk="0" hangingPunct="0"/>
            <a:r>
              <a:rPr lang="en-US" sz="1600" b="1">
                <a:solidFill>
                  <a:schemeClr val="bg1"/>
                </a:solidFill>
                <a:latin typeface="Verdana" pitchFamily="34" charset="0"/>
              </a:rPr>
              <a:t>1/5</a:t>
            </a:r>
          </a:p>
        </p:txBody>
      </p:sp>
      <p:sp>
        <p:nvSpPr>
          <p:cNvPr id="30" name="Rectangle 32"/>
          <p:cNvSpPr>
            <a:spLocks noChangeArrowheads="1"/>
          </p:cNvSpPr>
          <p:nvPr/>
        </p:nvSpPr>
        <p:spPr bwMode="auto">
          <a:xfrm>
            <a:off x="4295775" y="3290888"/>
            <a:ext cx="622300"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Are</a:t>
            </a:r>
          </a:p>
          <a:p>
            <a:pPr algn="ctr" eaLnBrk="0" hangingPunct="0"/>
            <a:r>
              <a:rPr lang="en-US" sz="1600" b="1">
                <a:solidFill>
                  <a:schemeClr val="bg1"/>
                </a:solidFill>
                <a:latin typeface="Verdana" pitchFamily="34" charset="0"/>
              </a:rPr>
              <a:t>3/5</a:t>
            </a:r>
          </a:p>
        </p:txBody>
      </p:sp>
      <p:sp>
        <p:nvSpPr>
          <p:cNvPr id="31" name="Rectangle 33"/>
          <p:cNvSpPr>
            <a:spLocks noChangeArrowheads="1"/>
          </p:cNvSpPr>
          <p:nvPr/>
        </p:nvSpPr>
        <p:spPr bwMode="auto">
          <a:xfrm>
            <a:off x="5024438" y="3290888"/>
            <a:ext cx="841375"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You</a:t>
            </a:r>
          </a:p>
          <a:p>
            <a:pPr algn="ctr" eaLnBrk="0" hangingPunct="0"/>
            <a:r>
              <a:rPr lang="en-US" sz="1600" b="1">
                <a:solidFill>
                  <a:schemeClr val="bg1"/>
                </a:solidFill>
                <a:latin typeface="Verdana" pitchFamily="34" charset="0"/>
              </a:rPr>
              <a:t>4/5</a:t>
            </a:r>
          </a:p>
        </p:txBody>
      </p:sp>
      <p:sp>
        <p:nvSpPr>
          <p:cNvPr id="32" name="Rectangle 34"/>
          <p:cNvSpPr>
            <a:spLocks noChangeArrowheads="1"/>
          </p:cNvSpPr>
          <p:nvPr/>
        </p:nvSpPr>
        <p:spPr bwMode="auto">
          <a:xfrm>
            <a:off x="5972175" y="3290888"/>
            <a:ext cx="482600"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a:t>
            </a:r>
          </a:p>
          <a:p>
            <a:pPr algn="ctr" eaLnBrk="0" hangingPunct="0"/>
            <a:r>
              <a:rPr lang="en-US" sz="1600" b="1">
                <a:solidFill>
                  <a:schemeClr val="bg1"/>
                </a:solidFill>
                <a:latin typeface="Verdana" pitchFamily="34" charset="0"/>
              </a:rPr>
              <a:t>5/5</a:t>
            </a:r>
          </a:p>
        </p:txBody>
      </p:sp>
      <p:sp>
        <p:nvSpPr>
          <p:cNvPr id="33" name="Rectangle 35"/>
          <p:cNvSpPr>
            <a:spLocks noChangeArrowheads="1"/>
          </p:cNvSpPr>
          <p:nvPr/>
        </p:nvSpPr>
        <p:spPr bwMode="auto">
          <a:xfrm>
            <a:off x="3332163" y="4048125"/>
            <a:ext cx="928687" cy="58896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Hello!</a:t>
            </a:r>
          </a:p>
          <a:p>
            <a:pPr algn="ctr" eaLnBrk="0" hangingPunct="0"/>
            <a:r>
              <a:rPr lang="en-US" sz="1600" b="1">
                <a:solidFill>
                  <a:schemeClr val="bg1"/>
                </a:solidFill>
                <a:latin typeface="Verdana" pitchFamily="34" charset="0"/>
              </a:rPr>
              <a:t>1/5</a:t>
            </a:r>
          </a:p>
        </p:txBody>
      </p:sp>
      <p:sp>
        <p:nvSpPr>
          <p:cNvPr id="34" name="Rectangle 36"/>
          <p:cNvSpPr>
            <a:spLocks noChangeArrowheads="1"/>
          </p:cNvSpPr>
          <p:nvPr/>
        </p:nvSpPr>
        <p:spPr bwMode="auto">
          <a:xfrm>
            <a:off x="5807075" y="4048125"/>
            <a:ext cx="622300" cy="58896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Are</a:t>
            </a:r>
          </a:p>
          <a:p>
            <a:pPr algn="ctr" eaLnBrk="0" hangingPunct="0"/>
            <a:r>
              <a:rPr lang="en-US" sz="1600" b="1">
                <a:solidFill>
                  <a:schemeClr val="bg1"/>
                </a:solidFill>
                <a:latin typeface="Verdana" pitchFamily="34" charset="0"/>
              </a:rPr>
              <a:t>3/5</a:t>
            </a:r>
          </a:p>
        </p:txBody>
      </p:sp>
      <p:sp>
        <p:nvSpPr>
          <p:cNvPr id="35" name="Rectangle 37"/>
          <p:cNvSpPr>
            <a:spLocks noChangeArrowheads="1"/>
          </p:cNvSpPr>
          <p:nvPr/>
        </p:nvSpPr>
        <p:spPr bwMode="auto">
          <a:xfrm>
            <a:off x="2393950" y="4048125"/>
            <a:ext cx="841375" cy="58896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You</a:t>
            </a:r>
          </a:p>
          <a:p>
            <a:pPr algn="ctr" eaLnBrk="0" hangingPunct="0"/>
            <a:r>
              <a:rPr lang="en-US" sz="1600" b="1">
                <a:solidFill>
                  <a:schemeClr val="bg1"/>
                </a:solidFill>
                <a:latin typeface="Verdana" pitchFamily="34" charset="0"/>
              </a:rPr>
              <a:t>4/5</a:t>
            </a:r>
          </a:p>
        </p:txBody>
      </p:sp>
      <p:sp>
        <p:nvSpPr>
          <p:cNvPr id="36" name="Rectangle 38"/>
          <p:cNvSpPr>
            <a:spLocks noChangeArrowheads="1"/>
          </p:cNvSpPr>
          <p:nvPr/>
        </p:nvSpPr>
        <p:spPr bwMode="auto">
          <a:xfrm>
            <a:off x="5226050" y="4048125"/>
            <a:ext cx="482600" cy="58896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a:t>
            </a:r>
          </a:p>
          <a:p>
            <a:pPr algn="ctr" eaLnBrk="0" hangingPunct="0"/>
            <a:r>
              <a:rPr lang="en-US" sz="1600" b="1">
                <a:solidFill>
                  <a:schemeClr val="bg1"/>
                </a:solidFill>
                <a:latin typeface="Verdana" pitchFamily="34" charset="0"/>
              </a:rPr>
              <a:t>5/5</a:t>
            </a:r>
          </a:p>
        </p:txBody>
      </p:sp>
      <p:grpSp>
        <p:nvGrpSpPr>
          <p:cNvPr id="37" name="Group 39"/>
          <p:cNvGrpSpPr>
            <a:grpSpLocks/>
          </p:cNvGrpSpPr>
          <p:nvPr/>
        </p:nvGrpSpPr>
        <p:grpSpPr bwMode="auto">
          <a:xfrm>
            <a:off x="1522413" y="4732338"/>
            <a:ext cx="5776912" cy="534987"/>
            <a:chOff x="959" y="3674"/>
            <a:chExt cx="3639" cy="337"/>
          </a:xfrm>
        </p:grpSpPr>
        <p:graphicFrame>
          <p:nvGraphicFramePr>
            <p:cNvPr id="38" name="Object 40"/>
            <p:cNvGraphicFramePr>
              <a:graphicFrameLocks noChangeAspect="1"/>
            </p:cNvGraphicFramePr>
            <p:nvPr/>
          </p:nvGraphicFramePr>
          <p:xfrm>
            <a:off x="959" y="3674"/>
            <a:ext cx="572" cy="337"/>
          </p:xfrm>
          <a:graphic>
            <a:graphicData uri="http://schemas.openxmlformats.org/presentationml/2006/ole">
              <p:oleObj spid="_x0000_s96264" name="Bitmap Image" r:id="rId9" imgW="1190476" imgH="1190476" progId="PBrush">
                <p:embed/>
              </p:oleObj>
            </a:graphicData>
          </a:graphic>
        </p:graphicFrame>
        <p:sp>
          <p:nvSpPr>
            <p:cNvPr id="39" name="Rectangle 41"/>
            <p:cNvSpPr>
              <a:spLocks noChangeArrowheads="1"/>
            </p:cNvSpPr>
            <p:nvPr/>
          </p:nvSpPr>
          <p:spPr bwMode="auto">
            <a:xfrm>
              <a:off x="4542" y="3808"/>
              <a:ext cx="56" cy="68"/>
            </a:xfrm>
            <a:prstGeom prst="rect">
              <a:avLst/>
            </a:prstGeom>
            <a:noFill/>
            <a:ln w="28575">
              <a:noFill/>
              <a:miter lim="800000"/>
              <a:headEnd/>
              <a:tailEnd/>
            </a:ln>
            <a:effectLst/>
          </p:spPr>
          <p:txBody>
            <a:bodyPr wrap="none" anchor="ctr"/>
            <a:lstStyle/>
            <a:p>
              <a:endParaRPr lang="en-US"/>
            </a:p>
          </p:txBody>
        </p:sp>
      </p:grpSp>
      <p:sp>
        <p:nvSpPr>
          <p:cNvPr id="40" name="Oval 42"/>
          <p:cNvSpPr>
            <a:spLocks noChangeArrowheads="1"/>
          </p:cNvSpPr>
          <p:nvPr/>
        </p:nvSpPr>
        <p:spPr bwMode="auto">
          <a:xfrm>
            <a:off x="3387725" y="3130550"/>
            <a:ext cx="787400" cy="796925"/>
          </a:xfrm>
          <a:prstGeom prst="ellipse">
            <a:avLst/>
          </a:prstGeom>
          <a:noFill/>
          <a:ln w="57150">
            <a:solidFill>
              <a:schemeClr val="folHlink"/>
            </a:solidFill>
            <a:round/>
            <a:headEnd/>
            <a:tailEnd/>
          </a:ln>
          <a:effectLst/>
        </p:spPr>
        <p:txBody>
          <a:bodyPr wrap="none" anchor="ctr"/>
          <a:lstStyle/>
          <a:p>
            <a:endParaRPr lang="en-US"/>
          </a:p>
        </p:txBody>
      </p:sp>
      <p:sp>
        <p:nvSpPr>
          <p:cNvPr id="41" name="AutoShape 43"/>
          <p:cNvSpPr>
            <a:spLocks noChangeArrowheads="1"/>
          </p:cNvSpPr>
          <p:nvPr/>
        </p:nvSpPr>
        <p:spPr bwMode="auto">
          <a:xfrm rot="2700000">
            <a:off x="4159250" y="2457450"/>
            <a:ext cx="430213" cy="931863"/>
          </a:xfrm>
          <a:prstGeom prst="upArrow">
            <a:avLst>
              <a:gd name="adj1" fmla="val 49074"/>
              <a:gd name="adj2" fmla="val 50180"/>
            </a:avLst>
          </a:prstGeom>
          <a:solidFill>
            <a:schemeClr val="folHlink"/>
          </a:solidFill>
          <a:ln w="28575">
            <a:noFill/>
            <a:miter lim="800000"/>
            <a:headEnd/>
            <a:tailEnd/>
          </a:ln>
          <a:effectLst/>
        </p:spPr>
        <p:txBody>
          <a:bodyPr wrap="none" anchor="ctr"/>
          <a:lstStyle/>
          <a:p>
            <a:endParaRPr lang="en-US"/>
          </a:p>
        </p:txBody>
      </p:sp>
      <p:sp>
        <p:nvSpPr>
          <p:cNvPr id="42" name="Text Box 44"/>
          <p:cNvSpPr txBox="1">
            <a:spLocks noChangeArrowheads="1"/>
          </p:cNvSpPr>
          <p:nvPr/>
        </p:nvSpPr>
        <p:spPr bwMode="auto">
          <a:xfrm>
            <a:off x="3222625" y="2220913"/>
            <a:ext cx="2849563" cy="396875"/>
          </a:xfrm>
          <a:prstGeom prst="rect">
            <a:avLst/>
          </a:prstGeom>
          <a:noFill/>
          <a:ln w="28575">
            <a:noFill/>
            <a:miter lim="800000"/>
            <a:headEnd/>
            <a:tailEnd/>
          </a:ln>
          <a:effectLst/>
        </p:spPr>
        <p:txBody>
          <a:bodyPr>
            <a:spAutoFit/>
          </a:bodyPr>
          <a:lstStyle/>
          <a:p>
            <a:pPr algn="ctr" eaLnBrk="0" hangingPunct="0">
              <a:spcBef>
                <a:spcPct val="50000"/>
              </a:spcBef>
            </a:pPr>
            <a:r>
              <a:rPr lang="en-US" sz="2000" b="1">
                <a:solidFill>
                  <a:schemeClr val="hlink"/>
                </a:solidFill>
                <a:latin typeface="Verdana" pitchFamily="34" charset="0"/>
              </a:rPr>
              <a:t>Segment Missing</a:t>
            </a:r>
          </a:p>
        </p:txBody>
      </p:sp>
      <p:sp>
        <p:nvSpPr>
          <p:cNvPr id="43" name="Rectangle 45"/>
          <p:cNvSpPr>
            <a:spLocks noChangeArrowheads="1"/>
          </p:cNvSpPr>
          <p:nvPr/>
        </p:nvSpPr>
        <p:spPr bwMode="auto">
          <a:xfrm>
            <a:off x="2241550" y="2205038"/>
            <a:ext cx="4375150" cy="2528887"/>
          </a:xfrm>
          <a:prstGeom prst="rect">
            <a:avLst/>
          </a:prstGeom>
          <a:solidFill>
            <a:schemeClr val="bg1"/>
          </a:solidFill>
          <a:ln w="28575">
            <a:noFill/>
            <a:miter lim="800000"/>
            <a:headEnd/>
            <a:tailEnd/>
          </a:ln>
          <a:effectLst/>
        </p:spPr>
        <p:txBody>
          <a:bodyPr wrap="none" anchor="ctr"/>
          <a:lstStyle/>
          <a:p>
            <a:endParaRPr lang="en-US"/>
          </a:p>
        </p:txBody>
      </p:sp>
      <p:grpSp>
        <p:nvGrpSpPr>
          <p:cNvPr id="44" name="Group 46"/>
          <p:cNvGrpSpPr>
            <a:grpSpLocks/>
          </p:cNvGrpSpPr>
          <p:nvPr/>
        </p:nvGrpSpPr>
        <p:grpSpPr bwMode="auto">
          <a:xfrm>
            <a:off x="2387600" y="3303588"/>
            <a:ext cx="4067175" cy="588962"/>
            <a:chOff x="1504" y="277"/>
            <a:chExt cx="2562" cy="371"/>
          </a:xfrm>
        </p:grpSpPr>
        <p:sp>
          <p:nvSpPr>
            <p:cNvPr id="45" name="Rectangle 47"/>
            <p:cNvSpPr>
              <a:spLocks noChangeArrowheads="1"/>
            </p:cNvSpPr>
            <p:nvPr/>
          </p:nvSpPr>
          <p:spPr bwMode="auto">
            <a:xfrm>
              <a:off x="1504" y="277"/>
              <a:ext cx="585" cy="371"/>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Hello!</a:t>
              </a:r>
            </a:p>
            <a:p>
              <a:pPr algn="ctr" eaLnBrk="0" hangingPunct="0"/>
              <a:r>
                <a:rPr lang="en-US" sz="1600" b="1">
                  <a:solidFill>
                    <a:schemeClr val="bg1"/>
                  </a:solidFill>
                  <a:latin typeface="Verdana" pitchFamily="34" charset="0"/>
                </a:rPr>
                <a:t>1/5</a:t>
              </a:r>
            </a:p>
          </p:txBody>
        </p:sp>
        <p:sp>
          <p:nvSpPr>
            <p:cNvPr id="46" name="Rectangle 48"/>
            <p:cNvSpPr>
              <a:spLocks noChangeArrowheads="1"/>
            </p:cNvSpPr>
            <p:nvPr/>
          </p:nvSpPr>
          <p:spPr bwMode="auto">
            <a:xfrm>
              <a:off x="2706" y="277"/>
              <a:ext cx="392" cy="371"/>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Are</a:t>
              </a:r>
            </a:p>
            <a:p>
              <a:pPr algn="ctr" eaLnBrk="0" hangingPunct="0"/>
              <a:r>
                <a:rPr lang="en-US" sz="1600" b="1">
                  <a:solidFill>
                    <a:schemeClr val="bg1"/>
                  </a:solidFill>
                  <a:latin typeface="Verdana" pitchFamily="34" charset="0"/>
                </a:rPr>
                <a:t>3/5</a:t>
              </a:r>
            </a:p>
          </p:txBody>
        </p:sp>
        <p:sp>
          <p:nvSpPr>
            <p:cNvPr id="47" name="Rectangle 49"/>
            <p:cNvSpPr>
              <a:spLocks noChangeArrowheads="1"/>
            </p:cNvSpPr>
            <p:nvPr/>
          </p:nvSpPr>
          <p:spPr bwMode="auto">
            <a:xfrm>
              <a:off x="3165" y="277"/>
              <a:ext cx="530" cy="371"/>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You</a:t>
              </a:r>
            </a:p>
            <a:p>
              <a:pPr algn="ctr" eaLnBrk="0" hangingPunct="0"/>
              <a:r>
                <a:rPr lang="en-US" sz="1600" b="1">
                  <a:solidFill>
                    <a:schemeClr val="bg1"/>
                  </a:solidFill>
                  <a:latin typeface="Verdana" pitchFamily="34" charset="0"/>
                </a:rPr>
                <a:t>4/5</a:t>
              </a:r>
            </a:p>
          </p:txBody>
        </p:sp>
        <p:sp>
          <p:nvSpPr>
            <p:cNvPr id="48" name="Rectangle 50"/>
            <p:cNvSpPr>
              <a:spLocks noChangeArrowheads="1"/>
            </p:cNvSpPr>
            <p:nvPr/>
          </p:nvSpPr>
          <p:spPr bwMode="auto">
            <a:xfrm>
              <a:off x="3762" y="277"/>
              <a:ext cx="304" cy="371"/>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a:t>
              </a:r>
            </a:p>
            <a:p>
              <a:pPr algn="ctr" eaLnBrk="0" hangingPunct="0"/>
              <a:r>
                <a:rPr lang="en-US" sz="1600" b="1">
                  <a:solidFill>
                    <a:schemeClr val="bg1"/>
                  </a:solidFill>
                  <a:latin typeface="Verdana" pitchFamily="34" charset="0"/>
                </a:rPr>
                <a:t>5/5</a:t>
              </a:r>
            </a:p>
          </p:txBody>
        </p:sp>
      </p:grpSp>
      <p:sp>
        <p:nvSpPr>
          <p:cNvPr id="49" name="Rectangle 51"/>
          <p:cNvSpPr>
            <a:spLocks noChangeArrowheads="1"/>
          </p:cNvSpPr>
          <p:nvPr/>
        </p:nvSpPr>
        <p:spPr bwMode="auto">
          <a:xfrm>
            <a:off x="4359275" y="4060825"/>
            <a:ext cx="768350" cy="571500"/>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How</a:t>
            </a:r>
          </a:p>
          <a:p>
            <a:pPr algn="ctr" eaLnBrk="0" hangingPunct="0"/>
            <a:r>
              <a:rPr lang="en-US" sz="1600" b="1">
                <a:solidFill>
                  <a:schemeClr val="bg1"/>
                </a:solidFill>
                <a:latin typeface="Verdana" pitchFamily="34" charset="0"/>
              </a:rPr>
              <a:t>2/5</a:t>
            </a:r>
            <a:endParaRPr lang="en-US" sz="2000" b="1">
              <a:solidFill>
                <a:schemeClr val="bg1"/>
              </a:solidFill>
              <a:latin typeface="Verdana" pitchFamily="34" charset="0"/>
            </a:endParaRPr>
          </a:p>
        </p:txBody>
      </p:sp>
      <p:sp>
        <p:nvSpPr>
          <p:cNvPr id="50" name="Rectangle 52"/>
          <p:cNvSpPr>
            <a:spLocks noChangeArrowheads="1"/>
          </p:cNvSpPr>
          <p:nvPr/>
        </p:nvSpPr>
        <p:spPr bwMode="auto">
          <a:xfrm>
            <a:off x="3430588" y="3294063"/>
            <a:ext cx="768350" cy="571500"/>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How</a:t>
            </a:r>
          </a:p>
          <a:p>
            <a:pPr algn="ctr" eaLnBrk="0" hangingPunct="0"/>
            <a:r>
              <a:rPr lang="en-US" sz="1600" b="1">
                <a:solidFill>
                  <a:schemeClr val="bg1"/>
                </a:solidFill>
                <a:latin typeface="Verdana" pitchFamily="34" charset="0"/>
              </a:rPr>
              <a:t>2/5</a:t>
            </a:r>
            <a:endParaRPr lang="en-US" sz="2000" b="1">
              <a:solidFill>
                <a:schemeClr val="bg1"/>
              </a:solidFill>
              <a:latin typeface="Verdana" pitchFamily="34" charset="0"/>
            </a:endParaRPr>
          </a:p>
        </p:txBody>
      </p:sp>
      <p:sp>
        <p:nvSpPr>
          <p:cNvPr id="51" name="Rectangle 53"/>
          <p:cNvSpPr>
            <a:spLocks noChangeArrowheads="1"/>
          </p:cNvSpPr>
          <p:nvPr/>
        </p:nvSpPr>
        <p:spPr bwMode="auto">
          <a:xfrm>
            <a:off x="2408238" y="2551113"/>
            <a:ext cx="4067175" cy="5889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Hello! How are  you ?</a:t>
            </a:r>
          </a:p>
        </p:txBody>
      </p:sp>
      <p:grpSp>
        <p:nvGrpSpPr>
          <p:cNvPr id="52" name="Group 54"/>
          <p:cNvGrpSpPr>
            <a:grpSpLocks/>
          </p:cNvGrpSpPr>
          <p:nvPr/>
        </p:nvGrpSpPr>
        <p:grpSpPr bwMode="auto">
          <a:xfrm>
            <a:off x="781050" y="2124075"/>
            <a:ext cx="7564438" cy="2617788"/>
            <a:chOff x="492" y="1338"/>
            <a:chExt cx="4765" cy="1649"/>
          </a:xfrm>
        </p:grpSpPr>
        <p:sp>
          <p:nvSpPr>
            <p:cNvPr id="53" name="Rectangle 55"/>
            <p:cNvSpPr>
              <a:spLocks noChangeArrowheads="1"/>
            </p:cNvSpPr>
            <p:nvPr/>
          </p:nvSpPr>
          <p:spPr bwMode="auto">
            <a:xfrm>
              <a:off x="492" y="1338"/>
              <a:ext cx="4765" cy="1649"/>
            </a:xfrm>
            <a:prstGeom prst="rect">
              <a:avLst/>
            </a:prstGeom>
            <a:solidFill>
              <a:schemeClr val="bg1"/>
            </a:solidFill>
            <a:ln w="28575">
              <a:noFill/>
              <a:miter lim="800000"/>
              <a:headEnd/>
              <a:tailEnd/>
            </a:ln>
            <a:effectLst/>
          </p:spPr>
          <p:txBody>
            <a:bodyPr wrap="none" anchor="ctr"/>
            <a:lstStyle/>
            <a:p>
              <a:endParaRPr lang="en-US"/>
            </a:p>
          </p:txBody>
        </p:sp>
        <p:sp>
          <p:nvSpPr>
            <p:cNvPr id="54" name="AutoShape 56"/>
            <p:cNvSpPr>
              <a:spLocks noChangeArrowheads="1"/>
            </p:cNvSpPr>
            <p:nvPr/>
          </p:nvSpPr>
          <p:spPr bwMode="auto">
            <a:xfrm>
              <a:off x="3616" y="1468"/>
              <a:ext cx="1356" cy="1073"/>
            </a:xfrm>
            <a:prstGeom prst="cloudCallout">
              <a:avLst>
                <a:gd name="adj1" fmla="val -1917"/>
                <a:gd name="adj2" fmla="val 88208"/>
              </a:avLst>
            </a:prstGeom>
            <a:solidFill>
              <a:srgbClr val="009900"/>
            </a:solidFill>
            <a:ln w="28575">
              <a:solidFill>
                <a:schemeClr val="tx1"/>
              </a:solidFill>
              <a:round/>
              <a:headEnd/>
              <a:tailEnd/>
            </a:ln>
            <a:effectLst/>
          </p:spPr>
          <p:txBody>
            <a:bodyPr anchor="ctr"/>
            <a:lstStyle/>
            <a:p>
              <a:pPr algn="ctr" eaLnBrk="0" hangingPunct="0"/>
              <a:r>
                <a:rPr lang="en-US" sz="2000" b="1">
                  <a:solidFill>
                    <a:schemeClr val="bg1"/>
                  </a:solidFill>
                  <a:latin typeface="Verdana" pitchFamily="34" charset="0"/>
                </a:rPr>
                <a:t> </a:t>
              </a:r>
            </a:p>
            <a:p>
              <a:pPr algn="ctr" eaLnBrk="0" hangingPunct="0"/>
              <a:r>
                <a:rPr lang="en-US" sz="2000" b="1">
                  <a:solidFill>
                    <a:schemeClr val="bg1"/>
                  </a:solidFill>
                  <a:latin typeface="Verdana" pitchFamily="34" charset="0"/>
                </a:rPr>
                <a:t>Hello! How are  you ?</a:t>
              </a:r>
            </a:p>
            <a:p>
              <a:pPr algn="ctr" eaLnBrk="0" hangingPunct="0"/>
              <a:endParaRPr lang="en-US" sz="2000" b="1">
                <a:latin typeface="Verdana" pitchFamily="34" charset="0"/>
              </a:endParaRPr>
            </a:p>
          </p:txBody>
        </p:sp>
      </p:grpSp>
      <p:grpSp>
        <p:nvGrpSpPr>
          <p:cNvPr id="55" name="Group 57"/>
          <p:cNvGrpSpPr>
            <a:grpSpLocks/>
          </p:cNvGrpSpPr>
          <p:nvPr/>
        </p:nvGrpSpPr>
        <p:grpSpPr bwMode="auto">
          <a:xfrm>
            <a:off x="1343025" y="4719638"/>
            <a:ext cx="6119813" cy="1204912"/>
            <a:chOff x="846" y="2984"/>
            <a:chExt cx="3855" cy="759"/>
          </a:xfrm>
        </p:grpSpPr>
        <p:grpSp>
          <p:nvGrpSpPr>
            <p:cNvPr id="56" name="Group 58"/>
            <p:cNvGrpSpPr>
              <a:grpSpLocks/>
            </p:cNvGrpSpPr>
            <p:nvPr/>
          </p:nvGrpSpPr>
          <p:grpSpPr bwMode="auto">
            <a:xfrm>
              <a:off x="846" y="2984"/>
              <a:ext cx="3855" cy="759"/>
              <a:chOff x="846" y="2984"/>
              <a:chExt cx="3855" cy="759"/>
            </a:xfrm>
          </p:grpSpPr>
          <p:pic>
            <p:nvPicPr>
              <p:cNvPr id="59" name="Picture 59"/>
              <p:cNvPicPr preferRelativeResize="0">
                <a:picLocks noChangeAspect="1" noChangeArrowheads="1"/>
              </p:cNvPicPr>
              <p:nvPr/>
            </p:nvPicPr>
            <p:blipFill>
              <a:blip r:embed="rId10"/>
              <a:srcRect/>
              <a:stretch>
                <a:fillRect/>
              </a:stretch>
            </p:blipFill>
            <p:spPr bwMode="auto">
              <a:xfrm>
                <a:off x="846" y="2984"/>
                <a:ext cx="839" cy="759"/>
              </a:xfrm>
              <a:prstGeom prst="rect">
                <a:avLst/>
              </a:prstGeom>
              <a:noFill/>
              <a:ln w="9525">
                <a:noFill/>
                <a:miter lim="800000"/>
                <a:headEnd/>
                <a:tailEnd/>
              </a:ln>
              <a:effectLst/>
            </p:spPr>
          </p:pic>
          <p:pic>
            <p:nvPicPr>
              <p:cNvPr id="60" name="Picture 60"/>
              <p:cNvPicPr preferRelativeResize="0">
                <a:picLocks noChangeAspect="1" noChangeArrowheads="1"/>
              </p:cNvPicPr>
              <p:nvPr/>
            </p:nvPicPr>
            <p:blipFill>
              <a:blip r:embed="rId10"/>
              <a:srcRect/>
              <a:stretch>
                <a:fillRect/>
              </a:stretch>
            </p:blipFill>
            <p:spPr bwMode="auto">
              <a:xfrm>
                <a:off x="3862" y="2984"/>
                <a:ext cx="839" cy="759"/>
              </a:xfrm>
              <a:prstGeom prst="rect">
                <a:avLst/>
              </a:prstGeom>
              <a:noFill/>
              <a:ln w="9525">
                <a:noFill/>
                <a:miter lim="800000"/>
                <a:headEnd/>
                <a:tailEnd/>
              </a:ln>
              <a:effectLst/>
            </p:spPr>
          </p:pic>
          <p:cxnSp>
            <p:nvCxnSpPr>
              <p:cNvPr id="61" name="AutoShape 61"/>
              <p:cNvCxnSpPr>
                <a:cxnSpLocks noChangeShapeType="1"/>
              </p:cNvCxnSpPr>
              <p:nvPr/>
            </p:nvCxnSpPr>
            <p:spPr bwMode="auto">
              <a:xfrm rot="10800000">
                <a:off x="1685" y="3364"/>
                <a:ext cx="2177" cy="0"/>
              </a:xfrm>
              <a:prstGeom prst="straightConnector1">
                <a:avLst/>
              </a:prstGeom>
              <a:noFill/>
              <a:ln w="38100">
                <a:solidFill>
                  <a:srgbClr val="FF6600"/>
                </a:solidFill>
                <a:round/>
                <a:headEnd type="none" w="sm" len="sm"/>
                <a:tailEnd type="none" w="sm" len="sm"/>
              </a:ln>
              <a:effectLst/>
            </p:spPr>
          </p:cxnSp>
        </p:grpSp>
        <p:sp>
          <p:nvSpPr>
            <p:cNvPr id="57" name="Text Box 62"/>
            <p:cNvSpPr txBox="1">
              <a:spLocks noChangeArrowheads="1"/>
            </p:cNvSpPr>
            <p:nvPr/>
          </p:nvSpPr>
          <p:spPr bwMode="auto">
            <a:xfrm>
              <a:off x="1087" y="3091"/>
              <a:ext cx="265" cy="288"/>
            </a:xfrm>
            <a:prstGeom prst="rect">
              <a:avLst/>
            </a:prstGeom>
            <a:noFill/>
            <a:ln w="28575">
              <a:noFill/>
              <a:miter lim="800000"/>
              <a:headEnd/>
              <a:tailEnd/>
            </a:ln>
            <a:effectLst/>
          </p:spPr>
          <p:txBody>
            <a:bodyPr wrap="none">
              <a:spAutoFit/>
            </a:bodyPr>
            <a:lstStyle/>
            <a:p>
              <a:pPr algn="ctr" eaLnBrk="0" hangingPunct="0"/>
              <a:r>
                <a:rPr lang="en-US" sz="2400" b="1">
                  <a:solidFill>
                    <a:srgbClr val="FF6600"/>
                  </a:solidFill>
                  <a:latin typeface="Verdana" pitchFamily="34" charset="0"/>
                </a:rPr>
                <a:t>A</a:t>
              </a:r>
            </a:p>
          </p:txBody>
        </p:sp>
        <p:sp>
          <p:nvSpPr>
            <p:cNvPr id="58" name="Text Box 63"/>
            <p:cNvSpPr txBox="1">
              <a:spLocks noChangeArrowheads="1"/>
            </p:cNvSpPr>
            <p:nvPr/>
          </p:nvSpPr>
          <p:spPr bwMode="auto">
            <a:xfrm>
              <a:off x="4104" y="3091"/>
              <a:ext cx="262" cy="288"/>
            </a:xfrm>
            <a:prstGeom prst="rect">
              <a:avLst/>
            </a:prstGeom>
            <a:noFill/>
            <a:ln w="28575">
              <a:noFill/>
              <a:miter lim="800000"/>
              <a:headEnd/>
              <a:tailEnd/>
            </a:ln>
            <a:effectLst/>
          </p:spPr>
          <p:txBody>
            <a:bodyPr wrap="none">
              <a:spAutoFit/>
            </a:bodyPr>
            <a:lstStyle/>
            <a:p>
              <a:pPr algn="ctr" eaLnBrk="0" hangingPunct="0"/>
              <a:r>
                <a:rPr lang="en-US" sz="2400" b="1">
                  <a:solidFill>
                    <a:srgbClr val="FF6600"/>
                  </a:solidFill>
                  <a:latin typeface="Verdana" pitchFamily="34" charset="0"/>
                </a:rPr>
                <a:t>B</a:t>
              </a:r>
            </a:p>
          </p:txBody>
        </p:sp>
      </p:grpSp>
      <p:pic>
        <p:nvPicPr>
          <p:cNvPr id="62" name="Picture 64" descr="ssss"/>
          <p:cNvPicPr>
            <a:picLocks noChangeAspect="1" noChangeArrowheads="1"/>
          </p:cNvPicPr>
          <p:nvPr/>
        </p:nvPicPr>
        <p:blipFill>
          <a:blip r:embed="rId11"/>
          <a:srcRect/>
          <a:stretch>
            <a:fillRect/>
          </a:stretch>
        </p:blipFill>
        <p:spPr bwMode="auto">
          <a:xfrm>
            <a:off x="5448300" y="0"/>
            <a:ext cx="3695700" cy="1400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down)">
                                      <p:cBhvr>
                                        <p:cTn id="13"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left)">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left)">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left)">
                                      <p:cBhvr>
                                        <p:cTn id="43" dur="500"/>
                                        <p:tgtEl>
                                          <p:spTgt spid="26"/>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28"/>
                                        </p:tgtEl>
                                        <p:attrNameLst>
                                          <p:attrName>style.visibility</p:attrName>
                                        </p:attrNameLst>
                                      </p:cBhvr>
                                      <p:to>
                                        <p:strVal val="visible"/>
                                      </p:to>
                                    </p:set>
                                  </p:childTnLst>
                                </p:cTn>
                              </p:par>
                            </p:childTnLst>
                          </p:cTn>
                        </p:par>
                        <p:par>
                          <p:cTn id="47" fill="hold">
                            <p:stCondLst>
                              <p:cond delay="1000"/>
                            </p:stCondLst>
                            <p:childTnLst>
                              <p:par>
                                <p:cTn id="48" presetID="12" presetClass="entr" presetSubtype="8" fill="hold" nodeType="after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slide(fromLeft)">
                                      <p:cBhvr>
                                        <p:cTn id="50" dur="500"/>
                                        <p:tgtEl>
                                          <p:spTgt spid="5"/>
                                        </p:tgtEl>
                                      </p:cBhvr>
                                    </p:animEffect>
                                  </p:childTnLst>
                                  <p:subTnLst>
                                    <p:set>
                                      <p:cBhvr override="childStyle">
                                        <p:cTn dur="1" fill="hold" display="0" masterRel="sameClick" afterEffect="1">
                                          <p:stCondLst>
                                            <p:cond evt="end" delay="0">
                                              <p:tn val="48"/>
                                            </p:cond>
                                          </p:stCondLst>
                                        </p:cTn>
                                        <p:tgtEl>
                                          <p:spTgt spid="5"/>
                                        </p:tgtEl>
                                        <p:attrNameLst>
                                          <p:attrName>style.visibility</p:attrName>
                                        </p:attrNameLst>
                                      </p:cBhvr>
                                      <p:to>
                                        <p:strVal val="hidden"/>
                                      </p:to>
                                    </p:set>
                                  </p:subTnLst>
                                </p:cTn>
                              </p:par>
                            </p:childTnLst>
                          </p:cTn>
                        </p:par>
                        <p:par>
                          <p:cTn id="51" fill="hold">
                            <p:stCondLst>
                              <p:cond delay="1500"/>
                            </p:stCondLst>
                            <p:childTnLst>
                              <p:par>
                                <p:cTn id="52" presetID="12" presetClass="entr" presetSubtype="8" fill="hold" nodeType="after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slide(fromLeft)">
                                      <p:cBhvr>
                                        <p:cTn id="54" dur="500"/>
                                        <p:tgtEl>
                                          <p:spTgt spid="8"/>
                                        </p:tgtEl>
                                      </p:cBhvr>
                                    </p:animEffect>
                                  </p:childTnLst>
                                  <p:subTnLst>
                                    <p:set>
                                      <p:cBhvr override="childStyle">
                                        <p:cTn dur="1" fill="hold" display="0" masterRel="sameClick" afterEffect="1">
                                          <p:stCondLst>
                                            <p:cond evt="end" delay="0">
                                              <p:tn val="52"/>
                                            </p:cond>
                                          </p:stCondLst>
                                        </p:cTn>
                                        <p:tgtEl>
                                          <p:spTgt spid="8"/>
                                        </p:tgtEl>
                                        <p:attrNameLst>
                                          <p:attrName>style.visibility</p:attrName>
                                        </p:attrNameLst>
                                      </p:cBhvr>
                                      <p:to>
                                        <p:strVal val="hidden"/>
                                      </p:to>
                                    </p:set>
                                  </p:subTnLst>
                                </p:cTn>
                              </p:par>
                            </p:childTnLst>
                          </p:cTn>
                        </p:par>
                        <p:par>
                          <p:cTn id="55" fill="hold">
                            <p:stCondLst>
                              <p:cond delay="2000"/>
                            </p:stCondLst>
                            <p:childTnLst>
                              <p:par>
                                <p:cTn id="56" presetID="12" presetClass="entr" presetSubtype="8" fill="hold"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slide(fromLeft)">
                                      <p:cBhvr>
                                        <p:cTn id="58" dur="500"/>
                                        <p:tgtEl>
                                          <p:spTgt spid="11"/>
                                        </p:tgtEl>
                                      </p:cBhvr>
                                    </p:animEffect>
                                  </p:childTnLst>
                                  <p:subTnLst>
                                    <p:set>
                                      <p:cBhvr override="childStyle">
                                        <p:cTn dur="1" fill="hold" display="0" masterRel="sameClick" afterEffect="1">
                                          <p:stCondLst>
                                            <p:cond evt="end" delay="0">
                                              <p:tn val="56"/>
                                            </p:cond>
                                          </p:stCondLst>
                                        </p:cTn>
                                        <p:tgtEl>
                                          <p:spTgt spid="11"/>
                                        </p:tgtEl>
                                        <p:attrNameLst>
                                          <p:attrName>style.visibility</p:attrName>
                                        </p:attrNameLst>
                                      </p:cBhvr>
                                      <p:to>
                                        <p:strVal val="hidden"/>
                                      </p:to>
                                    </p:set>
                                  </p:subTnLst>
                                </p:cTn>
                              </p:par>
                            </p:childTnLst>
                          </p:cTn>
                        </p:par>
                        <p:par>
                          <p:cTn id="59" fill="hold">
                            <p:stCondLst>
                              <p:cond delay="2500"/>
                            </p:stCondLst>
                            <p:childTnLst>
                              <p:par>
                                <p:cTn id="60" presetID="12" presetClass="entr" presetSubtype="8" fill="hold" nodeType="after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slide(fromLeft)">
                                      <p:cBhvr>
                                        <p:cTn id="62" dur="500"/>
                                        <p:tgtEl>
                                          <p:spTgt spid="14"/>
                                        </p:tgtEl>
                                      </p:cBhvr>
                                    </p:animEffect>
                                  </p:childTnLst>
                                  <p:subTnLst>
                                    <p:set>
                                      <p:cBhvr override="childStyle">
                                        <p:cTn dur="1" fill="hold" display="0" masterRel="sameClick" afterEffect="1">
                                          <p:stCondLst>
                                            <p:cond evt="end" delay="0">
                                              <p:tn val="60"/>
                                            </p:cond>
                                          </p:stCondLst>
                                        </p:cTn>
                                        <p:tgtEl>
                                          <p:spTgt spid="14"/>
                                        </p:tgtEl>
                                        <p:attrNameLst>
                                          <p:attrName>style.visibility</p:attrName>
                                        </p:attrNameLst>
                                      </p:cBhvr>
                                      <p:to>
                                        <p:strVal val="hidden"/>
                                      </p:to>
                                    </p:set>
                                  </p:subTnLst>
                                </p:cTn>
                              </p:par>
                            </p:childTnLst>
                          </p:cTn>
                        </p:par>
                        <p:par>
                          <p:cTn id="63" fill="hold">
                            <p:stCondLst>
                              <p:cond delay="3000"/>
                            </p:stCondLst>
                            <p:childTnLst>
                              <p:par>
                                <p:cTn id="64" presetID="12" presetClass="entr" presetSubtype="8" fill="hold"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slide(fromLeft)">
                                      <p:cBhvr>
                                        <p:cTn id="66" dur="500"/>
                                        <p:tgtEl>
                                          <p:spTgt spid="17"/>
                                        </p:tgtEl>
                                      </p:cBhvr>
                                    </p:animEffect>
                                  </p:childTnLst>
                                  <p:subTnLst>
                                    <p:set>
                                      <p:cBhvr override="childStyle">
                                        <p:cTn dur="1" fill="hold" display="0" masterRel="sameClick" afterEffect="1">
                                          <p:stCondLst>
                                            <p:cond evt="end" delay="0">
                                              <p:tn val="64"/>
                                            </p:cond>
                                          </p:stCondLst>
                                        </p:cTn>
                                        <p:tgtEl>
                                          <p:spTgt spid="17"/>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wipe(left)">
                                      <p:cBhvr>
                                        <p:cTn id="71" dur="500"/>
                                        <p:tgtEl>
                                          <p:spTgt spid="3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wipe(left)">
                                      <p:cBhvr>
                                        <p:cTn id="76" dur="500"/>
                                        <p:tgtEl>
                                          <p:spTgt spid="3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left)">
                                      <p:cBhvr>
                                        <p:cTn id="81" dur="500"/>
                                        <p:tgtEl>
                                          <p:spTgt spid="3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4"/>
                                        </p:tgtEl>
                                        <p:attrNameLst>
                                          <p:attrName>style.visibility</p:attrName>
                                        </p:attrNameLst>
                                      </p:cBhvr>
                                      <p:to>
                                        <p:strVal val="visible"/>
                                      </p:to>
                                    </p:set>
                                    <p:animEffect transition="in" filter="wipe(left)">
                                      <p:cBhvr>
                                        <p:cTn id="86" dur="500"/>
                                        <p:tgtEl>
                                          <p:spTgt spid="3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wipe(left)">
                                      <p:cBhvr>
                                        <p:cTn id="91" dur="500"/>
                                        <p:tgtEl>
                                          <p:spTgt spid="29"/>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wipe(left)">
                                      <p:cBhvr>
                                        <p:cTn id="96" dur="500"/>
                                        <p:tgtEl>
                                          <p:spTgt spid="3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wipe(left)">
                                      <p:cBhvr>
                                        <p:cTn id="101" dur="500"/>
                                        <p:tgtEl>
                                          <p:spTgt spid="31"/>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32"/>
                                        </p:tgtEl>
                                        <p:attrNameLst>
                                          <p:attrName>style.visibility</p:attrName>
                                        </p:attrNameLst>
                                      </p:cBhvr>
                                      <p:to>
                                        <p:strVal val="visible"/>
                                      </p:to>
                                    </p:set>
                                    <p:animEffect transition="in" filter="wipe(left)">
                                      <p:cBhvr>
                                        <p:cTn id="106" dur="500"/>
                                        <p:tgtEl>
                                          <p:spTgt spid="32"/>
                                        </p:tgtEl>
                                      </p:cBhvr>
                                    </p:animEffect>
                                  </p:childTnLst>
                                </p:cTn>
                              </p:par>
                            </p:childTnLst>
                          </p:cTn>
                        </p:par>
                      </p:childTnLst>
                    </p:cTn>
                  </p:par>
                  <p:par>
                    <p:cTn id="107" fill="hold">
                      <p:stCondLst>
                        <p:cond delay="indefinite"/>
                      </p:stCondLst>
                      <p:childTnLst>
                        <p:par>
                          <p:cTn id="108" fill="hold">
                            <p:stCondLst>
                              <p:cond delay="0"/>
                            </p:stCondLst>
                            <p:childTnLst>
                              <p:par>
                                <p:cTn id="109" presetID="23" presetClass="entr" presetSubtype="32" fill="hold" grpId="0" nodeType="clickEffect">
                                  <p:stCondLst>
                                    <p:cond delay="0"/>
                                  </p:stCondLst>
                                  <p:childTnLst>
                                    <p:set>
                                      <p:cBhvr>
                                        <p:cTn id="110" dur="1" fill="hold">
                                          <p:stCondLst>
                                            <p:cond delay="0"/>
                                          </p:stCondLst>
                                        </p:cTn>
                                        <p:tgtEl>
                                          <p:spTgt spid="40"/>
                                        </p:tgtEl>
                                        <p:attrNameLst>
                                          <p:attrName>style.visibility</p:attrName>
                                        </p:attrNameLst>
                                      </p:cBhvr>
                                      <p:to>
                                        <p:strVal val="visible"/>
                                      </p:to>
                                    </p:set>
                                    <p:anim calcmode="lin" valueType="num">
                                      <p:cBhvr>
                                        <p:cTn id="111" dur="500" fill="hold"/>
                                        <p:tgtEl>
                                          <p:spTgt spid="40"/>
                                        </p:tgtEl>
                                        <p:attrNameLst>
                                          <p:attrName>ppt_w</p:attrName>
                                        </p:attrNameLst>
                                      </p:cBhvr>
                                      <p:tavLst>
                                        <p:tav tm="0">
                                          <p:val>
                                            <p:strVal val="4*#ppt_w"/>
                                          </p:val>
                                        </p:tav>
                                        <p:tav tm="100000">
                                          <p:val>
                                            <p:strVal val="#ppt_w"/>
                                          </p:val>
                                        </p:tav>
                                      </p:tavLst>
                                    </p:anim>
                                    <p:anim calcmode="lin" valueType="num">
                                      <p:cBhvr>
                                        <p:cTn id="112" dur="500" fill="hold"/>
                                        <p:tgtEl>
                                          <p:spTgt spid="40"/>
                                        </p:tgtEl>
                                        <p:attrNameLst>
                                          <p:attrName>ppt_h</p:attrName>
                                        </p:attrNameLst>
                                      </p:cBhvr>
                                      <p:tavLst>
                                        <p:tav tm="0">
                                          <p:val>
                                            <p:strVal val="4*#ppt_h"/>
                                          </p:val>
                                        </p:tav>
                                        <p:tav tm="100000">
                                          <p:val>
                                            <p:strVal val="#ppt_h"/>
                                          </p:val>
                                        </p:tav>
                                      </p:tavLst>
                                    </p:anim>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41"/>
                                        </p:tgtEl>
                                        <p:attrNameLst>
                                          <p:attrName>style.visibility</p:attrName>
                                        </p:attrNameLst>
                                      </p:cBhvr>
                                      <p:to>
                                        <p:strVal val="visible"/>
                                      </p:to>
                                    </p:set>
                                    <p:animEffect transition="in" filter="wipe(down)">
                                      <p:cBhvr>
                                        <p:cTn id="117" dur="500"/>
                                        <p:tgtEl>
                                          <p:spTgt spid="41"/>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42"/>
                                        </p:tgtEl>
                                        <p:attrNameLst>
                                          <p:attrName>style.visibility</p:attrName>
                                        </p:attrNameLst>
                                      </p:cBhvr>
                                      <p:to>
                                        <p:strVal val="visible"/>
                                      </p:to>
                                    </p:set>
                                    <p:animEffect transition="in" filter="wipe(down)">
                                      <p:cBhvr>
                                        <p:cTn id="122" dur="500"/>
                                        <p:tgtEl>
                                          <p:spTgt spid="42"/>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grpId="0" nodeType="clickEffect">
                                  <p:stCondLst>
                                    <p:cond delay="0"/>
                                  </p:stCondLst>
                                  <p:childTnLst>
                                    <p:set>
                                      <p:cBhvr>
                                        <p:cTn id="126" dur="1" fill="hold">
                                          <p:stCondLst>
                                            <p:cond delay="0"/>
                                          </p:stCondLst>
                                        </p:cTn>
                                        <p:tgtEl>
                                          <p:spTgt spid="43"/>
                                        </p:tgtEl>
                                        <p:attrNameLst>
                                          <p:attrName>style.visibility</p:attrName>
                                        </p:attrNameLst>
                                      </p:cBhvr>
                                      <p:to>
                                        <p:strVal val="visible"/>
                                      </p:to>
                                    </p:set>
                                    <p:animEffect transition="in" filter="wipe(up)">
                                      <p:cBhvr>
                                        <p:cTn id="127" dur="500"/>
                                        <p:tgtEl>
                                          <p:spTgt spid="43"/>
                                        </p:tgtEl>
                                      </p:cBhvr>
                                    </p:animEffect>
                                  </p:childTnLst>
                                </p:cTn>
                              </p:par>
                            </p:childTnLst>
                          </p:cTn>
                        </p:par>
                      </p:childTnLst>
                    </p:cTn>
                  </p:par>
                  <p:par>
                    <p:cTn id="128" fill="hold">
                      <p:stCondLst>
                        <p:cond delay="indefinite"/>
                      </p:stCondLst>
                      <p:childTnLst>
                        <p:par>
                          <p:cTn id="129" fill="hold">
                            <p:stCondLst>
                              <p:cond delay="0"/>
                            </p:stCondLst>
                            <p:childTnLst>
                              <p:par>
                                <p:cTn id="130" presetID="12" presetClass="entr" presetSubtype="2" fill="hold" nodeType="clickEffect">
                                  <p:stCondLst>
                                    <p:cond delay="0"/>
                                  </p:stCondLst>
                                  <p:childTnLst>
                                    <p:set>
                                      <p:cBhvr>
                                        <p:cTn id="131" dur="1" fill="hold">
                                          <p:stCondLst>
                                            <p:cond delay="0"/>
                                          </p:stCondLst>
                                        </p:cTn>
                                        <p:tgtEl>
                                          <p:spTgt spid="37"/>
                                        </p:tgtEl>
                                        <p:attrNameLst>
                                          <p:attrName>style.visibility</p:attrName>
                                        </p:attrNameLst>
                                      </p:cBhvr>
                                      <p:to>
                                        <p:strVal val="visible"/>
                                      </p:to>
                                    </p:set>
                                    <p:animEffect transition="in" filter="slide(fromRight)">
                                      <p:cBhvr>
                                        <p:cTn id="132" dur="500"/>
                                        <p:tgtEl>
                                          <p:spTgt spid="37"/>
                                        </p:tgtEl>
                                      </p:cBhvr>
                                    </p:animEffect>
                                  </p:childTnLst>
                                </p:cTn>
                              </p:par>
                            </p:childTnLst>
                          </p:cTn>
                        </p:par>
                      </p:childTnLst>
                    </p:cTn>
                  </p:par>
                  <p:par>
                    <p:cTn id="133" fill="hold">
                      <p:stCondLst>
                        <p:cond delay="indefinite"/>
                      </p:stCondLst>
                      <p:childTnLst>
                        <p:par>
                          <p:cTn id="134" fill="hold">
                            <p:stCondLst>
                              <p:cond delay="0"/>
                            </p:stCondLst>
                            <p:childTnLst>
                              <p:par>
                                <p:cTn id="135" presetID="12" presetClass="entr" presetSubtype="8" fill="hold" nodeType="clickEffect">
                                  <p:stCondLst>
                                    <p:cond delay="0"/>
                                  </p:stCondLst>
                                  <p:childTnLst>
                                    <p:set>
                                      <p:cBhvr>
                                        <p:cTn id="136" dur="1" fill="hold">
                                          <p:stCondLst>
                                            <p:cond delay="0"/>
                                          </p:stCondLst>
                                        </p:cTn>
                                        <p:tgtEl>
                                          <p:spTgt spid="2"/>
                                        </p:tgtEl>
                                        <p:attrNameLst>
                                          <p:attrName>style.visibility</p:attrName>
                                        </p:attrNameLst>
                                      </p:cBhvr>
                                      <p:to>
                                        <p:strVal val="visible"/>
                                      </p:to>
                                    </p:set>
                                    <p:animEffect transition="in" filter="slide(fromLeft)">
                                      <p:cBhvr>
                                        <p:cTn id="137" dur="500"/>
                                        <p:tgtEl>
                                          <p:spTgt spid="2"/>
                                        </p:tgtEl>
                                      </p:cBhvr>
                                    </p:animEffect>
                                  </p:childTnLst>
                                  <p:subTnLst>
                                    <p:set>
                                      <p:cBhvr override="childStyle">
                                        <p:cTn dur="1" fill="hold" display="0" masterRel="sameClick" afterEffect="1">
                                          <p:stCondLst>
                                            <p:cond evt="end" delay="0">
                                              <p:tn val="135"/>
                                            </p:cond>
                                          </p:stCondLst>
                                        </p:cTn>
                                        <p:tgtEl>
                                          <p:spTgt spid="2"/>
                                        </p:tgtEl>
                                        <p:attrNameLst>
                                          <p:attrName>style.visibility</p:attrName>
                                        </p:attrNameLst>
                                      </p:cBhvr>
                                      <p:to>
                                        <p:strVal val="hidden"/>
                                      </p:to>
                                    </p:set>
                                  </p:sub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49"/>
                                        </p:tgtEl>
                                        <p:attrNameLst>
                                          <p:attrName>style.visibility</p:attrName>
                                        </p:attrNameLst>
                                      </p:cBhvr>
                                      <p:to>
                                        <p:strVal val="visible"/>
                                      </p:to>
                                    </p:set>
                                    <p:animEffect transition="in" filter="wipe(left)">
                                      <p:cBhvr>
                                        <p:cTn id="142" dur="500"/>
                                        <p:tgtEl>
                                          <p:spTgt spid="49"/>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nodeType="clickEffect">
                                  <p:stCondLst>
                                    <p:cond delay="0"/>
                                  </p:stCondLst>
                                  <p:childTnLst>
                                    <p:set>
                                      <p:cBhvr>
                                        <p:cTn id="146" dur="1" fill="hold">
                                          <p:stCondLst>
                                            <p:cond delay="0"/>
                                          </p:stCondLst>
                                        </p:cTn>
                                        <p:tgtEl>
                                          <p:spTgt spid="44"/>
                                        </p:tgtEl>
                                        <p:attrNameLst>
                                          <p:attrName>style.visibility</p:attrName>
                                        </p:attrNameLst>
                                      </p:cBhvr>
                                      <p:to>
                                        <p:strVal val="visible"/>
                                      </p:to>
                                    </p:set>
                                    <p:animEffect transition="in" filter="wipe(down)">
                                      <p:cBhvr>
                                        <p:cTn id="147" dur="500"/>
                                        <p:tgtEl>
                                          <p:spTgt spid="44"/>
                                        </p:tgtEl>
                                      </p:cBhvr>
                                    </p:animEffect>
                                  </p:childTnLst>
                                </p:cTn>
                              </p:par>
                            </p:childTnLst>
                          </p:cTn>
                        </p:par>
                      </p:childTnLst>
                    </p:cTn>
                  </p:par>
                  <p:par>
                    <p:cTn id="148" fill="hold">
                      <p:stCondLst>
                        <p:cond delay="indefinite"/>
                      </p:stCondLst>
                      <p:childTnLst>
                        <p:par>
                          <p:cTn id="149" fill="hold">
                            <p:stCondLst>
                              <p:cond delay="0"/>
                            </p:stCondLst>
                            <p:childTnLst>
                              <p:par>
                                <p:cTn id="150" presetID="23" presetClass="entr" presetSubtype="32" fill="hold" grpId="0" nodeType="clickEffect">
                                  <p:stCondLst>
                                    <p:cond delay="0"/>
                                  </p:stCondLst>
                                  <p:childTnLst>
                                    <p:set>
                                      <p:cBhvr>
                                        <p:cTn id="151" dur="1" fill="hold">
                                          <p:stCondLst>
                                            <p:cond delay="0"/>
                                          </p:stCondLst>
                                        </p:cTn>
                                        <p:tgtEl>
                                          <p:spTgt spid="50"/>
                                        </p:tgtEl>
                                        <p:attrNameLst>
                                          <p:attrName>style.visibility</p:attrName>
                                        </p:attrNameLst>
                                      </p:cBhvr>
                                      <p:to>
                                        <p:strVal val="visible"/>
                                      </p:to>
                                    </p:set>
                                    <p:anim calcmode="lin" valueType="num">
                                      <p:cBhvr>
                                        <p:cTn id="152" dur="500" fill="hold"/>
                                        <p:tgtEl>
                                          <p:spTgt spid="50"/>
                                        </p:tgtEl>
                                        <p:attrNameLst>
                                          <p:attrName>ppt_w</p:attrName>
                                        </p:attrNameLst>
                                      </p:cBhvr>
                                      <p:tavLst>
                                        <p:tav tm="0">
                                          <p:val>
                                            <p:strVal val="4*#ppt_w"/>
                                          </p:val>
                                        </p:tav>
                                        <p:tav tm="100000">
                                          <p:val>
                                            <p:strVal val="#ppt_w"/>
                                          </p:val>
                                        </p:tav>
                                      </p:tavLst>
                                    </p:anim>
                                    <p:anim calcmode="lin" valueType="num">
                                      <p:cBhvr>
                                        <p:cTn id="153" dur="500" fill="hold"/>
                                        <p:tgtEl>
                                          <p:spTgt spid="50"/>
                                        </p:tgtEl>
                                        <p:attrNameLst>
                                          <p:attrName>ppt_h</p:attrName>
                                        </p:attrNameLst>
                                      </p:cBhvr>
                                      <p:tavLst>
                                        <p:tav tm="0">
                                          <p:val>
                                            <p:strVal val="4*#ppt_h"/>
                                          </p:val>
                                        </p:tav>
                                        <p:tav tm="100000">
                                          <p:val>
                                            <p:strVal val="#ppt_h"/>
                                          </p:val>
                                        </p:tav>
                                      </p:tavLst>
                                    </p:anim>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51"/>
                                        </p:tgtEl>
                                        <p:attrNameLst>
                                          <p:attrName>style.visibility</p:attrName>
                                        </p:attrNameLst>
                                      </p:cBhvr>
                                      <p:to>
                                        <p:strVal val="visible"/>
                                      </p:to>
                                    </p:set>
                                    <p:animEffect transition="in" filter="wipe(left)">
                                      <p:cBhvr>
                                        <p:cTn id="158" dur="500"/>
                                        <p:tgtEl>
                                          <p:spTgt spid="51"/>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4" fill="hold" nodeType="clickEffect">
                                  <p:stCondLst>
                                    <p:cond delay="0"/>
                                  </p:stCondLst>
                                  <p:childTnLst>
                                    <p:set>
                                      <p:cBhvr>
                                        <p:cTn id="162" dur="1" fill="hold">
                                          <p:stCondLst>
                                            <p:cond delay="0"/>
                                          </p:stCondLst>
                                        </p:cTn>
                                        <p:tgtEl>
                                          <p:spTgt spid="52"/>
                                        </p:tgtEl>
                                        <p:attrNameLst>
                                          <p:attrName>style.visibility</p:attrName>
                                        </p:attrNameLst>
                                      </p:cBhvr>
                                      <p:to>
                                        <p:strVal val="visible"/>
                                      </p:to>
                                    </p:set>
                                    <p:animEffect transition="in" filter="wipe(down)">
                                      <p:cBhvr>
                                        <p:cTn id="16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autoUpdateAnimBg="0"/>
      <p:bldP spid="22" grpId="0" animBg="1" autoUpdateAnimBg="0"/>
      <p:bldP spid="23" grpId="0" animBg="1" autoUpdateAnimBg="0"/>
      <p:bldP spid="24" grpId="0" animBg="1" autoUpdateAnimBg="0"/>
      <p:bldP spid="25" grpId="0" animBg="1" autoUpdateAnimBg="0"/>
      <p:bldP spid="26" grpId="0" animBg="1" autoUpdateAnimBg="0"/>
      <p:bldP spid="27" grpId="0" animBg="1" autoUpdateAnimBg="0"/>
      <p:bldP spid="28" grpId="0" animBg="1"/>
      <p:bldP spid="29" grpId="0" animBg="1" autoUpdateAnimBg="0"/>
      <p:bldP spid="30" grpId="0" animBg="1" autoUpdateAnimBg="0"/>
      <p:bldP spid="31" grpId="0" animBg="1" autoUpdateAnimBg="0"/>
      <p:bldP spid="32" grpId="0" animBg="1" autoUpdateAnimBg="0"/>
      <p:bldP spid="33" grpId="0" animBg="1" autoUpdateAnimBg="0"/>
      <p:bldP spid="34" grpId="0" animBg="1" autoUpdateAnimBg="0"/>
      <p:bldP spid="35" grpId="0" animBg="1" autoUpdateAnimBg="0"/>
      <p:bldP spid="36" grpId="0" animBg="1" autoUpdateAnimBg="0"/>
      <p:bldP spid="40" grpId="0" animBg="1"/>
      <p:bldP spid="41" grpId="0" animBg="1"/>
      <p:bldP spid="42" grpId="0" autoUpdateAnimBg="0"/>
      <p:bldP spid="43" grpId="0" animBg="1"/>
      <p:bldP spid="49" grpId="0" animBg="1" autoUpdateAnimBg="0"/>
      <p:bldP spid="50" grpId="0" animBg="1" autoUpdateAnimBg="0"/>
      <p:bldP spid="51"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674813" y="4884738"/>
            <a:ext cx="5776912" cy="534987"/>
            <a:chOff x="959" y="3674"/>
            <a:chExt cx="3639" cy="337"/>
          </a:xfrm>
        </p:grpSpPr>
        <p:graphicFrame>
          <p:nvGraphicFramePr>
            <p:cNvPr id="3" name="Object 5"/>
            <p:cNvGraphicFramePr>
              <a:graphicFrameLocks noChangeAspect="1"/>
            </p:cNvGraphicFramePr>
            <p:nvPr/>
          </p:nvGraphicFramePr>
          <p:xfrm>
            <a:off x="959" y="3674"/>
            <a:ext cx="572" cy="337"/>
          </p:xfrm>
          <a:graphic>
            <a:graphicData uri="http://schemas.openxmlformats.org/presentationml/2006/ole">
              <p:oleObj spid="_x0000_s97282" name="Bitmap Image" r:id="rId3" imgW="1190476" imgH="1190476" progId="PBrush">
                <p:embed/>
              </p:oleObj>
            </a:graphicData>
          </a:graphic>
        </p:graphicFrame>
        <p:sp>
          <p:nvSpPr>
            <p:cNvPr id="4" name="Rectangle 6"/>
            <p:cNvSpPr>
              <a:spLocks noChangeArrowheads="1"/>
            </p:cNvSpPr>
            <p:nvPr/>
          </p:nvSpPr>
          <p:spPr bwMode="auto">
            <a:xfrm>
              <a:off x="4542" y="3808"/>
              <a:ext cx="56" cy="68"/>
            </a:xfrm>
            <a:prstGeom prst="rect">
              <a:avLst/>
            </a:prstGeom>
            <a:noFill/>
            <a:ln w="28575">
              <a:noFill/>
              <a:miter lim="800000"/>
              <a:headEnd/>
              <a:tailEnd/>
            </a:ln>
            <a:effectLst/>
          </p:spPr>
          <p:txBody>
            <a:bodyPr wrap="none" anchor="ctr"/>
            <a:lstStyle/>
            <a:p>
              <a:endParaRPr lang="en-US"/>
            </a:p>
          </p:txBody>
        </p:sp>
      </p:grpSp>
      <p:grpSp>
        <p:nvGrpSpPr>
          <p:cNvPr id="5" name="Group 7"/>
          <p:cNvGrpSpPr>
            <a:grpSpLocks/>
          </p:cNvGrpSpPr>
          <p:nvPr/>
        </p:nvGrpSpPr>
        <p:grpSpPr bwMode="auto">
          <a:xfrm>
            <a:off x="1703388" y="4889500"/>
            <a:ext cx="5686425" cy="534988"/>
            <a:chOff x="969" y="2965"/>
            <a:chExt cx="3582" cy="337"/>
          </a:xfrm>
        </p:grpSpPr>
        <p:graphicFrame>
          <p:nvGraphicFramePr>
            <p:cNvPr id="6" name="Object 8"/>
            <p:cNvGraphicFramePr>
              <a:graphicFrameLocks noChangeAspect="1"/>
            </p:cNvGraphicFramePr>
            <p:nvPr/>
          </p:nvGraphicFramePr>
          <p:xfrm>
            <a:off x="3979" y="2965"/>
            <a:ext cx="572" cy="337"/>
          </p:xfrm>
          <a:graphic>
            <a:graphicData uri="http://schemas.openxmlformats.org/presentationml/2006/ole">
              <p:oleObj spid="_x0000_s97283" name="Bitmap Image" r:id="rId4" imgW="1190476" imgH="1190476" progId="PBrush">
                <p:embed/>
              </p:oleObj>
            </a:graphicData>
          </a:graphic>
        </p:graphicFrame>
        <p:sp>
          <p:nvSpPr>
            <p:cNvPr id="7" name="Rectangle 9"/>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8" name="Group 10"/>
          <p:cNvGrpSpPr>
            <a:grpSpLocks/>
          </p:cNvGrpSpPr>
          <p:nvPr/>
        </p:nvGrpSpPr>
        <p:grpSpPr bwMode="auto">
          <a:xfrm>
            <a:off x="1703388" y="4889500"/>
            <a:ext cx="5686425" cy="534988"/>
            <a:chOff x="969" y="2965"/>
            <a:chExt cx="3582" cy="337"/>
          </a:xfrm>
        </p:grpSpPr>
        <p:graphicFrame>
          <p:nvGraphicFramePr>
            <p:cNvPr id="9" name="Object 11"/>
            <p:cNvGraphicFramePr>
              <a:graphicFrameLocks noChangeAspect="1"/>
            </p:cNvGraphicFramePr>
            <p:nvPr/>
          </p:nvGraphicFramePr>
          <p:xfrm>
            <a:off x="3979" y="2965"/>
            <a:ext cx="572" cy="337"/>
          </p:xfrm>
          <a:graphic>
            <a:graphicData uri="http://schemas.openxmlformats.org/presentationml/2006/ole">
              <p:oleObj spid="_x0000_s97284" name="Bitmap Image" r:id="rId5" imgW="1190476" imgH="1190476" progId="PBrush">
                <p:embed/>
              </p:oleObj>
            </a:graphicData>
          </a:graphic>
        </p:graphicFrame>
        <p:sp>
          <p:nvSpPr>
            <p:cNvPr id="10" name="Rectangle 12"/>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11" name="Group 13"/>
          <p:cNvGrpSpPr>
            <a:grpSpLocks/>
          </p:cNvGrpSpPr>
          <p:nvPr/>
        </p:nvGrpSpPr>
        <p:grpSpPr bwMode="auto">
          <a:xfrm>
            <a:off x="1703388" y="4889500"/>
            <a:ext cx="5686425" cy="534988"/>
            <a:chOff x="969" y="2965"/>
            <a:chExt cx="3582" cy="337"/>
          </a:xfrm>
        </p:grpSpPr>
        <p:graphicFrame>
          <p:nvGraphicFramePr>
            <p:cNvPr id="12" name="Object 14"/>
            <p:cNvGraphicFramePr>
              <a:graphicFrameLocks noChangeAspect="1"/>
            </p:cNvGraphicFramePr>
            <p:nvPr/>
          </p:nvGraphicFramePr>
          <p:xfrm>
            <a:off x="3979" y="2965"/>
            <a:ext cx="572" cy="337"/>
          </p:xfrm>
          <a:graphic>
            <a:graphicData uri="http://schemas.openxmlformats.org/presentationml/2006/ole">
              <p:oleObj spid="_x0000_s97285" name="Bitmap Image" r:id="rId6" imgW="1190476" imgH="1190476" progId="PBrush">
                <p:embed/>
              </p:oleObj>
            </a:graphicData>
          </a:graphic>
        </p:graphicFrame>
        <p:sp>
          <p:nvSpPr>
            <p:cNvPr id="13" name="Rectangle 15"/>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sp>
        <p:nvSpPr>
          <p:cNvPr id="14" name="Rectangle 16"/>
          <p:cNvSpPr>
            <a:spLocks noChangeArrowheads="1"/>
          </p:cNvSpPr>
          <p:nvPr/>
        </p:nvSpPr>
        <p:spPr bwMode="auto">
          <a:xfrm>
            <a:off x="228600" y="304800"/>
            <a:ext cx="4859338" cy="457200"/>
          </a:xfrm>
          <a:prstGeom prst="rect">
            <a:avLst/>
          </a:prstGeom>
          <a:noFill/>
          <a:ln w="9525">
            <a:noFill/>
            <a:miter lim="800000"/>
            <a:headEnd/>
            <a:tailEnd/>
          </a:ln>
          <a:effectLst/>
        </p:spPr>
        <p:txBody>
          <a:bodyPr lIns="92075" tIns="46038" rIns="92075" bIns="46038" anchor="ctr"/>
          <a:lstStyle/>
          <a:p>
            <a:r>
              <a:rPr lang="en-US" altLang="ja-JP" sz="2000" b="1">
                <a:solidFill>
                  <a:srgbClr val="00FF00"/>
                </a:solidFill>
                <a:latin typeface="Verdana" pitchFamily="34" charset="0"/>
                <a:ea typeface="ＭＳ Ｐゴシック" pitchFamily="50" charset="-128"/>
              </a:rPr>
              <a:t>Flow Control - Windowing</a:t>
            </a:r>
            <a:endParaRPr lang="en-US" sz="2000" b="1">
              <a:solidFill>
                <a:srgbClr val="00FF00"/>
              </a:solidFill>
              <a:latin typeface="Verdana" pitchFamily="34" charset="0"/>
              <a:ea typeface="ＭＳ Ｐゴシック" pitchFamily="50" charset="-128"/>
            </a:endParaRPr>
          </a:p>
        </p:txBody>
      </p:sp>
      <p:sp>
        <p:nvSpPr>
          <p:cNvPr id="15" name="AutoShape 17"/>
          <p:cNvSpPr>
            <a:spLocks noChangeArrowheads="1"/>
          </p:cNvSpPr>
          <p:nvPr/>
        </p:nvSpPr>
        <p:spPr bwMode="auto">
          <a:xfrm>
            <a:off x="962025" y="2482850"/>
            <a:ext cx="2457450" cy="1703388"/>
          </a:xfrm>
          <a:prstGeom prst="cloudCallout">
            <a:avLst>
              <a:gd name="adj1" fmla="val -2005"/>
              <a:gd name="adj2" fmla="val 88208"/>
            </a:avLst>
          </a:prstGeom>
          <a:solidFill>
            <a:srgbClr val="009900"/>
          </a:solidFill>
          <a:ln w="28575">
            <a:solidFill>
              <a:schemeClr val="tx1"/>
            </a:solidFill>
            <a:round/>
            <a:headEnd/>
            <a:tailEnd/>
          </a:ln>
          <a:effectLst/>
        </p:spPr>
        <p:txBody>
          <a:bodyPr anchor="ctr"/>
          <a:lstStyle/>
          <a:p>
            <a:pPr algn="ctr" eaLnBrk="0" hangingPunct="0"/>
            <a:r>
              <a:rPr lang="en-US" sz="2000" b="1">
                <a:solidFill>
                  <a:schemeClr val="bg1"/>
                </a:solidFill>
                <a:latin typeface="Verdana" pitchFamily="34" charset="0"/>
              </a:rPr>
              <a:t>Sending 3-window</a:t>
            </a:r>
            <a:endParaRPr lang="en-US" sz="2000" b="1">
              <a:latin typeface="Verdana" pitchFamily="34" charset="0"/>
            </a:endParaRPr>
          </a:p>
        </p:txBody>
      </p:sp>
      <p:sp>
        <p:nvSpPr>
          <p:cNvPr id="16" name="AutoShape 18"/>
          <p:cNvSpPr>
            <a:spLocks noChangeArrowheads="1"/>
          </p:cNvSpPr>
          <p:nvPr/>
        </p:nvSpPr>
        <p:spPr bwMode="auto">
          <a:xfrm>
            <a:off x="5695950" y="2482850"/>
            <a:ext cx="2457450" cy="1703388"/>
          </a:xfrm>
          <a:prstGeom prst="cloudCallout">
            <a:avLst>
              <a:gd name="adj1" fmla="val -2005"/>
              <a:gd name="adj2" fmla="val 88208"/>
            </a:avLst>
          </a:prstGeom>
          <a:solidFill>
            <a:srgbClr val="009900"/>
          </a:solidFill>
          <a:ln w="28575">
            <a:solidFill>
              <a:schemeClr val="tx1"/>
            </a:solidFill>
            <a:round/>
            <a:headEnd/>
            <a:tailEnd/>
          </a:ln>
          <a:effectLst/>
        </p:spPr>
        <p:txBody>
          <a:bodyPr anchor="ctr"/>
          <a:lstStyle/>
          <a:p>
            <a:pPr algn="ctr" eaLnBrk="0" hangingPunct="0"/>
            <a:r>
              <a:rPr lang="en-US" sz="2000" b="1">
                <a:solidFill>
                  <a:schemeClr val="bg1"/>
                </a:solidFill>
                <a:latin typeface="Verdana" pitchFamily="34" charset="0"/>
              </a:rPr>
              <a:t>Received 3-window</a:t>
            </a:r>
            <a:endParaRPr lang="en-US" sz="2000" b="1">
              <a:latin typeface="Verdana" pitchFamily="34" charset="0"/>
            </a:endParaRPr>
          </a:p>
        </p:txBody>
      </p:sp>
      <p:sp>
        <p:nvSpPr>
          <p:cNvPr id="17" name="AutoShape 19"/>
          <p:cNvSpPr>
            <a:spLocks noChangeArrowheads="1"/>
          </p:cNvSpPr>
          <p:nvPr/>
        </p:nvSpPr>
        <p:spPr bwMode="auto">
          <a:xfrm>
            <a:off x="939800" y="2495550"/>
            <a:ext cx="2457450" cy="1703388"/>
          </a:xfrm>
          <a:prstGeom prst="cloudCallout">
            <a:avLst>
              <a:gd name="adj1" fmla="val -2005"/>
              <a:gd name="adj2" fmla="val 88208"/>
            </a:avLst>
          </a:prstGeom>
          <a:solidFill>
            <a:srgbClr val="009900"/>
          </a:solidFill>
          <a:ln w="28575">
            <a:solidFill>
              <a:schemeClr val="tx1"/>
            </a:solidFill>
            <a:round/>
            <a:headEnd/>
            <a:tailEnd/>
          </a:ln>
          <a:effectLst/>
        </p:spPr>
        <p:txBody>
          <a:bodyPr anchor="ctr"/>
          <a:lstStyle/>
          <a:p>
            <a:pPr algn="ctr" eaLnBrk="0" hangingPunct="0"/>
            <a:r>
              <a:rPr lang="en-US" sz="2000" b="1">
                <a:solidFill>
                  <a:schemeClr val="bg1"/>
                </a:solidFill>
                <a:latin typeface="Verdana" pitchFamily="34" charset="0"/>
              </a:rPr>
              <a:t>Ack-Rec-3</a:t>
            </a:r>
          </a:p>
          <a:p>
            <a:pPr algn="ctr" eaLnBrk="0" hangingPunct="0"/>
            <a:r>
              <a:rPr lang="en-US" sz="2000" b="1">
                <a:solidFill>
                  <a:schemeClr val="bg1"/>
                </a:solidFill>
                <a:latin typeface="Verdana" pitchFamily="34" charset="0"/>
              </a:rPr>
              <a:t>Sending</a:t>
            </a:r>
          </a:p>
          <a:p>
            <a:pPr algn="ctr" eaLnBrk="0" hangingPunct="0"/>
            <a:r>
              <a:rPr lang="en-US" sz="2000" b="1">
                <a:solidFill>
                  <a:schemeClr val="bg1"/>
                </a:solidFill>
                <a:latin typeface="Verdana" pitchFamily="34" charset="0"/>
              </a:rPr>
              <a:t>5-window</a:t>
            </a:r>
            <a:endParaRPr lang="en-US" sz="2000" b="1">
              <a:latin typeface="Verdana" pitchFamily="34" charset="0"/>
            </a:endParaRPr>
          </a:p>
        </p:txBody>
      </p:sp>
      <p:grpSp>
        <p:nvGrpSpPr>
          <p:cNvPr id="18" name="Group 20"/>
          <p:cNvGrpSpPr>
            <a:grpSpLocks/>
          </p:cNvGrpSpPr>
          <p:nvPr/>
        </p:nvGrpSpPr>
        <p:grpSpPr bwMode="auto">
          <a:xfrm>
            <a:off x="1674813" y="4902200"/>
            <a:ext cx="5776912" cy="534988"/>
            <a:chOff x="959" y="3674"/>
            <a:chExt cx="3639" cy="337"/>
          </a:xfrm>
        </p:grpSpPr>
        <p:graphicFrame>
          <p:nvGraphicFramePr>
            <p:cNvPr id="19" name="Object 21"/>
            <p:cNvGraphicFramePr>
              <a:graphicFrameLocks noChangeAspect="1"/>
            </p:cNvGraphicFramePr>
            <p:nvPr/>
          </p:nvGraphicFramePr>
          <p:xfrm>
            <a:off x="959" y="3674"/>
            <a:ext cx="572" cy="337"/>
          </p:xfrm>
          <a:graphic>
            <a:graphicData uri="http://schemas.openxmlformats.org/presentationml/2006/ole">
              <p:oleObj spid="_x0000_s97286" name="Bitmap Image" r:id="rId7" imgW="1190476" imgH="1190476" progId="PBrush">
                <p:embed/>
              </p:oleObj>
            </a:graphicData>
          </a:graphic>
        </p:graphicFrame>
        <p:sp>
          <p:nvSpPr>
            <p:cNvPr id="20" name="Rectangle 22"/>
            <p:cNvSpPr>
              <a:spLocks noChangeArrowheads="1"/>
            </p:cNvSpPr>
            <p:nvPr/>
          </p:nvSpPr>
          <p:spPr bwMode="auto">
            <a:xfrm>
              <a:off x="4542" y="3808"/>
              <a:ext cx="56" cy="68"/>
            </a:xfrm>
            <a:prstGeom prst="rect">
              <a:avLst/>
            </a:prstGeom>
            <a:noFill/>
            <a:ln w="28575">
              <a:noFill/>
              <a:miter lim="800000"/>
              <a:headEnd/>
              <a:tailEnd/>
            </a:ln>
            <a:effectLst/>
          </p:spPr>
          <p:txBody>
            <a:bodyPr wrap="none" anchor="ctr"/>
            <a:lstStyle/>
            <a:p>
              <a:endParaRPr lang="en-US"/>
            </a:p>
          </p:txBody>
        </p:sp>
      </p:grpSp>
      <p:grpSp>
        <p:nvGrpSpPr>
          <p:cNvPr id="21" name="Group 23"/>
          <p:cNvGrpSpPr>
            <a:grpSpLocks/>
          </p:cNvGrpSpPr>
          <p:nvPr/>
        </p:nvGrpSpPr>
        <p:grpSpPr bwMode="auto">
          <a:xfrm>
            <a:off x="1674813" y="4919663"/>
            <a:ext cx="5776912" cy="534987"/>
            <a:chOff x="959" y="3674"/>
            <a:chExt cx="3639" cy="337"/>
          </a:xfrm>
        </p:grpSpPr>
        <p:graphicFrame>
          <p:nvGraphicFramePr>
            <p:cNvPr id="22" name="Object 24"/>
            <p:cNvGraphicFramePr>
              <a:graphicFrameLocks noChangeAspect="1"/>
            </p:cNvGraphicFramePr>
            <p:nvPr/>
          </p:nvGraphicFramePr>
          <p:xfrm>
            <a:off x="959" y="3674"/>
            <a:ext cx="572" cy="337"/>
          </p:xfrm>
          <a:graphic>
            <a:graphicData uri="http://schemas.openxmlformats.org/presentationml/2006/ole">
              <p:oleObj spid="_x0000_s97287" name="Bitmap Image" r:id="rId8" imgW="1190476" imgH="1190476" progId="PBrush">
                <p:embed/>
              </p:oleObj>
            </a:graphicData>
          </a:graphic>
        </p:graphicFrame>
        <p:sp>
          <p:nvSpPr>
            <p:cNvPr id="23" name="Rectangle 25"/>
            <p:cNvSpPr>
              <a:spLocks noChangeArrowheads="1"/>
            </p:cNvSpPr>
            <p:nvPr/>
          </p:nvSpPr>
          <p:spPr bwMode="auto">
            <a:xfrm>
              <a:off x="4542" y="3808"/>
              <a:ext cx="56" cy="68"/>
            </a:xfrm>
            <a:prstGeom prst="rect">
              <a:avLst/>
            </a:prstGeom>
            <a:noFill/>
            <a:ln w="28575">
              <a:noFill/>
              <a:miter lim="800000"/>
              <a:headEnd/>
              <a:tailEnd/>
            </a:ln>
            <a:effectLst/>
          </p:spPr>
          <p:txBody>
            <a:bodyPr wrap="none" anchor="ctr"/>
            <a:lstStyle/>
            <a:p>
              <a:endParaRPr lang="en-US"/>
            </a:p>
          </p:txBody>
        </p:sp>
      </p:grpSp>
      <p:grpSp>
        <p:nvGrpSpPr>
          <p:cNvPr id="24" name="Group 26"/>
          <p:cNvGrpSpPr>
            <a:grpSpLocks/>
          </p:cNvGrpSpPr>
          <p:nvPr/>
        </p:nvGrpSpPr>
        <p:grpSpPr bwMode="auto">
          <a:xfrm>
            <a:off x="1690688" y="4911725"/>
            <a:ext cx="5686425" cy="534988"/>
            <a:chOff x="969" y="2965"/>
            <a:chExt cx="3582" cy="337"/>
          </a:xfrm>
        </p:grpSpPr>
        <p:graphicFrame>
          <p:nvGraphicFramePr>
            <p:cNvPr id="25" name="Object 27"/>
            <p:cNvGraphicFramePr>
              <a:graphicFrameLocks noChangeAspect="1"/>
            </p:cNvGraphicFramePr>
            <p:nvPr/>
          </p:nvGraphicFramePr>
          <p:xfrm>
            <a:off x="3979" y="2965"/>
            <a:ext cx="572" cy="337"/>
          </p:xfrm>
          <a:graphic>
            <a:graphicData uri="http://schemas.openxmlformats.org/presentationml/2006/ole">
              <p:oleObj spid="_x0000_s97288" name="Bitmap Image" r:id="rId9" imgW="1190476" imgH="1190476" progId="PBrush">
                <p:embed/>
              </p:oleObj>
            </a:graphicData>
          </a:graphic>
        </p:graphicFrame>
        <p:sp>
          <p:nvSpPr>
            <p:cNvPr id="26" name="Rectangle 28"/>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27" name="Group 29"/>
          <p:cNvGrpSpPr>
            <a:grpSpLocks/>
          </p:cNvGrpSpPr>
          <p:nvPr/>
        </p:nvGrpSpPr>
        <p:grpSpPr bwMode="auto">
          <a:xfrm>
            <a:off x="1690688" y="4911725"/>
            <a:ext cx="5686425" cy="534988"/>
            <a:chOff x="969" y="2965"/>
            <a:chExt cx="3582" cy="337"/>
          </a:xfrm>
        </p:grpSpPr>
        <p:graphicFrame>
          <p:nvGraphicFramePr>
            <p:cNvPr id="28" name="Object 30"/>
            <p:cNvGraphicFramePr>
              <a:graphicFrameLocks noChangeAspect="1"/>
            </p:cNvGraphicFramePr>
            <p:nvPr/>
          </p:nvGraphicFramePr>
          <p:xfrm>
            <a:off x="3979" y="2965"/>
            <a:ext cx="572" cy="337"/>
          </p:xfrm>
          <a:graphic>
            <a:graphicData uri="http://schemas.openxmlformats.org/presentationml/2006/ole">
              <p:oleObj spid="_x0000_s97289" name="Bitmap Image" r:id="rId10" imgW="1190476" imgH="1190476" progId="PBrush">
                <p:embed/>
              </p:oleObj>
            </a:graphicData>
          </a:graphic>
        </p:graphicFrame>
        <p:sp>
          <p:nvSpPr>
            <p:cNvPr id="29" name="Rectangle 31"/>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30" name="Group 32"/>
          <p:cNvGrpSpPr>
            <a:grpSpLocks/>
          </p:cNvGrpSpPr>
          <p:nvPr/>
        </p:nvGrpSpPr>
        <p:grpSpPr bwMode="auto">
          <a:xfrm>
            <a:off x="1690688" y="4911725"/>
            <a:ext cx="5686425" cy="534988"/>
            <a:chOff x="969" y="2965"/>
            <a:chExt cx="3582" cy="337"/>
          </a:xfrm>
        </p:grpSpPr>
        <p:graphicFrame>
          <p:nvGraphicFramePr>
            <p:cNvPr id="31" name="Object 33"/>
            <p:cNvGraphicFramePr>
              <a:graphicFrameLocks noChangeAspect="1"/>
            </p:cNvGraphicFramePr>
            <p:nvPr/>
          </p:nvGraphicFramePr>
          <p:xfrm>
            <a:off x="3979" y="2965"/>
            <a:ext cx="572" cy="337"/>
          </p:xfrm>
          <a:graphic>
            <a:graphicData uri="http://schemas.openxmlformats.org/presentationml/2006/ole">
              <p:oleObj spid="_x0000_s97290" name="Bitmap Image" r:id="rId11" imgW="1190476" imgH="1190476" progId="PBrush">
                <p:embed/>
              </p:oleObj>
            </a:graphicData>
          </a:graphic>
        </p:graphicFrame>
        <p:sp>
          <p:nvSpPr>
            <p:cNvPr id="32" name="Rectangle 34"/>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33" name="Group 35"/>
          <p:cNvGrpSpPr>
            <a:grpSpLocks/>
          </p:cNvGrpSpPr>
          <p:nvPr/>
        </p:nvGrpSpPr>
        <p:grpSpPr bwMode="auto">
          <a:xfrm>
            <a:off x="1690688" y="4911725"/>
            <a:ext cx="5686425" cy="534988"/>
            <a:chOff x="969" y="2965"/>
            <a:chExt cx="3582" cy="337"/>
          </a:xfrm>
        </p:grpSpPr>
        <p:graphicFrame>
          <p:nvGraphicFramePr>
            <p:cNvPr id="34" name="Object 36"/>
            <p:cNvGraphicFramePr>
              <a:graphicFrameLocks noChangeAspect="1"/>
            </p:cNvGraphicFramePr>
            <p:nvPr/>
          </p:nvGraphicFramePr>
          <p:xfrm>
            <a:off x="3979" y="2965"/>
            <a:ext cx="572" cy="337"/>
          </p:xfrm>
          <a:graphic>
            <a:graphicData uri="http://schemas.openxmlformats.org/presentationml/2006/ole">
              <p:oleObj spid="_x0000_s97291" name="Bitmap Image" r:id="rId12" imgW="1190476" imgH="1190476" progId="PBrush">
                <p:embed/>
              </p:oleObj>
            </a:graphicData>
          </a:graphic>
        </p:graphicFrame>
        <p:sp>
          <p:nvSpPr>
            <p:cNvPr id="35" name="Rectangle 37"/>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36" name="Group 38"/>
          <p:cNvGrpSpPr>
            <a:grpSpLocks/>
          </p:cNvGrpSpPr>
          <p:nvPr/>
        </p:nvGrpSpPr>
        <p:grpSpPr bwMode="auto">
          <a:xfrm>
            <a:off x="1690688" y="4911725"/>
            <a:ext cx="5686425" cy="534988"/>
            <a:chOff x="969" y="2965"/>
            <a:chExt cx="3582" cy="337"/>
          </a:xfrm>
        </p:grpSpPr>
        <p:graphicFrame>
          <p:nvGraphicFramePr>
            <p:cNvPr id="37" name="Object 39"/>
            <p:cNvGraphicFramePr>
              <a:graphicFrameLocks noChangeAspect="1"/>
            </p:cNvGraphicFramePr>
            <p:nvPr/>
          </p:nvGraphicFramePr>
          <p:xfrm>
            <a:off x="3979" y="2965"/>
            <a:ext cx="572" cy="337"/>
          </p:xfrm>
          <a:graphic>
            <a:graphicData uri="http://schemas.openxmlformats.org/presentationml/2006/ole">
              <p:oleObj spid="_x0000_s97292" name="Bitmap Image" r:id="rId13" imgW="1190476" imgH="1190476" progId="PBrush">
                <p:embed/>
              </p:oleObj>
            </a:graphicData>
          </a:graphic>
        </p:graphicFrame>
        <p:sp>
          <p:nvSpPr>
            <p:cNvPr id="38" name="Rectangle 40"/>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sp>
        <p:nvSpPr>
          <p:cNvPr id="39" name="AutoShape 41"/>
          <p:cNvSpPr>
            <a:spLocks noChangeArrowheads="1"/>
          </p:cNvSpPr>
          <p:nvPr/>
        </p:nvSpPr>
        <p:spPr bwMode="auto">
          <a:xfrm>
            <a:off x="5691188" y="2495550"/>
            <a:ext cx="2457450" cy="1703388"/>
          </a:xfrm>
          <a:prstGeom prst="cloudCallout">
            <a:avLst>
              <a:gd name="adj1" fmla="val -2005"/>
              <a:gd name="adj2" fmla="val 88208"/>
            </a:avLst>
          </a:prstGeom>
          <a:solidFill>
            <a:srgbClr val="009900"/>
          </a:solidFill>
          <a:ln w="28575">
            <a:solidFill>
              <a:schemeClr val="tx1"/>
            </a:solidFill>
            <a:round/>
            <a:headEnd/>
            <a:tailEnd/>
          </a:ln>
          <a:effectLst/>
        </p:spPr>
        <p:txBody>
          <a:bodyPr anchor="ctr"/>
          <a:lstStyle/>
          <a:p>
            <a:pPr algn="ctr" eaLnBrk="0" hangingPunct="0"/>
            <a:r>
              <a:rPr lang="en-US" sz="2000" b="1">
                <a:solidFill>
                  <a:schemeClr val="bg1"/>
                </a:solidFill>
                <a:latin typeface="Verdana" pitchFamily="34" charset="0"/>
              </a:rPr>
              <a:t>Received 4-window</a:t>
            </a:r>
            <a:endParaRPr lang="en-US" sz="2000" b="1">
              <a:latin typeface="Verdana" pitchFamily="34" charset="0"/>
            </a:endParaRPr>
          </a:p>
        </p:txBody>
      </p:sp>
      <p:grpSp>
        <p:nvGrpSpPr>
          <p:cNvPr id="40" name="Group 42"/>
          <p:cNvGrpSpPr>
            <a:grpSpLocks/>
          </p:cNvGrpSpPr>
          <p:nvPr/>
        </p:nvGrpSpPr>
        <p:grpSpPr bwMode="auto">
          <a:xfrm>
            <a:off x="1670050" y="4897438"/>
            <a:ext cx="5776913" cy="534987"/>
            <a:chOff x="959" y="3674"/>
            <a:chExt cx="3639" cy="337"/>
          </a:xfrm>
        </p:grpSpPr>
        <p:graphicFrame>
          <p:nvGraphicFramePr>
            <p:cNvPr id="41" name="Object 43"/>
            <p:cNvGraphicFramePr>
              <a:graphicFrameLocks noChangeAspect="1"/>
            </p:cNvGraphicFramePr>
            <p:nvPr/>
          </p:nvGraphicFramePr>
          <p:xfrm>
            <a:off x="959" y="3674"/>
            <a:ext cx="572" cy="337"/>
          </p:xfrm>
          <a:graphic>
            <a:graphicData uri="http://schemas.openxmlformats.org/presentationml/2006/ole">
              <p:oleObj spid="_x0000_s97293" name="Bitmap Image" r:id="rId14" imgW="1190476" imgH="1190476" progId="PBrush">
                <p:embed/>
              </p:oleObj>
            </a:graphicData>
          </a:graphic>
        </p:graphicFrame>
        <p:sp>
          <p:nvSpPr>
            <p:cNvPr id="42" name="Rectangle 44"/>
            <p:cNvSpPr>
              <a:spLocks noChangeArrowheads="1"/>
            </p:cNvSpPr>
            <p:nvPr/>
          </p:nvSpPr>
          <p:spPr bwMode="auto">
            <a:xfrm>
              <a:off x="4542" y="3808"/>
              <a:ext cx="56" cy="68"/>
            </a:xfrm>
            <a:prstGeom prst="rect">
              <a:avLst/>
            </a:prstGeom>
            <a:noFill/>
            <a:ln w="28575">
              <a:noFill/>
              <a:miter lim="800000"/>
              <a:headEnd/>
              <a:tailEnd/>
            </a:ln>
            <a:effectLst/>
          </p:spPr>
          <p:txBody>
            <a:bodyPr wrap="none" anchor="ctr"/>
            <a:lstStyle/>
            <a:p>
              <a:endParaRPr lang="en-US"/>
            </a:p>
          </p:txBody>
        </p:sp>
      </p:grpSp>
      <p:grpSp>
        <p:nvGrpSpPr>
          <p:cNvPr id="43" name="Group 45"/>
          <p:cNvGrpSpPr>
            <a:grpSpLocks/>
          </p:cNvGrpSpPr>
          <p:nvPr/>
        </p:nvGrpSpPr>
        <p:grpSpPr bwMode="auto">
          <a:xfrm>
            <a:off x="1670050" y="4897438"/>
            <a:ext cx="5776913" cy="534987"/>
            <a:chOff x="959" y="3674"/>
            <a:chExt cx="3639" cy="337"/>
          </a:xfrm>
        </p:grpSpPr>
        <p:graphicFrame>
          <p:nvGraphicFramePr>
            <p:cNvPr id="44" name="Object 46"/>
            <p:cNvGraphicFramePr>
              <a:graphicFrameLocks noChangeAspect="1"/>
            </p:cNvGraphicFramePr>
            <p:nvPr/>
          </p:nvGraphicFramePr>
          <p:xfrm>
            <a:off x="959" y="3674"/>
            <a:ext cx="572" cy="337"/>
          </p:xfrm>
          <a:graphic>
            <a:graphicData uri="http://schemas.openxmlformats.org/presentationml/2006/ole">
              <p:oleObj spid="_x0000_s97294" name="Bitmap Image" r:id="rId15" imgW="1190476" imgH="1190476" progId="PBrush">
                <p:embed/>
              </p:oleObj>
            </a:graphicData>
          </a:graphic>
        </p:graphicFrame>
        <p:sp>
          <p:nvSpPr>
            <p:cNvPr id="45" name="Rectangle 47"/>
            <p:cNvSpPr>
              <a:spLocks noChangeArrowheads="1"/>
            </p:cNvSpPr>
            <p:nvPr/>
          </p:nvSpPr>
          <p:spPr bwMode="auto">
            <a:xfrm>
              <a:off x="4542" y="3808"/>
              <a:ext cx="56" cy="68"/>
            </a:xfrm>
            <a:prstGeom prst="rect">
              <a:avLst/>
            </a:prstGeom>
            <a:noFill/>
            <a:ln w="28575">
              <a:noFill/>
              <a:miter lim="800000"/>
              <a:headEnd/>
              <a:tailEnd/>
            </a:ln>
            <a:effectLst/>
          </p:spPr>
          <p:txBody>
            <a:bodyPr wrap="none" anchor="ctr"/>
            <a:lstStyle/>
            <a:p>
              <a:endParaRPr lang="en-US"/>
            </a:p>
          </p:txBody>
        </p:sp>
      </p:grpSp>
      <p:grpSp>
        <p:nvGrpSpPr>
          <p:cNvPr id="46" name="Group 48"/>
          <p:cNvGrpSpPr>
            <a:grpSpLocks/>
          </p:cNvGrpSpPr>
          <p:nvPr/>
        </p:nvGrpSpPr>
        <p:grpSpPr bwMode="auto">
          <a:xfrm>
            <a:off x="1670050" y="4897438"/>
            <a:ext cx="5776913" cy="534987"/>
            <a:chOff x="959" y="3674"/>
            <a:chExt cx="3639" cy="337"/>
          </a:xfrm>
        </p:grpSpPr>
        <p:graphicFrame>
          <p:nvGraphicFramePr>
            <p:cNvPr id="47" name="Object 49"/>
            <p:cNvGraphicFramePr>
              <a:graphicFrameLocks noChangeAspect="1"/>
            </p:cNvGraphicFramePr>
            <p:nvPr/>
          </p:nvGraphicFramePr>
          <p:xfrm>
            <a:off x="959" y="3674"/>
            <a:ext cx="572" cy="337"/>
          </p:xfrm>
          <a:graphic>
            <a:graphicData uri="http://schemas.openxmlformats.org/presentationml/2006/ole">
              <p:oleObj spid="_x0000_s97295" name="Bitmap Image" r:id="rId16" imgW="1190476" imgH="1190476" progId="PBrush">
                <p:embed/>
              </p:oleObj>
            </a:graphicData>
          </a:graphic>
        </p:graphicFrame>
        <p:sp>
          <p:nvSpPr>
            <p:cNvPr id="48" name="Rectangle 50"/>
            <p:cNvSpPr>
              <a:spLocks noChangeArrowheads="1"/>
            </p:cNvSpPr>
            <p:nvPr/>
          </p:nvSpPr>
          <p:spPr bwMode="auto">
            <a:xfrm>
              <a:off x="4542" y="3808"/>
              <a:ext cx="56" cy="68"/>
            </a:xfrm>
            <a:prstGeom prst="rect">
              <a:avLst/>
            </a:prstGeom>
            <a:noFill/>
            <a:ln w="28575">
              <a:noFill/>
              <a:miter lim="800000"/>
              <a:headEnd/>
              <a:tailEnd/>
            </a:ln>
            <a:effectLst/>
          </p:spPr>
          <p:txBody>
            <a:bodyPr wrap="none" anchor="ctr"/>
            <a:lstStyle/>
            <a:p>
              <a:endParaRPr lang="en-US"/>
            </a:p>
          </p:txBody>
        </p:sp>
      </p:grpSp>
      <p:grpSp>
        <p:nvGrpSpPr>
          <p:cNvPr id="49" name="Group 51"/>
          <p:cNvGrpSpPr>
            <a:grpSpLocks/>
          </p:cNvGrpSpPr>
          <p:nvPr/>
        </p:nvGrpSpPr>
        <p:grpSpPr bwMode="auto">
          <a:xfrm>
            <a:off x="1670050" y="4897438"/>
            <a:ext cx="5776913" cy="534987"/>
            <a:chOff x="959" y="3674"/>
            <a:chExt cx="3639" cy="337"/>
          </a:xfrm>
        </p:grpSpPr>
        <p:graphicFrame>
          <p:nvGraphicFramePr>
            <p:cNvPr id="50" name="Object 52"/>
            <p:cNvGraphicFramePr>
              <a:graphicFrameLocks noChangeAspect="1"/>
            </p:cNvGraphicFramePr>
            <p:nvPr/>
          </p:nvGraphicFramePr>
          <p:xfrm>
            <a:off x="959" y="3674"/>
            <a:ext cx="572" cy="337"/>
          </p:xfrm>
          <a:graphic>
            <a:graphicData uri="http://schemas.openxmlformats.org/presentationml/2006/ole">
              <p:oleObj spid="_x0000_s97296" name="Bitmap Image" r:id="rId17" imgW="1190476" imgH="1190476" progId="PBrush">
                <p:embed/>
              </p:oleObj>
            </a:graphicData>
          </a:graphic>
        </p:graphicFrame>
        <p:sp>
          <p:nvSpPr>
            <p:cNvPr id="51" name="Rectangle 53"/>
            <p:cNvSpPr>
              <a:spLocks noChangeArrowheads="1"/>
            </p:cNvSpPr>
            <p:nvPr/>
          </p:nvSpPr>
          <p:spPr bwMode="auto">
            <a:xfrm>
              <a:off x="4542" y="3808"/>
              <a:ext cx="56" cy="68"/>
            </a:xfrm>
            <a:prstGeom prst="rect">
              <a:avLst/>
            </a:prstGeom>
            <a:noFill/>
            <a:ln w="28575">
              <a:noFill/>
              <a:miter lim="800000"/>
              <a:headEnd/>
              <a:tailEnd/>
            </a:ln>
            <a:effectLst/>
          </p:spPr>
          <p:txBody>
            <a:bodyPr wrap="none" anchor="ctr"/>
            <a:lstStyle/>
            <a:p>
              <a:endParaRPr lang="en-US"/>
            </a:p>
          </p:txBody>
        </p:sp>
      </p:grpSp>
      <p:grpSp>
        <p:nvGrpSpPr>
          <p:cNvPr id="52" name="Group 54"/>
          <p:cNvGrpSpPr>
            <a:grpSpLocks/>
          </p:cNvGrpSpPr>
          <p:nvPr/>
        </p:nvGrpSpPr>
        <p:grpSpPr bwMode="auto">
          <a:xfrm>
            <a:off x="1495425" y="4906963"/>
            <a:ext cx="6119813" cy="1204912"/>
            <a:chOff x="846" y="2984"/>
            <a:chExt cx="3855" cy="759"/>
          </a:xfrm>
        </p:grpSpPr>
        <p:grpSp>
          <p:nvGrpSpPr>
            <p:cNvPr id="53" name="Group 55"/>
            <p:cNvGrpSpPr>
              <a:grpSpLocks/>
            </p:cNvGrpSpPr>
            <p:nvPr/>
          </p:nvGrpSpPr>
          <p:grpSpPr bwMode="auto">
            <a:xfrm>
              <a:off x="846" y="2984"/>
              <a:ext cx="3855" cy="759"/>
              <a:chOff x="846" y="2984"/>
              <a:chExt cx="3855" cy="759"/>
            </a:xfrm>
          </p:grpSpPr>
          <p:pic>
            <p:nvPicPr>
              <p:cNvPr id="56" name="Picture 56"/>
              <p:cNvPicPr preferRelativeResize="0">
                <a:picLocks noChangeAspect="1" noChangeArrowheads="1"/>
              </p:cNvPicPr>
              <p:nvPr/>
            </p:nvPicPr>
            <p:blipFill>
              <a:blip r:embed="rId18"/>
              <a:srcRect/>
              <a:stretch>
                <a:fillRect/>
              </a:stretch>
            </p:blipFill>
            <p:spPr bwMode="auto">
              <a:xfrm>
                <a:off x="846" y="2984"/>
                <a:ext cx="839" cy="759"/>
              </a:xfrm>
              <a:prstGeom prst="rect">
                <a:avLst/>
              </a:prstGeom>
              <a:noFill/>
              <a:ln w="9525">
                <a:noFill/>
                <a:miter lim="800000"/>
                <a:headEnd/>
                <a:tailEnd/>
              </a:ln>
              <a:effectLst/>
            </p:spPr>
          </p:pic>
          <p:pic>
            <p:nvPicPr>
              <p:cNvPr id="57" name="Picture 57"/>
              <p:cNvPicPr preferRelativeResize="0">
                <a:picLocks noChangeAspect="1" noChangeArrowheads="1"/>
              </p:cNvPicPr>
              <p:nvPr/>
            </p:nvPicPr>
            <p:blipFill>
              <a:blip r:embed="rId18"/>
              <a:srcRect/>
              <a:stretch>
                <a:fillRect/>
              </a:stretch>
            </p:blipFill>
            <p:spPr bwMode="auto">
              <a:xfrm>
                <a:off x="3862" y="2984"/>
                <a:ext cx="839" cy="759"/>
              </a:xfrm>
              <a:prstGeom prst="rect">
                <a:avLst/>
              </a:prstGeom>
              <a:noFill/>
              <a:ln w="9525">
                <a:noFill/>
                <a:miter lim="800000"/>
                <a:headEnd/>
                <a:tailEnd/>
              </a:ln>
              <a:effectLst/>
            </p:spPr>
          </p:pic>
          <p:cxnSp>
            <p:nvCxnSpPr>
              <p:cNvPr id="58" name="AutoShape 58"/>
              <p:cNvCxnSpPr>
                <a:cxnSpLocks noChangeShapeType="1"/>
              </p:cNvCxnSpPr>
              <p:nvPr/>
            </p:nvCxnSpPr>
            <p:spPr bwMode="auto">
              <a:xfrm rot="10800000">
                <a:off x="1685" y="3364"/>
                <a:ext cx="2177" cy="0"/>
              </a:xfrm>
              <a:prstGeom prst="straightConnector1">
                <a:avLst/>
              </a:prstGeom>
              <a:noFill/>
              <a:ln w="38100">
                <a:solidFill>
                  <a:srgbClr val="FF6600"/>
                </a:solidFill>
                <a:round/>
                <a:headEnd type="none" w="sm" len="sm"/>
                <a:tailEnd type="none" w="sm" len="sm"/>
              </a:ln>
              <a:effectLst/>
            </p:spPr>
          </p:cxnSp>
        </p:grpSp>
        <p:sp>
          <p:nvSpPr>
            <p:cNvPr id="54" name="Text Box 59"/>
            <p:cNvSpPr txBox="1">
              <a:spLocks noChangeArrowheads="1"/>
            </p:cNvSpPr>
            <p:nvPr/>
          </p:nvSpPr>
          <p:spPr bwMode="auto">
            <a:xfrm>
              <a:off x="1087" y="3091"/>
              <a:ext cx="265" cy="288"/>
            </a:xfrm>
            <a:prstGeom prst="rect">
              <a:avLst/>
            </a:prstGeom>
            <a:noFill/>
            <a:ln w="28575">
              <a:noFill/>
              <a:miter lim="800000"/>
              <a:headEnd/>
              <a:tailEnd/>
            </a:ln>
            <a:effectLst/>
          </p:spPr>
          <p:txBody>
            <a:bodyPr wrap="none">
              <a:spAutoFit/>
            </a:bodyPr>
            <a:lstStyle/>
            <a:p>
              <a:pPr algn="ctr" eaLnBrk="0" hangingPunct="0"/>
              <a:r>
                <a:rPr lang="en-US" sz="2400" b="1">
                  <a:solidFill>
                    <a:srgbClr val="FF6600"/>
                  </a:solidFill>
                  <a:latin typeface="Verdana" pitchFamily="34" charset="0"/>
                </a:rPr>
                <a:t>A</a:t>
              </a:r>
            </a:p>
          </p:txBody>
        </p:sp>
        <p:sp>
          <p:nvSpPr>
            <p:cNvPr id="55" name="Text Box 60"/>
            <p:cNvSpPr txBox="1">
              <a:spLocks noChangeArrowheads="1"/>
            </p:cNvSpPr>
            <p:nvPr/>
          </p:nvSpPr>
          <p:spPr bwMode="auto">
            <a:xfrm>
              <a:off x="4104" y="3091"/>
              <a:ext cx="262" cy="288"/>
            </a:xfrm>
            <a:prstGeom prst="rect">
              <a:avLst/>
            </a:prstGeom>
            <a:noFill/>
            <a:ln w="28575">
              <a:noFill/>
              <a:miter lim="800000"/>
              <a:headEnd/>
              <a:tailEnd/>
            </a:ln>
            <a:effectLst/>
          </p:spPr>
          <p:txBody>
            <a:bodyPr wrap="none">
              <a:spAutoFit/>
            </a:bodyPr>
            <a:lstStyle/>
            <a:p>
              <a:pPr algn="ctr" eaLnBrk="0" hangingPunct="0"/>
              <a:r>
                <a:rPr lang="en-US" sz="2400" b="1">
                  <a:solidFill>
                    <a:srgbClr val="FF6600"/>
                  </a:solidFill>
                  <a:latin typeface="Verdana" pitchFamily="34" charset="0"/>
                </a:rPr>
                <a:t>B</a:t>
              </a:r>
            </a:p>
          </p:txBody>
        </p:sp>
      </p:grpSp>
      <p:sp>
        <p:nvSpPr>
          <p:cNvPr id="59" name="AutoShape 61"/>
          <p:cNvSpPr>
            <a:spLocks noChangeArrowheads="1"/>
          </p:cNvSpPr>
          <p:nvPr/>
        </p:nvSpPr>
        <p:spPr bwMode="auto">
          <a:xfrm>
            <a:off x="952500" y="2490788"/>
            <a:ext cx="2457450" cy="1703387"/>
          </a:xfrm>
          <a:prstGeom prst="cloudCallout">
            <a:avLst>
              <a:gd name="adj1" fmla="val -2005"/>
              <a:gd name="adj2" fmla="val 88208"/>
            </a:avLst>
          </a:prstGeom>
          <a:solidFill>
            <a:srgbClr val="009900"/>
          </a:solidFill>
          <a:ln w="28575">
            <a:solidFill>
              <a:schemeClr val="tx1"/>
            </a:solidFill>
            <a:round/>
            <a:headEnd/>
            <a:tailEnd/>
          </a:ln>
          <a:effectLst/>
        </p:spPr>
        <p:txBody>
          <a:bodyPr anchor="ctr"/>
          <a:lstStyle/>
          <a:p>
            <a:pPr algn="ctr" eaLnBrk="0" hangingPunct="0"/>
            <a:r>
              <a:rPr lang="en-US" sz="2000" b="1">
                <a:solidFill>
                  <a:schemeClr val="bg1"/>
                </a:solidFill>
                <a:latin typeface="Verdana" pitchFamily="34" charset="0"/>
              </a:rPr>
              <a:t>Ack. </a:t>
            </a:r>
            <a:r>
              <a:rPr lang="en-US" b="1">
                <a:solidFill>
                  <a:schemeClr val="bg1"/>
                </a:solidFill>
                <a:latin typeface="Verdana" pitchFamily="34" charset="0"/>
              </a:rPr>
              <a:t>Received-4</a:t>
            </a:r>
          </a:p>
        </p:txBody>
      </p:sp>
      <p:sp>
        <p:nvSpPr>
          <p:cNvPr id="60" name="AutoShape 62"/>
          <p:cNvSpPr>
            <a:spLocks noChangeArrowheads="1"/>
          </p:cNvSpPr>
          <p:nvPr/>
        </p:nvSpPr>
        <p:spPr bwMode="auto">
          <a:xfrm>
            <a:off x="2540000" y="2489200"/>
            <a:ext cx="4367213" cy="1936750"/>
          </a:xfrm>
          <a:prstGeom prst="roundRect">
            <a:avLst>
              <a:gd name="adj" fmla="val 16667"/>
            </a:avLst>
          </a:prstGeom>
          <a:solidFill>
            <a:srgbClr val="FFFF99"/>
          </a:solidFill>
          <a:ln w="9525">
            <a:noFill/>
            <a:round/>
            <a:headEnd/>
            <a:tailEnd/>
          </a:ln>
          <a:effectLst>
            <a:outerShdw dist="107763" dir="2700000" algn="ctr" rotWithShape="0">
              <a:schemeClr val="bg2"/>
            </a:outerShdw>
          </a:effectLst>
        </p:spPr>
        <p:txBody>
          <a:bodyPr/>
          <a:lstStyle/>
          <a:p>
            <a:pPr marL="342900" indent="-342900" algn="ctr">
              <a:spcBef>
                <a:spcPct val="20000"/>
              </a:spcBef>
            </a:pPr>
            <a:r>
              <a:rPr lang="en-US" altLang="ja-JP" sz="2500" b="1">
                <a:solidFill>
                  <a:schemeClr val="folHlink"/>
                </a:solidFill>
                <a:latin typeface="Verdana" pitchFamily="34" charset="0"/>
                <a:ea typeface="ＭＳ Ｐゴシック" pitchFamily="50" charset="-128"/>
              </a:rPr>
              <a:t>PC-A</a:t>
            </a:r>
            <a:r>
              <a:rPr lang="en-US" altLang="ja-JP" sz="2500" b="1">
                <a:solidFill>
                  <a:srgbClr val="6600FF"/>
                </a:solidFill>
                <a:latin typeface="Verdana" pitchFamily="34" charset="0"/>
                <a:ea typeface="ＭＳ Ｐゴシック" pitchFamily="50" charset="-128"/>
              </a:rPr>
              <a:t> </a:t>
            </a:r>
          </a:p>
          <a:p>
            <a:pPr marL="342900" indent="-342900" algn="ctr">
              <a:spcBef>
                <a:spcPct val="20000"/>
              </a:spcBef>
            </a:pPr>
            <a:r>
              <a:rPr lang="en-US" altLang="ja-JP" sz="2500" b="1">
                <a:solidFill>
                  <a:srgbClr val="6600FF"/>
                </a:solidFill>
                <a:latin typeface="Verdana" pitchFamily="34" charset="0"/>
                <a:ea typeface="ＭＳ Ｐゴシック" pitchFamily="50" charset="-128"/>
              </a:rPr>
              <a:t>can send 4 Segment at a time to </a:t>
            </a:r>
          </a:p>
          <a:p>
            <a:pPr marL="342900" indent="-342900" algn="ctr">
              <a:spcBef>
                <a:spcPct val="20000"/>
              </a:spcBef>
            </a:pPr>
            <a:r>
              <a:rPr lang="en-US" altLang="ja-JP" sz="2500" b="1">
                <a:solidFill>
                  <a:schemeClr val="folHlink"/>
                </a:solidFill>
                <a:latin typeface="Verdana" pitchFamily="34" charset="0"/>
                <a:ea typeface="ＭＳ Ｐゴシック" pitchFamily="50" charset="-128"/>
              </a:rPr>
              <a:t>PC-B</a:t>
            </a:r>
          </a:p>
        </p:txBody>
      </p:sp>
      <p:pic>
        <p:nvPicPr>
          <p:cNvPr id="61" name="Picture 63" descr="ssss"/>
          <p:cNvPicPr>
            <a:picLocks noChangeAspect="1" noChangeArrowheads="1"/>
          </p:cNvPicPr>
          <p:nvPr/>
        </p:nvPicPr>
        <p:blipFill>
          <a:blip r:embed="rId19"/>
          <a:srcRect/>
          <a:stretch>
            <a:fillRect/>
          </a:stretch>
        </p:blipFill>
        <p:spPr bwMode="auto">
          <a:xfrm>
            <a:off x="5448300" y="0"/>
            <a:ext cx="3695700" cy="1400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down)">
                                      <p:cBhvr>
                                        <p:cTn id="13"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slide(fromLeft)">
                                      <p:cBhvr>
                                        <p:cTn id="18" dur="500"/>
                                        <p:tgtEl>
                                          <p:spTgt spid="5"/>
                                        </p:tgtEl>
                                      </p:cBhvr>
                                    </p:animEffect>
                                  </p:childTnLst>
                                  <p:subTnLst>
                                    <p:set>
                                      <p:cBhvr override="childStyle">
                                        <p:cTn dur="1" fill="hold" display="0" masterRel="sameClick" afterEffect="1">
                                          <p:stCondLst>
                                            <p:cond evt="end" delay="0">
                                              <p:tn val="16"/>
                                            </p:cond>
                                          </p:stCondLst>
                                        </p:cTn>
                                        <p:tgtEl>
                                          <p:spTgt spid="5"/>
                                        </p:tgtEl>
                                        <p:attrNameLst>
                                          <p:attrName>style.visibility</p:attrName>
                                        </p:attrNameLst>
                                      </p:cBhvr>
                                      <p:to>
                                        <p:strVal val="hidden"/>
                                      </p:to>
                                    </p:set>
                                  </p:subTnLst>
                                </p:cTn>
                              </p:par>
                            </p:childTnLst>
                          </p:cTn>
                        </p:par>
                        <p:par>
                          <p:cTn id="19" fill="hold">
                            <p:stCondLst>
                              <p:cond delay="500"/>
                            </p:stCondLst>
                            <p:childTnLst>
                              <p:par>
                                <p:cTn id="20" presetID="12" presetClass="entr" presetSubtype="8"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Left)">
                                      <p:cBhvr>
                                        <p:cTn id="22" dur="500"/>
                                        <p:tgtEl>
                                          <p:spTgt spid="8"/>
                                        </p:tgtEl>
                                      </p:cBhvr>
                                    </p:animEffect>
                                  </p:childTnLst>
                                  <p:subTnLst>
                                    <p:set>
                                      <p:cBhvr override="childStyle">
                                        <p:cTn dur="1" fill="hold" display="0" masterRel="sameClick" afterEffect="1">
                                          <p:stCondLst>
                                            <p:cond evt="end" delay="0">
                                              <p:tn val="20"/>
                                            </p:cond>
                                          </p:stCondLst>
                                        </p:cTn>
                                        <p:tgtEl>
                                          <p:spTgt spid="8"/>
                                        </p:tgtEl>
                                        <p:attrNameLst>
                                          <p:attrName>style.visibility</p:attrName>
                                        </p:attrNameLst>
                                      </p:cBhvr>
                                      <p:to>
                                        <p:strVal val="hidden"/>
                                      </p:to>
                                    </p:set>
                                  </p:subTnLst>
                                </p:cTn>
                              </p:par>
                            </p:childTnLst>
                          </p:cTn>
                        </p:par>
                        <p:par>
                          <p:cTn id="23" fill="hold">
                            <p:stCondLst>
                              <p:cond delay="1000"/>
                            </p:stCondLst>
                            <p:childTnLst>
                              <p:par>
                                <p:cTn id="24" presetID="12" presetClass="entr" presetSubtype="8"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slide(fromLeft)">
                                      <p:cBhvr>
                                        <p:cTn id="26" dur="500"/>
                                        <p:tgtEl>
                                          <p:spTgt spid="11"/>
                                        </p:tgtEl>
                                      </p:cBhvr>
                                    </p:animEffect>
                                  </p:childTnLst>
                                  <p:subTnLst>
                                    <p:set>
                                      <p:cBhvr override="childStyle">
                                        <p:cTn dur="1" fill="hold" display="0" masterRel="sameClick" afterEffect="1">
                                          <p:stCondLst>
                                            <p:cond evt="end" delay="0">
                                              <p:tn val="24"/>
                                            </p:cond>
                                          </p:stCondLst>
                                        </p:cTn>
                                        <p:tgtEl>
                                          <p:spTgt spid="11"/>
                                        </p:tgtEl>
                                        <p:attrNameLst>
                                          <p:attrName>style.visibility</p:attrName>
                                        </p:attrNameLst>
                                      </p:cBhvr>
                                      <p:to>
                                        <p:strVal val="hidden"/>
                                      </p:to>
                                    </p:set>
                                  </p:subTnLst>
                                </p:cTn>
                              </p:par>
                            </p:childTnLst>
                          </p:cTn>
                        </p:par>
                        <p:par>
                          <p:cTn id="27" fill="hold">
                            <p:stCondLst>
                              <p:cond delay="1500"/>
                            </p:stCondLst>
                            <p:childTnLst>
                              <p:par>
                                <p:cTn id="28" presetID="22" presetClass="entr" presetSubtype="4"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2" presetClass="entr" presetSubtype="2"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slide(fromRight)">
                                      <p:cBhvr>
                                        <p:cTn id="35" dur="500"/>
                                        <p:tgtEl>
                                          <p:spTgt spid="2"/>
                                        </p:tgtEl>
                                      </p:cBhvr>
                                    </p:animEffect>
                                  </p:childTnLst>
                                  <p:subTnLst>
                                    <p:set>
                                      <p:cBhvr override="childStyle">
                                        <p:cTn dur="1" fill="hold" display="0" masterRel="sameClick" afterEffect="1">
                                          <p:stCondLst>
                                            <p:cond evt="end" delay="0">
                                              <p:tn val="33"/>
                                            </p:cond>
                                          </p:stCondLst>
                                        </p:cTn>
                                        <p:tgtEl>
                                          <p:spTgt spid="2"/>
                                        </p:tgtEl>
                                        <p:attrNameLst>
                                          <p:attrName>style.visibility</p:attrName>
                                        </p:attrNameLst>
                                      </p:cBhvr>
                                      <p:to>
                                        <p:strVal val="hidden"/>
                                      </p:to>
                                    </p:set>
                                  </p:subTnLst>
                                </p:cTn>
                              </p:par>
                            </p:childTnLst>
                          </p:cTn>
                        </p:par>
                        <p:par>
                          <p:cTn id="36" fill="hold">
                            <p:stCondLst>
                              <p:cond delay="500"/>
                            </p:stCondLst>
                            <p:childTnLst>
                              <p:par>
                                <p:cTn id="37" presetID="12" presetClass="entr" presetSubtype="2"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slide(fromRight)">
                                      <p:cBhvr>
                                        <p:cTn id="39" dur="500"/>
                                        <p:tgtEl>
                                          <p:spTgt spid="18"/>
                                        </p:tgtEl>
                                      </p:cBhvr>
                                    </p:animEffect>
                                  </p:childTnLst>
                                  <p:subTnLst>
                                    <p:set>
                                      <p:cBhvr override="childStyle">
                                        <p:cTn dur="1" fill="hold" display="0" masterRel="sameClick" afterEffect="1">
                                          <p:stCondLst>
                                            <p:cond evt="end" delay="0">
                                              <p:tn val="37"/>
                                            </p:cond>
                                          </p:stCondLst>
                                        </p:cTn>
                                        <p:tgtEl>
                                          <p:spTgt spid="18"/>
                                        </p:tgtEl>
                                        <p:attrNameLst>
                                          <p:attrName>style.visibility</p:attrName>
                                        </p:attrNameLst>
                                      </p:cBhvr>
                                      <p:to>
                                        <p:strVal val="hidden"/>
                                      </p:to>
                                    </p:set>
                                  </p:subTnLst>
                                </p:cTn>
                              </p:par>
                            </p:childTnLst>
                          </p:cTn>
                        </p:par>
                        <p:par>
                          <p:cTn id="40" fill="hold">
                            <p:stCondLst>
                              <p:cond delay="1000"/>
                            </p:stCondLst>
                            <p:childTnLst>
                              <p:par>
                                <p:cTn id="41" presetID="12" presetClass="entr" presetSubtype="2"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slide(fromRight)">
                                      <p:cBhvr>
                                        <p:cTn id="43" dur="500"/>
                                        <p:tgtEl>
                                          <p:spTgt spid="21"/>
                                        </p:tgtEl>
                                      </p:cBhvr>
                                    </p:animEffect>
                                  </p:childTnLst>
                                  <p:subTnLst>
                                    <p:set>
                                      <p:cBhvr override="childStyle">
                                        <p:cTn dur="1" fill="hold" display="0" masterRel="sameClick" afterEffect="1">
                                          <p:stCondLst>
                                            <p:cond evt="end" delay="0">
                                              <p:tn val="41"/>
                                            </p:cond>
                                          </p:stCondLst>
                                        </p:cTn>
                                        <p:tgtEl>
                                          <p:spTgt spid="21"/>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down)">
                                      <p:cBhvr>
                                        <p:cTn id="48"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2" presetClass="entr" presetSubtype="8"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slide(fromLeft)">
                                      <p:cBhvr>
                                        <p:cTn id="53" dur="500"/>
                                        <p:tgtEl>
                                          <p:spTgt spid="24"/>
                                        </p:tgtEl>
                                      </p:cBhvr>
                                    </p:animEffect>
                                  </p:childTnLst>
                                  <p:subTnLst>
                                    <p:set>
                                      <p:cBhvr override="childStyle">
                                        <p:cTn dur="1" fill="hold" display="0" masterRel="sameClick" afterEffect="1">
                                          <p:stCondLst>
                                            <p:cond evt="end" delay="0">
                                              <p:tn val="51"/>
                                            </p:cond>
                                          </p:stCondLst>
                                        </p:cTn>
                                        <p:tgtEl>
                                          <p:spTgt spid="24"/>
                                        </p:tgtEl>
                                        <p:attrNameLst>
                                          <p:attrName>style.visibility</p:attrName>
                                        </p:attrNameLst>
                                      </p:cBhvr>
                                      <p:to>
                                        <p:strVal val="hidden"/>
                                      </p:to>
                                    </p:set>
                                  </p:subTnLst>
                                </p:cTn>
                              </p:par>
                            </p:childTnLst>
                          </p:cTn>
                        </p:par>
                        <p:par>
                          <p:cTn id="54" fill="hold">
                            <p:stCondLst>
                              <p:cond delay="500"/>
                            </p:stCondLst>
                            <p:childTnLst>
                              <p:par>
                                <p:cTn id="55" presetID="12" presetClass="entr" presetSubtype="8" fill="hold"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slide(fromLeft)">
                                      <p:cBhvr>
                                        <p:cTn id="57" dur="500"/>
                                        <p:tgtEl>
                                          <p:spTgt spid="27"/>
                                        </p:tgtEl>
                                      </p:cBhvr>
                                    </p:animEffect>
                                  </p:childTnLst>
                                  <p:subTnLst>
                                    <p:set>
                                      <p:cBhvr override="childStyle">
                                        <p:cTn dur="1" fill="hold" display="0" masterRel="sameClick" afterEffect="1">
                                          <p:stCondLst>
                                            <p:cond evt="end" delay="0">
                                              <p:tn val="55"/>
                                            </p:cond>
                                          </p:stCondLst>
                                        </p:cTn>
                                        <p:tgtEl>
                                          <p:spTgt spid="27"/>
                                        </p:tgtEl>
                                        <p:attrNameLst>
                                          <p:attrName>style.visibility</p:attrName>
                                        </p:attrNameLst>
                                      </p:cBhvr>
                                      <p:to>
                                        <p:strVal val="hidden"/>
                                      </p:to>
                                    </p:set>
                                  </p:subTnLst>
                                </p:cTn>
                              </p:par>
                            </p:childTnLst>
                          </p:cTn>
                        </p:par>
                        <p:par>
                          <p:cTn id="58" fill="hold">
                            <p:stCondLst>
                              <p:cond delay="1000"/>
                            </p:stCondLst>
                            <p:childTnLst>
                              <p:par>
                                <p:cTn id="59" presetID="12" presetClass="entr" presetSubtype="8" fill="hold" nodeType="after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slide(fromLeft)">
                                      <p:cBhvr>
                                        <p:cTn id="61" dur="500"/>
                                        <p:tgtEl>
                                          <p:spTgt spid="30"/>
                                        </p:tgtEl>
                                      </p:cBhvr>
                                    </p:animEffect>
                                  </p:childTnLst>
                                  <p:subTnLst>
                                    <p:set>
                                      <p:cBhvr override="childStyle">
                                        <p:cTn dur="1" fill="hold" display="0" masterRel="sameClick" afterEffect="1">
                                          <p:stCondLst>
                                            <p:cond evt="end" delay="0">
                                              <p:tn val="59"/>
                                            </p:cond>
                                          </p:stCondLst>
                                        </p:cTn>
                                        <p:tgtEl>
                                          <p:spTgt spid="30"/>
                                        </p:tgtEl>
                                        <p:attrNameLst>
                                          <p:attrName>style.visibility</p:attrName>
                                        </p:attrNameLst>
                                      </p:cBhvr>
                                      <p:to>
                                        <p:strVal val="hidden"/>
                                      </p:to>
                                    </p:set>
                                  </p:subTnLst>
                                </p:cTn>
                              </p:par>
                            </p:childTnLst>
                          </p:cTn>
                        </p:par>
                        <p:par>
                          <p:cTn id="62" fill="hold">
                            <p:stCondLst>
                              <p:cond delay="1500"/>
                            </p:stCondLst>
                            <p:childTnLst>
                              <p:par>
                                <p:cTn id="63" presetID="12" presetClass="entr" presetSubtype="8" fill="hold" nodeType="after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slide(fromLeft)">
                                      <p:cBhvr>
                                        <p:cTn id="65" dur="500"/>
                                        <p:tgtEl>
                                          <p:spTgt spid="33"/>
                                        </p:tgtEl>
                                      </p:cBhvr>
                                    </p:animEffect>
                                  </p:childTnLst>
                                  <p:subTnLst>
                                    <p:set>
                                      <p:cBhvr override="childStyle">
                                        <p:cTn dur="1" fill="hold" display="0" masterRel="sameClick" afterEffect="1">
                                          <p:stCondLst>
                                            <p:cond evt="end" delay="0">
                                              <p:tn val="63"/>
                                            </p:cond>
                                          </p:stCondLst>
                                        </p:cTn>
                                        <p:tgtEl>
                                          <p:spTgt spid="33"/>
                                        </p:tgtEl>
                                        <p:attrNameLst>
                                          <p:attrName>style.visibility</p:attrName>
                                        </p:attrNameLst>
                                      </p:cBhvr>
                                      <p:to>
                                        <p:strVal val="hidden"/>
                                      </p:to>
                                    </p:set>
                                  </p:subTnLst>
                                </p:cTn>
                              </p:par>
                            </p:childTnLst>
                          </p:cTn>
                        </p:par>
                        <p:par>
                          <p:cTn id="66" fill="hold">
                            <p:stCondLst>
                              <p:cond delay="2000"/>
                            </p:stCondLst>
                            <p:childTnLst>
                              <p:par>
                                <p:cTn id="67" presetID="12" presetClass="entr" presetSubtype="8" fill="hold" nodeType="after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slide(fromLeft)">
                                      <p:cBhvr>
                                        <p:cTn id="69" dur="500"/>
                                        <p:tgtEl>
                                          <p:spTgt spid="36"/>
                                        </p:tgtEl>
                                      </p:cBhvr>
                                    </p:animEffect>
                                  </p:childTnLst>
                                  <p:subTnLst>
                                    <p:set>
                                      <p:cBhvr override="childStyle">
                                        <p:cTn dur="1" fill="hold" display="0" masterRel="sameClick" afterEffect="1">
                                          <p:stCondLst>
                                            <p:cond evt="end" delay="0">
                                              <p:tn val="67"/>
                                            </p:cond>
                                          </p:stCondLst>
                                        </p:cTn>
                                        <p:tgtEl>
                                          <p:spTgt spid="36"/>
                                        </p:tgtEl>
                                        <p:attrNameLst>
                                          <p:attrName>style.visibility</p:attrName>
                                        </p:attrNameLst>
                                      </p:cBhvr>
                                      <p:to>
                                        <p:strVal val="hidden"/>
                                      </p:to>
                                    </p:set>
                                  </p:subTnLst>
                                </p:cTn>
                              </p:par>
                            </p:childTnLst>
                          </p:cTn>
                        </p:par>
                        <p:par>
                          <p:cTn id="70" fill="hold">
                            <p:stCondLst>
                              <p:cond delay="2500"/>
                            </p:stCondLst>
                            <p:childTnLst>
                              <p:par>
                                <p:cTn id="71" presetID="22" presetClass="entr" presetSubtype="4" fill="hold" grpId="0" nodeType="after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wipe(down)">
                                      <p:cBhvr>
                                        <p:cTn id="73"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74" fill="hold">
                      <p:stCondLst>
                        <p:cond delay="indefinite"/>
                      </p:stCondLst>
                      <p:childTnLst>
                        <p:par>
                          <p:cTn id="75" fill="hold">
                            <p:stCondLst>
                              <p:cond delay="0"/>
                            </p:stCondLst>
                            <p:childTnLst>
                              <p:par>
                                <p:cTn id="76" presetID="12" presetClass="entr" presetSubtype="2" fill="hold" nodeType="click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slide(fromRight)">
                                      <p:cBhvr>
                                        <p:cTn id="78" dur="500"/>
                                        <p:tgtEl>
                                          <p:spTgt spid="40"/>
                                        </p:tgtEl>
                                      </p:cBhvr>
                                    </p:animEffect>
                                  </p:childTnLst>
                                  <p:subTnLst>
                                    <p:set>
                                      <p:cBhvr override="childStyle">
                                        <p:cTn dur="1" fill="hold" display="0" masterRel="sameClick" afterEffect="1">
                                          <p:stCondLst>
                                            <p:cond evt="end" delay="0">
                                              <p:tn val="76"/>
                                            </p:cond>
                                          </p:stCondLst>
                                        </p:cTn>
                                        <p:tgtEl>
                                          <p:spTgt spid="40"/>
                                        </p:tgtEl>
                                        <p:attrNameLst>
                                          <p:attrName>style.visibility</p:attrName>
                                        </p:attrNameLst>
                                      </p:cBhvr>
                                      <p:to>
                                        <p:strVal val="hidden"/>
                                      </p:to>
                                    </p:set>
                                  </p:subTnLst>
                                </p:cTn>
                              </p:par>
                            </p:childTnLst>
                          </p:cTn>
                        </p:par>
                        <p:par>
                          <p:cTn id="79" fill="hold">
                            <p:stCondLst>
                              <p:cond delay="500"/>
                            </p:stCondLst>
                            <p:childTnLst>
                              <p:par>
                                <p:cTn id="80" presetID="12" presetClass="entr" presetSubtype="2" fill="hold" nodeType="after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slide(fromRight)">
                                      <p:cBhvr>
                                        <p:cTn id="82" dur="500"/>
                                        <p:tgtEl>
                                          <p:spTgt spid="43"/>
                                        </p:tgtEl>
                                      </p:cBhvr>
                                    </p:animEffect>
                                  </p:childTnLst>
                                  <p:subTnLst>
                                    <p:set>
                                      <p:cBhvr override="childStyle">
                                        <p:cTn dur="1" fill="hold" display="0" masterRel="sameClick" afterEffect="1">
                                          <p:stCondLst>
                                            <p:cond evt="end" delay="0">
                                              <p:tn val="80"/>
                                            </p:cond>
                                          </p:stCondLst>
                                        </p:cTn>
                                        <p:tgtEl>
                                          <p:spTgt spid="43"/>
                                        </p:tgtEl>
                                        <p:attrNameLst>
                                          <p:attrName>style.visibility</p:attrName>
                                        </p:attrNameLst>
                                      </p:cBhvr>
                                      <p:to>
                                        <p:strVal val="hidden"/>
                                      </p:to>
                                    </p:set>
                                  </p:subTnLst>
                                </p:cTn>
                              </p:par>
                            </p:childTnLst>
                          </p:cTn>
                        </p:par>
                        <p:par>
                          <p:cTn id="83" fill="hold">
                            <p:stCondLst>
                              <p:cond delay="1000"/>
                            </p:stCondLst>
                            <p:childTnLst>
                              <p:par>
                                <p:cTn id="84" presetID="12" presetClass="entr" presetSubtype="2" fill="hold" nodeType="after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slide(fromRight)">
                                      <p:cBhvr>
                                        <p:cTn id="86" dur="500"/>
                                        <p:tgtEl>
                                          <p:spTgt spid="46"/>
                                        </p:tgtEl>
                                      </p:cBhvr>
                                    </p:animEffect>
                                  </p:childTnLst>
                                  <p:subTnLst>
                                    <p:set>
                                      <p:cBhvr override="childStyle">
                                        <p:cTn dur="1" fill="hold" display="0" masterRel="sameClick" afterEffect="1">
                                          <p:stCondLst>
                                            <p:cond evt="end" delay="0">
                                              <p:tn val="84"/>
                                            </p:cond>
                                          </p:stCondLst>
                                        </p:cTn>
                                        <p:tgtEl>
                                          <p:spTgt spid="46"/>
                                        </p:tgtEl>
                                        <p:attrNameLst>
                                          <p:attrName>style.visibility</p:attrName>
                                        </p:attrNameLst>
                                      </p:cBhvr>
                                      <p:to>
                                        <p:strVal val="hidden"/>
                                      </p:to>
                                    </p:set>
                                  </p:subTnLst>
                                </p:cTn>
                              </p:par>
                            </p:childTnLst>
                          </p:cTn>
                        </p:par>
                        <p:par>
                          <p:cTn id="87" fill="hold">
                            <p:stCondLst>
                              <p:cond delay="1500"/>
                            </p:stCondLst>
                            <p:childTnLst>
                              <p:par>
                                <p:cTn id="88" presetID="12" presetClass="entr" presetSubtype="2" fill="hold" nodeType="afterEffect">
                                  <p:stCondLst>
                                    <p:cond delay="0"/>
                                  </p:stCondLst>
                                  <p:childTnLst>
                                    <p:set>
                                      <p:cBhvr>
                                        <p:cTn id="89" dur="1" fill="hold">
                                          <p:stCondLst>
                                            <p:cond delay="0"/>
                                          </p:stCondLst>
                                        </p:cTn>
                                        <p:tgtEl>
                                          <p:spTgt spid="49"/>
                                        </p:tgtEl>
                                        <p:attrNameLst>
                                          <p:attrName>style.visibility</p:attrName>
                                        </p:attrNameLst>
                                      </p:cBhvr>
                                      <p:to>
                                        <p:strVal val="visible"/>
                                      </p:to>
                                    </p:set>
                                    <p:animEffect transition="in" filter="slide(fromRight)">
                                      <p:cBhvr>
                                        <p:cTn id="90" dur="500"/>
                                        <p:tgtEl>
                                          <p:spTgt spid="49"/>
                                        </p:tgtEl>
                                      </p:cBhvr>
                                    </p:animEffect>
                                  </p:childTnLst>
                                  <p:subTnLst>
                                    <p:set>
                                      <p:cBhvr override="childStyle">
                                        <p:cTn dur="1" fill="hold" display="0" masterRel="sameClick" afterEffect="1">
                                          <p:stCondLst>
                                            <p:cond evt="end" delay="0">
                                              <p:tn val="88"/>
                                            </p:cond>
                                          </p:stCondLst>
                                        </p:cTn>
                                        <p:tgtEl>
                                          <p:spTgt spid="49"/>
                                        </p:tgtEl>
                                        <p:attrNameLst>
                                          <p:attrName>style.visibility</p:attrName>
                                        </p:attrNameLst>
                                      </p:cBhvr>
                                      <p:to>
                                        <p:strVal val="hidden"/>
                                      </p:to>
                                    </p:set>
                                  </p:subTnLst>
                                </p:cTn>
                              </p:par>
                            </p:childTnLst>
                          </p:cTn>
                        </p:par>
                        <p:par>
                          <p:cTn id="91" fill="hold">
                            <p:stCondLst>
                              <p:cond delay="2000"/>
                            </p:stCondLst>
                            <p:childTnLst>
                              <p:par>
                                <p:cTn id="92" presetID="22" presetClass="entr" presetSubtype="4" fill="hold" grpId="0" nodeType="afterEffect">
                                  <p:stCondLst>
                                    <p:cond delay="0"/>
                                  </p:stCondLst>
                                  <p:childTnLst>
                                    <p:set>
                                      <p:cBhvr>
                                        <p:cTn id="93" dur="1" fill="hold">
                                          <p:stCondLst>
                                            <p:cond delay="0"/>
                                          </p:stCondLst>
                                        </p:cTn>
                                        <p:tgtEl>
                                          <p:spTgt spid="59"/>
                                        </p:tgtEl>
                                        <p:attrNameLst>
                                          <p:attrName>style.visibility</p:attrName>
                                        </p:attrNameLst>
                                      </p:cBhvr>
                                      <p:to>
                                        <p:strVal val="visible"/>
                                      </p:to>
                                    </p:set>
                                    <p:animEffect transition="in" filter="wipe(down)">
                                      <p:cBhvr>
                                        <p:cTn id="94"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95" fill="hold">
                      <p:stCondLst>
                        <p:cond delay="indefinite"/>
                      </p:stCondLst>
                      <p:childTnLst>
                        <p:par>
                          <p:cTn id="96" fill="hold">
                            <p:stCondLst>
                              <p:cond delay="0"/>
                            </p:stCondLst>
                            <p:childTnLst>
                              <p:par>
                                <p:cTn id="97" presetID="23" presetClass="entr" presetSubtype="16" fill="hold" grpId="0" nodeType="clickEffect">
                                  <p:stCondLst>
                                    <p:cond delay="0"/>
                                  </p:stCondLst>
                                  <p:childTnLst>
                                    <p:set>
                                      <p:cBhvr>
                                        <p:cTn id="98" dur="1" fill="hold">
                                          <p:stCondLst>
                                            <p:cond delay="0"/>
                                          </p:stCondLst>
                                        </p:cTn>
                                        <p:tgtEl>
                                          <p:spTgt spid="60"/>
                                        </p:tgtEl>
                                        <p:attrNameLst>
                                          <p:attrName>style.visibility</p:attrName>
                                        </p:attrNameLst>
                                      </p:cBhvr>
                                      <p:to>
                                        <p:strVal val="visible"/>
                                      </p:to>
                                    </p:set>
                                    <p:anim calcmode="lin" valueType="num">
                                      <p:cBhvr>
                                        <p:cTn id="99" dur="500" fill="hold"/>
                                        <p:tgtEl>
                                          <p:spTgt spid="60"/>
                                        </p:tgtEl>
                                        <p:attrNameLst>
                                          <p:attrName>ppt_w</p:attrName>
                                        </p:attrNameLst>
                                      </p:cBhvr>
                                      <p:tavLst>
                                        <p:tav tm="0">
                                          <p:val>
                                            <p:fltVal val="0"/>
                                          </p:val>
                                        </p:tav>
                                        <p:tav tm="100000">
                                          <p:val>
                                            <p:strVal val="#ppt_w"/>
                                          </p:val>
                                        </p:tav>
                                      </p:tavLst>
                                    </p:anim>
                                    <p:anim calcmode="lin" valueType="num">
                                      <p:cBhvr>
                                        <p:cTn id="100" dur="500" fill="hold"/>
                                        <p:tgtEl>
                                          <p:spTgt spid="6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6" grpId="0" animBg="1" autoUpdateAnimBg="0"/>
      <p:bldP spid="17" grpId="0" animBg="1" autoUpdateAnimBg="0"/>
      <p:bldP spid="39" grpId="0" animBg="1" autoUpdateAnimBg="0"/>
      <p:bldP spid="59" grpId="0" animBg="1" autoUpdateAnimBg="0"/>
      <p:bldP spid="60"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76200" y="152400"/>
            <a:ext cx="5334000" cy="457200"/>
          </a:xfrm>
          <a:prstGeom prst="rect">
            <a:avLst/>
          </a:prstGeom>
          <a:noFill/>
          <a:ln w="9525">
            <a:noFill/>
            <a:miter lim="800000"/>
            <a:headEnd/>
            <a:tailEnd/>
          </a:ln>
          <a:effectLst/>
        </p:spPr>
        <p:txBody>
          <a:bodyPr lIns="92075" tIns="46038" rIns="92075" bIns="46038" anchor="ctr"/>
          <a:lstStyle/>
          <a:p>
            <a:pPr>
              <a:spcBef>
                <a:spcPct val="20000"/>
              </a:spcBef>
            </a:pPr>
            <a:r>
              <a:rPr lang="en-US" altLang="ja-JP" sz="2000" b="1">
                <a:solidFill>
                  <a:srgbClr val="00FF00"/>
                </a:solidFill>
                <a:latin typeface="Verdana" pitchFamily="34" charset="0"/>
                <a:ea typeface="ＭＳ Ｐゴシック" pitchFamily="50" charset="-128"/>
              </a:rPr>
              <a:t>How data flows from Transport  Layer</a:t>
            </a:r>
          </a:p>
        </p:txBody>
      </p:sp>
      <p:sp>
        <p:nvSpPr>
          <p:cNvPr id="3" name="Rectangle 5"/>
          <p:cNvSpPr>
            <a:spLocks noChangeArrowheads="1"/>
          </p:cNvSpPr>
          <p:nvPr/>
        </p:nvSpPr>
        <p:spPr bwMode="auto">
          <a:xfrm>
            <a:off x="5435600" y="2290763"/>
            <a:ext cx="1898650" cy="51911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Data</a:t>
            </a:r>
          </a:p>
        </p:txBody>
      </p:sp>
      <p:sp>
        <p:nvSpPr>
          <p:cNvPr id="4" name="Rectangle 6"/>
          <p:cNvSpPr>
            <a:spLocks noChangeArrowheads="1"/>
          </p:cNvSpPr>
          <p:nvPr/>
        </p:nvSpPr>
        <p:spPr bwMode="auto">
          <a:xfrm>
            <a:off x="5435600" y="1619250"/>
            <a:ext cx="1898650" cy="51911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Data</a:t>
            </a:r>
          </a:p>
        </p:txBody>
      </p:sp>
      <p:sp>
        <p:nvSpPr>
          <p:cNvPr id="5" name="Rectangle 7"/>
          <p:cNvSpPr>
            <a:spLocks noChangeArrowheads="1"/>
          </p:cNvSpPr>
          <p:nvPr/>
        </p:nvSpPr>
        <p:spPr bwMode="auto">
          <a:xfrm>
            <a:off x="5435600" y="2963863"/>
            <a:ext cx="1898650" cy="51911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Data</a:t>
            </a:r>
          </a:p>
        </p:txBody>
      </p:sp>
      <p:sp>
        <p:nvSpPr>
          <p:cNvPr id="6" name="AutoShape 8"/>
          <p:cNvSpPr>
            <a:spLocks noChangeArrowheads="1"/>
          </p:cNvSpPr>
          <p:nvPr/>
        </p:nvSpPr>
        <p:spPr bwMode="auto">
          <a:xfrm>
            <a:off x="7439025" y="1763713"/>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sp>
        <p:nvSpPr>
          <p:cNvPr id="7" name="AutoShape 9"/>
          <p:cNvSpPr>
            <a:spLocks noChangeArrowheads="1"/>
          </p:cNvSpPr>
          <p:nvPr/>
        </p:nvSpPr>
        <p:spPr bwMode="auto">
          <a:xfrm>
            <a:off x="7439025" y="2460625"/>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sp>
        <p:nvSpPr>
          <p:cNvPr id="8" name="Rectangle 10"/>
          <p:cNvSpPr>
            <a:spLocks noChangeArrowheads="1"/>
          </p:cNvSpPr>
          <p:nvPr/>
        </p:nvSpPr>
        <p:spPr bwMode="auto">
          <a:xfrm>
            <a:off x="6027738" y="3597275"/>
            <a:ext cx="1306512" cy="51911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Data</a:t>
            </a:r>
          </a:p>
        </p:txBody>
      </p:sp>
      <p:sp>
        <p:nvSpPr>
          <p:cNvPr id="9" name="AutoShape 11"/>
          <p:cNvSpPr>
            <a:spLocks noChangeArrowheads="1"/>
          </p:cNvSpPr>
          <p:nvPr/>
        </p:nvSpPr>
        <p:spPr bwMode="auto">
          <a:xfrm>
            <a:off x="7456488" y="3094038"/>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grpSp>
        <p:nvGrpSpPr>
          <p:cNvPr id="10" name="Group 12"/>
          <p:cNvGrpSpPr>
            <a:grpSpLocks/>
          </p:cNvGrpSpPr>
          <p:nvPr/>
        </p:nvGrpSpPr>
        <p:grpSpPr bwMode="auto">
          <a:xfrm>
            <a:off x="2851150" y="3597275"/>
            <a:ext cx="3176588" cy="520700"/>
            <a:chOff x="1796" y="2266"/>
            <a:chExt cx="2001" cy="328"/>
          </a:xfrm>
        </p:grpSpPr>
        <p:sp>
          <p:nvSpPr>
            <p:cNvPr id="11" name="Rectangle 13"/>
            <p:cNvSpPr>
              <a:spLocks noChangeArrowheads="1"/>
            </p:cNvSpPr>
            <p:nvPr/>
          </p:nvSpPr>
          <p:spPr bwMode="auto">
            <a:xfrm>
              <a:off x="3424" y="2266"/>
              <a:ext cx="373" cy="328"/>
            </a:xfrm>
            <a:prstGeom prst="rect">
              <a:avLst/>
            </a:prstGeom>
            <a:solidFill>
              <a:srgbClr val="99CCFF"/>
            </a:solidFill>
            <a:ln w="28575">
              <a:solidFill>
                <a:schemeClr val="tx1"/>
              </a:solidFill>
              <a:miter lim="800000"/>
              <a:headEnd/>
              <a:tailEnd/>
            </a:ln>
            <a:effectLst/>
          </p:spPr>
          <p:txBody>
            <a:bodyPr wrap="none"/>
            <a:lstStyle/>
            <a:p>
              <a:pPr algn="ctr" eaLnBrk="0" hangingPunct="0"/>
              <a:r>
                <a:rPr lang="en-US" sz="2000" b="1">
                  <a:latin typeface="Verdana" pitchFamily="34" charset="0"/>
                </a:rPr>
                <a:t>TH</a:t>
              </a:r>
            </a:p>
          </p:txBody>
        </p:sp>
        <p:sp>
          <p:nvSpPr>
            <p:cNvPr id="12" name="Rectangle 14"/>
            <p:cNvSpPr>
              <a:spLocks noChangeArrowheads="1"/>
            </p:cNvSpPr>
            <p:nvPr/>
          </p:nvSpPr>
          <p:spPr bwMode="auto">
            <a:xfrm>
              <a:off x="1796" y="2485"/>
              <a:ext cx="68" cy="56"/>
            </a:xfrm>
            <a:prstGeom prst="rect">
              <a:avLst/>
            </a:prstGeom>
            <a:solidFill>
              <a:srgbClr val="99CCFF"/>
            </a:solidFill>
            <a:ln w="28575">
              <a:noFill/>
              <a:miter lim="800000"/>
              <a:headEnd/>
              <a:tailEnd/>
            </a:ln>
            <a:effectLst/>
          </p:spPr>
          <p:txBody>
            <a:bodyPr wrap="none" anchor="ctr"/>
            <a:lstStyle/>
            <a:p>
              <a:endParaRPr lang="en-US"/>
            </a:p>
          </p:txBody>
        </p:sp>
      </p:grpSp>
      <p:sp>
        <p:nvSpPr>
          <p:cNvPr id="13" name="Rectangle 15"/>
          <p:cNvSpPr>
            <a:spLocks noChangeArrowheads="1"/>
          </p:cNvSpPr>
          <p:nvPr/>
        </p:nvSpPr>
        <p:spPr bwMode="auto">
          <a:xfrm>
            <a:off x="5427663" y="3597275"/>
            <a:ext cx="1898650" cy="51911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Segment</a:t>
            </a:r>
          </a:p>
        </p:txBody>
      </p:sp>
      <p:grpSp>
        <p:nvGrpSpPr>
          <p:cNvPr id="14" name="Group 16"/>
          <p:cNvGrpSpPr>
            <a:grpSpLocks/>
          </p:cNvGrpSpPr>
          <p:nvPr/>
        </p:nvGrpSpPr>
        <p:grpSpPr bwMode="auto">
          <a:xfrm>
            <a:off x="2751138" y="1600200"/>
            <a:ext cx="2514600" cy="4540250"/>
            <a:chOff x="1733" y="900"/>
            <a:chExt cx="1584" cy="2860"/>
          </a:xfrm>
        </p:grpSpPr>
        <p:sp>
          <p:nvSpPr>
            <p:cNvPr id="15" name="Rectangle 17"/>
            <p:cNvSpPr>
              <a:spLocks noChangeArrowheads="1"/>
            </p:cNvSpPr>
            <p:nvPr/>
          </p:nvSpPr>
          <p:spPr bwMode="auto">
            <a:xfrm>
              <a:off x="1733" y="900"/>
              <a:ext cx="1584" cy="410"/>
            </a:xfrm>
            <a:prstGeom prst="rect">
              <a:avLst/>
            </a:prstGeom>
            <a:solidFill>
              <a:srgbClr val="80008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Application </a:t>
              </a:r>
            </a:p>
          </p:txBody>
        </p:sp>
        <p:sp>
          <p:nvSpPr>
            <p:cNvPr id="16" name="Rectangle 18"/>
            <p:cNvSpPr>
              <a:spLocks noChangeArrowheads="1"/>
            </p:cNvSpPr>
            <p:nvPr/>
          </p:nvSpPr>
          <p:spPr bwMode="auto">
            <a:xfrm>
              <a:off x="1733" y="1306"/>
              <a:ext cx="1584" cy="410"/>
            </a:xfrm>
            <a:prstGeom prst="rect">
              <a:avLst/>
            </a:prstGeom>
            <a:solidFill>
              <a:srgbClr val="00FF0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Presentation</a:t>
              </a:r>
            </a:p>
          </p:txBody>
        </p:sp>
        <p:sp>
          <p:nvSpPr>
            <p:cNvPr id="17" name="Rectangle 19"/>
            <p:cNvSpPr>
              <a:spLocks noChangeArrowheads="1"/>
            </p:cNvSpPr>
            <p:nvPr/>
          </p:nvSpPr>
          <p:spPr bwMode="auto">
            <a:xfrm>
              <a:off x="1733" y="1716"/>
              <a:ext cx="1584" cy="409"/>
            </a:xfrm>
            <a:prstGeom prst="rect">
              <a:avLst/>
            </a:prstGeom>
            <a:solidFill>
              <a:srgbClr val="FFFF0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Session</a:t>
              </a:r>
            </a:p>
          </p:txBody>
        </p:sp>
        <p:sp>
          <p:nvSpPr>
            <p:cNvPr id="18" name="Rectangle 20"/>
            <p:cNvSpPr>
              <a:spLocks noChangeArrowheads="1"/>
            </p:cNvSpPr>
            <p:nvPr/>
          </p:nvSpPr>
          <p:spPr bwMode="auto">
            <a:xfrm>
              <a:off x="1733" y="2123"/>
              <a:ext cx="1584" cy="410"/>
            </a:xfrm>
            <a:prstGeom prst="rect">
              <a:avLst/>
            </a:prstGeom>
            <a:solidFill>
              <a:srgbClr val="0000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Transport  </a:t>
              </a:r>
            </a:p>
          </p:txBody>
        </p:sp>
        <p:sp>
          <p:nvSpPr>
            <p:cNvPr id="19" name="Rectangle 21"/>
            <p:cNvSpPr>
              <a:spLocks noChangeArrowheads="1"/>
            </p:cNvSpPr>
            <p:nvPr/>
          </p:nvSpPr>
          <p:spPr bwMode="auto">
            <a:xfrm>
              <a:off x="1733" y="2530"/>
              <a:ext cx="1584" cy="410"/>
            </a:xfrm>
            <a:prstGeom prst="rect">
              <a:avLst/>
            </a:prstGeom>
            <a:solidFill>
              <a:srgbClr val="FF000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Network   </a:t>
              </a:r>
            </a:p>
          </p:txBody>
        </p:sp>
        <p:sp>
          <p:nvSpPr>
            <p:cNvPr id="20" name="Rectangle 22"/>
            <p:cNvSpPr>
              <a:spLocks noChangeArrowheads="1"/>
            </p:cNvSpPr>
            <p:nvPr/>
          </p:nvSpPr>
          <p:spPr bwMode="auto">
            <a:xfrm>
              <a:off x="1733" y="2940"/>
              <a:ext cx="1584" cy="410"/>
            </a:xfrm>
            <a:prstGeom prst="rect">
              <a:avLst/>
            </a:prstGeom>
            <a:solidFill>
              <a:srgbClr val="00CC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Data Link</a:t>
              </a:r>
            </a:p>
          </p:txBody>
        </p:sp>
        <p:sp>
          <p:nvSpPr>
            <p:cNvPr id="21" name="Rectangle 23"/>
            <p:cNvSpPr>
              <a:spLocks noChangeArrowheads="1"/>
            </p:cNvSpPr>
            <p:nvPr/>
          </p:nvSpPr>
          <p:spPr bwMode="auto">
            <a:xfrm>
              <a:off x="1733" y="3350"/>
              <a:ext cx="1584" cy="410"/>
            </a:xfrm>
            <a:prstGeom prst="rect">
              <a:avLst/>
            </a:prstGeom>
            <a:solidFill>
              <a:srgbClr val="FF00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Physical</a:t>
              </a:r>
            </a:p>
          </p:txBody>
        </p:sp>
      </p:grpSp>
      <p:pic>
        <p:nvPicPr>
          <p:cNvPr id="22" name="Picture 24" descr="ssss"/>
          <p:cNvPicPr>
            <a:picLocks noChangeAspect="1" noChangeArrowheads="1"/>
          </p:cNvPicPr>
          <p:nvPr/>
        </p:nvPicPr>
        <p:blipFill>
          <a:blip r:embed="rId2"/>
          <a:srcRect/>
          <a:stretch>
            <a:fillRect/>
          </a:stretch>
        </p:blipFill>
        <p:spPr bwMode="auto">
          <a:xfrm>
            <a:off x="5448300" y="0"/>
            <a:ext cx="3695700" cy="1400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up)">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slide(fromLeft)">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3" presetClass="entr" presetSubtype="32"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strVal val="4*#ppt_w"/>
                                          </p:val>
                                        </p:tav>
                                        <p:tav tm="100000">
                                          <p:val>
                                            <p:strVal val="#ppt_w"/>
                                          </p:val>
                                        </p:tav>
                                      </p:tavLst>
                                    </p:anim>
                                    <p:anim calcmode="lin" valueType="num">
                                      <p:cBhvr>
                                        <p:cTn id="53" dur="500" fill="hold"/>
                                        <p:tgtEl>
                                          <p:spTgt spid="1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autoUpdateAnimBg="0"/>
      <p:bldP spid="5" grpId="0" animBg="1" autoUpdateAnimBg="0"/>
      <p:bldP spid="6" grpId="0" animBg="1"/>
      <p:bldP spid="7" grpId="0" animBg="1"/>
      <p:bldP spid="8" grpId="0" animBg="1" autoUpdateAnimBg="0"/>
      <p:bldP spid="9" grpId="0" animBg="1"/>
      <p:bldP spid="13"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76200" y="152400"/>
            <a:ext cx="3657600" cy="457200"/>
          </a:xfrm>
          <a:prstGeom prst="rect">
            <a:avLst/>
          </a:prstGeom>
          <a:noFill/>
          <a:ln w="9525">
            <a:noFill/>
            <a:miter lim="800000"/>
            <a:headEnd/>
            <a:tailEnd/>
          </a:ln>
          <a:effectLst/>
        </p:spPr>
        <p:txBody>
          <a:bodyPr lIns="92075" tIns="46038" rIns="92075" bIns="46038" anchor="ctr"/>
          <a:lstStyle/>
          <a:p>
            <a:r>
              <a:rPr lang="en-US" sz="2000" b="1">
                <a:solidFill>
                  <a:srgbClr val="00FF00"/>
                </a:solidFill>
                <a:latin typeface="Verdana" pitchFamily="34" charset="0"/>
              </a:rPr>
              <a:t>Network Layer</a:t>
            </a:r>
          </a:p>
        </p:txBody>
      </p:sp>
      <p:sp>
        <p:nvSpPr>
          <p:cNvPr id="3" name="Rectangle 5"/>
          <p:cNvSpPr>
            <a:spLocks noChangeArrowheads="1"/>
          </p:cNvSpPr>
          <p:nvPr/>
        </p:nvSpPr>
        <p:spPr bwMode="auto">
          <a:xfrm>
            <a:off x="2439988" y="1196975"/>
            <a:ext cx="5470525" cy="5661025"/>
          </a:xfrm>
          <a:prstGeom prst="rect">
            <a:avLst/>
          </a:prstGeom>
          <a:noFill/>
          <a:ln w="9525">
            <a:noFill/>
            <a:miter lim="800000"/>
            <a:headEnd/>
            <a:tailEnd/>
          </a:ln>
          <a:effectLst/>
        </p:spPr>
        <p:txBody>
          <a:bodyPr/>
          <a:lstStyle/>
          <a:p>
            <a:pPr marL="342900" indent="-342900">
              <a:spcBef>
                <a:spcPct val="20000"/>
              </a:spcBef>
            </a:pPr>
            <a:r>
              <a:rPr lang="en-US" altLang="ja-JP" sz="2000" b="1">
                <a:latin typeface="Verdana" pitchFamily="34" charset="0"/>
                <a:ea typeface="ＭＳ Ｐゴシック" pitchFamily="50" charset="-128"/>
              </a:rPr>
              <a:t>	</a:t>
            </a:r>
            <a:r>
              <a:rPr lang="en-US" altLang="ja-JP" sz="2000" b="1">
                <a:solidFill>
                  <a:schemeClr val="folHlink"/>
                </a:solidFill>
                <a:latin typeface="Verdana" pitchFamily="34" charset="0"/>
                <a:ea typeface="ＭＳ Ｐゴシック" pitchFamily="50" charset="-128"/>
              </a:rPr>
              <a:t>Network Layer</a:t>
            </a:r>
            <a:r>
              <a:rPr lang="en-US" altLang="ja-JP" sz="2000" b="1">
                <a:latin typeface="Verdana" pitchFamily="34" charset="0"/>
                <a:ea typeface="ＭＳ Ｐゴシック" pitchFamily="50" charset="-128"/>
              </a:rPr>
              <a:t>  is         responsible for providing best path to data to reach destination. Logical Addressing sits on this layer.  Device working on Network Layer is Router.</a:t>
            </a:r>
          </a:p>
          <a:p>
            <a:pPr marL="342900" indent="-342900">
              <a:spcBef>
                <a:spcPct val="20000"/>
              </a:spcBef>
            </a:pPr>
            <a:endParaRPr lang="en-US" altLang="ja-JP" sz="2000" b="1">
              <a:latin typeface="Verdana" pitchFamily="34" charset="0"/>
              <a:ea typeface="ＭＳ Ｐゴシック" pitchFamily="50" charset="-128"/>
            </a:endParaRPr>
          </a:p>
          <a:p>
            <a:pPr marL="342900" indent="-342900"/>
            <a:r>
              <a:rPr lang="en-US" altLang="ja-JP" sz="2000" b="1">
                <a:latin typeface="Verdana" pitchFamily="34" charset="0"/>
                <a:ea typeface="ＭＳ Ｐゴシック" pitchFamily="50" charset="-128"/>
              </a:rPr>
              <a:t>	It is divided into two parts </a:t>
            </a:r>
          </a:p>
          <a:p>
            <a:pPr marL="742950" lvl="1" indent="-285750">
              <a:lnSpc>
                <a:spcPct val="150000"/>
              </a:lnSpc>
              <a:buFontTx/>
              <a:buChar char="•"/>
            </a:pPr>
            <a:r>
              <a:rPr lang="en-US" altLang="ja-JP" sz="2000" b="1">
                <a:latin typeface="Verdana" pitchFamily="34" charset="0"/>
                <a:ea typeface="ＭＳ Ｐゴシック" pitchFamily="50" charset="-128"/>
              </a:rPr>
              <a:t>Routed Protocols</a:t>
            </a:r>
          </a:p>
          <a:p>
            <a:pPr marL="742950" lvl="1" indent="-285750">
              <a:lnSpc>
                <a:spcPct val="150000"/>
              </a:lnSpc>
            </a:pPr>
            <a:r>
              <a:rPr lang="en-US" altLang="ja-JP" sz="2000" b="1">
                <a:latin typeface="Verdana" pitchFamily="34" charset="0"/>
                <a:ea typeface="ＭＳ Ｐゴシック" pitchFamily="50" charset="-128"/>
              </a:rPr>
              <a:t>	e.g. IP, IPX, Apple Talk.</a:t>
            </a:r>
          </a:p>
          <a:p>
            <a:pPr marL="742950" lvl="1" indent="-285750">
              <a:lnSpc>
                <a:spcPct val="150000"/>
              </a:lnSpc>
              <a:buFontTx/>
              <a:buChar char="•"/>
            </a:pPr>
            <a:r>
              <a:rPr lang="en-US" altLang="ja-JP" sz="2000" b="1">
                <a:latin typeface="Verdana" pitchFamily="34" charset="0"/>
                <a:ea typeface="ＭＳ Ｐゴシック" pitchFamily="50" charset="-128"/>
              </a:rPr>
              <a:t>Routing Protocols</a:t>
            </a:r>
          </a:p>
          <a:p>
            <a:pPr marL="742950" lvl="1" indent="-285750">
              <a:lnSpc>
                <a:spcPct val="150000"/>
              </a:lnSpc>
            </a:pPr>
            <a:r>
              <a:rPr lang="en-US" altLang="ja-JP" sz="2000" b="1">
                <a:latin typeface="Verdana" pitchFamily="34" charset="0"/>
                <a:ea typeface="ＭＳ Ｐゴシック" pitchFamily="50" charset="-128"/>
              </a:rPr>
              <a:t>	e.g. RIP, IGRP, OSPF, EIGRP</a:t>
            </a:r>
          </a:p>
        </p:txBody>
      </p:sp>
      <p:grpSp>
        <p:nvGrpSpPr>
          <p:cNvPr id="4" name="Group 6"/>
          <p:cNvGrpSpPr>
            <a:grpSpLocks/>
          </p:cNvGrpSpPr>
          <p:nvPr/>
        </p:nvGrpSpPr>
        <p:grpSpPr bwMode="auto">
          <a:xfrm>
            <a:off x="0" y="1249363"/>
            <a:ext cx="2655888" cy="4748212"/>
            <a:chOff x="1717" y="894"/>
            <a:chExt cx="1673" cy="2991"/>
          </a:xfrm>
        </p:grpSpPr>
        <p:grpSp>
          <p:nvGrpSpPr>
            <p:cNvPr id="5" name="Group 7"/>
            <p:cNvGrpSpPr>
              <a:grpSpLocks/>
            </p:cNvGrpSpPr>
            <p:nvPr/>
          </p:nvGrpSpPr>
          <p:grpSpPr bwMode="auto">
            <a:xfrm>
              <a:off x="1733" y="900"/>
              <a:ext cx="1584" cy="2860"/>
              <a:chOff x="1733" y="900"/>
              <a:chExt cx="1584" cy="2860"/>
            </a:xfrm>
          </p:grpSpPr>
          <p:sp>
            <p:nvSpPr>
              <p:cNvPr id="7" name="Rectangle 8"/>
              <p:cNvSpPr>
                <a:spLocks noChangeArrowheads="1"/>
              </p:cNvSpPr>
              <p:nvPr/>
            </p:nvSpPr>
            <p:spPr bwMode="auto">
              <a:xfrm>
                <a:off x="1733" y="900"/>
                <a:ext cx="1584" cy="410"/>
              </a:xfrm>
              <a:prstGeom prst="rect">
                <a:avLst/>
              </a:prstGeom>
              <a:solidFill>
                <a:srgbClr val="C0C0C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Application </a:t>
                </a:r>
              </a:p>
            </p:txBody>
          </p:sp>
          <p:sp>
            <p:nvSpPr>
              <p:cNvPr id="8" name="Rectangle 9"/>
              <p:cNvSpPr>
                <a:spLocks noChangeArrowheads="1"/>
              </p:cNvSpPr>
              <p:nvPr/>
            </p:nvSpPr>
            <p:spPr bwMode="auto">
              <a:xfrm>
                <a:off x="1733" y="1306"/>
                <a:ext cx="1584" cy="410"/>
              </a:xfrm>
              <a:prstGeom prst="rect">
                <a:avLst/>
              </a:prstGeom>
              <a:solidFill>
                <a:srgbClr val="99FF99"/>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Presentation</a:t>
                </a:r>
              </a:p>
            </p:txBody>
          </p:sp>
          <p:sp>
            <p:nvSpPr>
              <p:cNvPr id="9" name="Rectangle 10"/>
              <p:cNvSpPr>
                <a:spLocks noChangeArrowheads="1"/>
              </p:cNvSpPr>
              <p:nvPr/>
            </p:nvSpPr>
            <p:spPr bwMode="auto">
              <a:xfrm>
                <a:off x="1733" y="1716"/>
                <a:ext cx="1584" cy="409"/>
              </a:xfrm>
              <a:prstGeom prst="rect">
                <a:avLst/>
              </a:prstGeom>
              <a:solidFill>
                <a:srgbClr val="FFFF99"/>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Session</a:t>
                </a:r>
              </a:p>
            </p:txBody>
          </p:sp>
          <p:sp>
            <p:nvSpPr>
              <p:cNvPr id="10" name="Rectangle 11"/>
              <p:cNvSpPr>
                <a:spLocks noChangeArrowheads="1"/>
              </p:cNvSpPr>
              <p:nvPr/>
            </p:nvSpPr>
            <p:spPr bwMode="auto">
              <a:xfrm>
                <a:off x="1733" y="2123"/>
                <a:ext cx="1584" cy="410"/>
              </a:xfrm>
              <a:prstGeom prst="rect">
                <a:avLst/>
              </a:prstGeom>
              <a:solidFill>
                <a:srgbClr val="99CC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Transport  </a:t>
                </a:r>
              </a:p>
            </p:txBody>
          </p:sp>
          <p:sp>
            <p:nvSpPr>
              <p:cNvPr id="11" name="Rectangle 12"/>
              <p:cNvSpPr>
                <a:spLocks noChangeArrowheads="1"/>
              </p:cNvSpPr>
              <p:nvPr/>
            </p:nvSpPr>
            <p:spPr bwMode="auto">
              <a:xfrm>
                <a:off x="1733" y="2530"/>
                <a:ext cx="1584" cy="410"/>
              </a:xfrm>
              <a:prstGeom prst="rect">
                <a:avLst/>
              </a:prstGeom>
              <a:solidFill>
                <a:srgbClr val="FF9966"/>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Network   </a:t>
                </a:r>
              </a:p>
            </p:txBody>
          </p:sp>
          <p:sp>
            <p:nvSpPr>
              <p:cNvPr id="12" name="Rectangle 13"/>
              <p:cNvSpPr>
                <a:spLocks noChangeArrowheads="1"/>
              </p:cNvSpPr>
              <p:nvPr/>
            </p:nvSpPr>
            <p:spPr bwMode="auto">
              <a:xfrm>
                <a:off x="1733" y="2940"/>
                <a:ext cx="1584" cy="410"/>
              </a:xfrm>
              <a:prstGeom prst="rect">
                <a:avLst/>
              </a:prstGeom>
              <a:solidFill>
                <a:srgbClr val="66FF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Data Link</a:t>
                </a:r>
              </a:p>
            </p:txBody>
          </p:sp>
          <p:sp>
            <p:nvSpPr>
              <p:cNvPr id="13" name="Rectangle 14"/>
              <p:cNvSpPr>
                <a:spLocks noChangeArrowheads="1"/>
              </p:cNvSpPr>
              <p:nvPr/>
            </p:nvSpPr>
            <p:spPr bwMode="auto">
              <a:xfrm>
                <a:off x="1733" y="3350"/>
                <a:ext cx="1584" cy="410"/>
              </a:xfrm>
              <a:prstGeom prst="rect">
                <a:avLst/>
              </a:prstGeom>
              <a:solidFill>
                <a:srgbClr val="FF99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Physical</a:t>
                </a:r>
              </a:p>
            </p:txBody>
          </p:sp>
        </p:grpSp>
        <p:sp>
          <p:nvSpPr>
            <p:cNvPr id="6" name="Rectangle 15"/>
            <p:cNvSpPr>
              <a:spLocks noChangeArrowheads="1"/>
            </p:cNvSpPr>
            <p:nvPr/>
          </p:nvSpPr>
          <p:spPr bwMode="auto">
            <a:xfrm>
              <a:off x="1717" y="894"/>
              <a:ext cx="1673" cy="2991"/>
            </a:xfrm>
            <a:prstGeom prst="rect">
              <a:avLst/>
            </a:prstGeom>
            <a:solidFill>
              <a:schemeClr val="bg1">
                <a:alpha val="50000"/>
              </a:schemeClr>
            </a:solidFill>
            <a:ln w="9525">
              <a:noFill/>
              <a:miter lim="800000"/>
              <a:headEnd/>
              <a:tailEnd/>
            </a:ln>
            <a:effectLst/>
          </p:spPr>
          <p:txBody>
            <a:bodyPr wrap="none" anchor="ctr"/>
            <a:lstStyle/>
            <a:p>
              <a:endParaRPr lang="en-US"/>
            </a:p>
          </p:txBody>
        </p:sp>
      </p:grpSp>
      <p:sp>
        <p:nvSpPr>
          <p:cNvPr id="14" name="Rectangle 16"/>
          <p:cNvSpPr>
            <a:spLocks noChangeArrowheads="1"/>
          </p:cNvSpPr>
          <p:nvPr/>
        </p:nvSpPr>
        <p:spPr bwMode="auto">
          <a:xfrm>
            <a:off x="0" y="3836988"/>
            <a:ext cx="2514600" cy="650875"/>
          </a:xfrm>
          <a:prstGeom prst="rect">
            <a:avLst/>
          </a:prstGeom>
          <a:solidFill>
            <a:srgbClr val="FF000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Network   </a:t>
            </a:r>
          </a:p>
        </p:txBody>
      </p:sp>
      <p:pic>
        <p:nvPicPr>
          <p:cNvPr id="15" name="Picture 17" descr="ssss"/>
          <p:cNvPicPr>
            <a:picLocks noChangeAspect="1" noChangeArrowheads="1"/>
          </p:cNvPicPr>
          <p:nvPr/>
        </p:nvPicPr>
        <p:blipFill>
          <a:blip r:embed="rId2"/>
          <a:srcRect/>
          <a:stretch>
            <a:fillRect/>
          </a:stretch>
        </p:blipFill>
        <p:spPr bwMode="auto">
          <a:xfrm>
            <a:off x="5448300" y="0"/>
            <a:ext cx="3695700" cy="1400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wipe(left)">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left)">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left)">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left)">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wipe(left)">
                                      <p:cBhvr>
                                        <p:cTn id="4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autoUpdateAnimBg="0"/>
      <p:bldP spid="14"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3233738" y="2854325"/>
            <a:ext cx="2155825" cy="1409700"/>
            <a:chOff x="2037" y="1798"/>
            <a:chExt cx="1358" cy="888"/>
          </a:xfrm>
        </p:grpSpPr>
        <p:sp>
          <p:nvSpPr>
            <p:cNvPr id="3" name="AutoShape 5"/>
            <p:cNvSpPr>
              <a:spLocks noChangeArrowheads="1"/>
            </p:cNvSpPr>
            <p:nvPr/>
          </p:nvSpPr>
          <p:spPr bwMode="auto">
            <a:xfrm flipV="1">
              <a:off x="2052" y="2097"/>
              <a:ext cx="1328" cy="294"/>
            </a:xfrm>
            <a:prstGeom prst="triangle">
              <a:avLst>
                <a:gd name="adj" fmla="val 50000"/>
              </a:avLst>
            </a:prstGeom>
            <a:solidFill>
              <a:schemeClr val="bg1"/>
            </a:solidFill>
            <a:ln w="28575">
              <a:noFill/>
              <a:miter lim="800000"/>
              <a:headEnd/>
              <a:tailEnd/>
            </a:ln>
            <a:effectLst/>
          </p:spPr>
          <p:txBody>
            <a:bodyPr wrap="none" anchor="ctr"/>
            <a:lstStyle/>
            <a:p>
              <a:endParaRPr lang="en-US"/>
            </a:p>
          </p:txBody>
        </p:sp>
        <p:sp>
          <p:nvSpPr>
            <p:cNvPr id="4" name="AutoShape 6"/>
            <p:cNvSpPr>
              <a:spLocks noChangeArrowheads="1"/>
            </p:cNvSpPr>
            <p:nvPr/>
          </p:nvSpPr>
          <p:spPr bwMode="auto">
            <a:xfrm>
              <a:off x="2058" y="1798"/>
              <a:ext cx="1316" cy="29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5" name="AutoShape 7"/>
            <p:cNvSpPr>
              <a:spLocks noChangeArrowheads="1"/>
            </p:cNvSpPr>
            <p:nvPr/>
          </p:nvSpPr>
          <p:spPr bwMode="auto">
            <a:xfrm>
              <a:off x="2037" y="2393"/>
              <a:ext cx="1358" cy="29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6" name="AutoShape 8"/>
            <p:cNvSpPr>
              <a:spLocks noChangeArrowheads="1"/>
            </p:cNvSpPr>
            <p:nvPr/>
          </p:nvSpPr>
          <p:spPr bwMode="auto">
            <a:xfrm rot="5400000" flipH="1" flipV="1">
              <a:off x="2752" y="2049"/>
              <a:ext cx="591" cy="68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7" name="AutoShape 9"/>
            <p:cNvSpPr>
              <a:spLocks noChangeArrowheads="1"/>
            </p:cNvSpPr>
            <p:nvPr/>
          </p:nvSpPr>
          <p:spPr bwMode="auto">
            <a:xfrm rot="5400000">
              <a:off x="2089" y="2049"/>
              <a:ext cx="591" cy="68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grpSp>
      <p:grpSp>
        <p:nvGrpSpPr>
          <p:cNvPr id="8" name="Group 10"/>
          <p:cNvGrpSpPr>
            <a:grpSpLocks/>
          </p:cNvGrpSpPr>
          <p:nvPr/>
        </p:nvGrpSpPr>
        <p:grpSpPr bwMode="auto">
          <a:xfrm>
            <a:off x="1538288" y="4706938"/>
            <a:ext cx="5686425" cy="534987"/>
            <a:chOff x="969" y="2965"/>
            <a:chExt cx="3582" cy="337"/>
          </a:xfrm>
        </p:grpSpPr>
        <p:graphicFrame>
          <p:nvGraphicFramePr>
            <p:cNvPr id="9" name="Object 11"/>
            <p:cNvGraphicFramePr>
              <a:graphicFrameLocks noChangeAspect="1"/>
            </p:cNvGraphicFramePr>
            <p:nvPr/>
          </p:nvGraphicFramePr>
          <p:xfrm>
            <a:off x="3979" y="2965"/>
            <a:ext cx="572" cy="337"/>
          </p:xfrm>
          <a:graphic>
            <a:graphicData uri="http://schemas.openxmlformats.org/presentationml/2006/ole">
              <p:oleObj spid="_x0000_s98306" name="Bitmap Image" r:id="rId3" imgW="1190476" imgH="1190476" progId="PBrush">
                <p:embed/>
              </p:oleObj>
            </a:graphicData>
          </a:graphic>
        </p:graphicFrame>
        <p:sp>
          <p:nvSpPr>
            <p:cNvPr id="10" name="Rectangle 12"/>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11" name="Group 13"/>
          <p:cNvGrpSpPr>
            <a:grpSpLocks/>
          </p:cNvGrpSpPr>
          <p:nvPr/>
        </p:nvGrpSpPr>
        <p:grpSpPr bwMode="auto">
          <a:xfrm>
            <a:off x="1538288" y="4706938"/>
            <a:ext cx="5686425" cy="534987"/>
            <a:chOff x="969" y="2965"/>
            <a:chExt cx="3582" cy="337"/>
          </a:xfrm>
        </p:grpSpPr>
        <p:graphicFrame>
          <p:nvGraphicFramePr>
            <p:cNvPr id="12" name="Object 14"/>
            <p:cNvGraphicFramePr>
              <a:graphicFrameLocks noChangeAspect="1"/>
            </p:cNvGraphicFramePr>
            <p:nvPr/>
          </p:nvGraphicFramePr>
          <p:xfrm>
            <a:off x="3979" y="2965"/>
            <a:ext cx="572" cy="337"/>
          </p:xfrm>
          <a:graphic>
            <a:graphicData uri="http://schemas.openxmlformats.org/presentationml/2006/ole">
              <p:oleObj spid="_x0000_s98307" name="Bitmap Image" r:id="rId4" imgW="1190476" imgH="1190476" progId="PBrush">
                <p:embed/>
              </p:oleObj>
            </a:graphicData>
          </a:graphic>
        </p:graphicFrame>
        <p:sp>
          <p:nvSpPr>
            <p:cNvPr id="13" name="Rectangle 15"/>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14" name="Group 16"/>
          <p:cNvGrpSpPr>
            <a:grpSpLocks/>
          </p:cNvGrpSpPr>
          <p:nvPr/>
        </p:nvGrpSpPr>
        <p:grpSpPr bwMode="auto">
          <a:xfrm>
            <a:off x="1538288" y="4706938"/>
            <a:ext cx="5686425" cy="534987"/>
            <a:chOff x="969" y="2965"/>
            <a:chExt cx="3582" cy="337"/>
          </a:xfrm>
        </p:grpSpPr>
        <p:graphicFrame>
          <p:nvGraphicFramePr>
            <p:cNvPr id="15" name="Object 17"/>
            <p:cNvGraphicFramePr>
              <a:graphicFrameLocks noChangeAspect="1"/>
            </p:cNvGraphicFramePr>
            <p:nvPr/>
          </p:nvGraphicFramePr>
          <p:xfrm>
            <a:off x="3979" y="2965"/>
            <a:ext cx="572" cy="337"/>
          </p:xfrm>
          <a:graphic>
            <a:graphicData uri="http://schemas.openxmlformats.org/presentationml/2006/ole">
              <p:oleObj spid="_x0000_s98308" name="Bitmap Image" r:id="rId5" imgW="1190476" imgH="1190476" progId="PBrush">
                <p:embed/>
              </p:oleObj>
            </a:graphicData>
          </a:graphic>
        </p:graphicFrame>
        <p:sp>
          <p:nvSpPr>
            <p:cNvPr id="16" name="Rectangle 18"/>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17" name="Group 19"/>
          <p:cNvGrpSpPr>
            <a:grpSpLocks/>
          </p:cNvGrpSpPr>
          <p:nvPr/>
        </p:nvGrpSpPr>
        <p:grpSpPr bwMode="auto">
          <a:xfrm>
            <a:off x="1538288" y="4706938"/>
            <a:ext cx="5686425" cy="534987"/>
            <a:chOff x="969" y="2965"/>
            <a:chExt cx="3582" cy="337"/>
          </a:xfrm>
        </p:grpSpPr>
        <p:graphicFrame>
          <p:nvGraphicFramePr>
            <p:cNvPr id="18" name="Object 20"/>
            <p:cNvGraphicFramePr>
              <a:graphicFrameLocks noChangeAspect="1"/>
            </p:cNvGraphicFramePr>
            <p:nvPr/>
          </p:nvGraphicFramePr>
          <p:xfrm>
            <a:off x="3979" y="2965"/>
            <a:ext cx="572" cy="337"/>
          </p:xfrm>
          <a:graphic>
            <a:graphicData uri="http://schemas.openxmlformats.org/presentationml/2006/ole">
              <p:oleObj spid="_x0000_s98309" name="Bitmap Image" r:id="rId6" imgW="1190476" imgH="1190476" progId="PBrush">
                <p:embed/>
              </p:oleObj>
            </a:graphicData>
          </a:graphic>
        </p:graphicFrame>
        <p:sp>
          <p:nvSpPr>
            <p:cNvPr id="19" name="Rectangle 21"/>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20" name="Group 22"/>
          <p:cNvGrpSpPr>
            <a:grpSpLocks/>
          </p:cNvGrpSpPr>
          <p:nvPr/>
        </p:nvGrpSpPr>
        <p:grpSpPr bwMode="auto">
          <a:xfrm>
            <a:off x="1538288" y="4706938"/>
            <a:ext cx="5686425" cy="534987"/>
            <a:chOff x="969" y="2965"/>
            <a:chExt cx="3582" cy="337"/>
          </a:xfrm>
        </p:grpSpPr>
        <p:graphicFrame>
          <p:nvGraphicFramePr>
            <p:cNvPr id="21" name="Object 23"/>
            <p:cNvGraphicFramePr>
              <a:graphicFrameLocks noChangeAspect="1"/>
            </p:cNvGraphicFramePr>
            <p:nvPr/>
          </p:nvGraphicFramePr>
          <p:xfrm>
            <a:off x="3979" y="2965"/>
            <a:ext cx="572" cy="337"/>
          </p:xfrm>
          <a:graphic>
            <a:graphicData uri="http://schemas.openxmlformats.org/presentationml/2006/ole">
              <p:oleObj spid="_x0000_s98310" name="Bitmap Image" r:id="rId7" imgW="1190476" imgH="1190476" progId="PBrush">
                <p:embed/>
              </p:oleObj>
            </a:graphicData>
          </a:graphic>
        </p:graphicFrame>
        <p:sp>
          <p:nvSpPr>
            <p:cNvPr id="22" name="Rectangle 24"/>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sp>
        <p:nvSpPr>
          <p:cNvPr id="23" name="Rectangle 25"/>
          <p:cNvSpPr>
            <a:spLocks noChangeArrowheads="1"/>
          </p:cNvSpPr>
          <p:nvPr/>
        </p:nvSpPr>
        <p:spPr bwMode="auto">
          <a:xfrm>
            <a:off x="76200" y="152400"/>
            <a:ext cx="4859338" cy="457200"/>
          </a:xfrm>
          <a:prstGeom prst="rect">
            <a:avLst/>
          </a:prstGeom>
          <a:noFill/>
          <a:ln w="9525">
            <a:noFill/>
            <a:miter lim="800000"/>
            <a:headEnd/>
            <a:tailEnd/>
          </a:ln>
          <a:effectLst/>
        </p:spPr>
        <p:txBody>
          <a:bodyPr lIns="92075" tIns="46038" rIns="92075" bIns="46038" anchor="ctr"/>
          <a:lstStyle/>
          <a:p>
            <a:r>
              <a:rPr lang="en-US" altLang="ja-JP" sz="2000" b="1">
                <a:solidFill>
                  <a:srgbClr val="00FF00"/>
                </a:solidFill>
                <a:latin typeface="Verdana" pitchFamily="34" charset="0"/>
                <a:ea typeface="ＭＳ Ｐゴシック" pitchFamily="50" charset="-128"/>
              </a:rPr>
              <a:t>Routed Protocols</a:t>
            </a:r>
            <a:endParaRPr lang="en-US" sz="2000" b="1">
              <a:solidFill>
                <a:srgbClr val="00FF00"/>
              </a:solidFill>
              <a:latin typeface="Verdana" pitchFamily="34" charset="0"/>
              <a:ea typeface="ＭＳ Ｐゴシック" pitchFamily="50" charset="-128"/>
            </a:endParaRPr>
          </a:p>
        </p:txBody>
      </p:sp>
      <p:sp>
        <p:nvSpPr>
          <p:cNvPr id="24" name="AutoShape 26"/>
          <p:cNvSpPr>
            <a:spLocks noChangeArrowheads="1"/>
          </p:cNvSpPr>
          <p:nvPr/>
        </p:nvSpPr>
        <p:spPr bwMode="auto">
          <a:xfrm>
            <a:off x="954088" y="2330450"/>
            <a:ext cx="2152650" cy="1703388"/>
          </a:xfrm>
          <a:prstGeom prst="cloudCallout">
            <a:avLst>
              <a:gd name="adj1" fmla="val -1917"/>
              <a:gd name="adj2" fmla="val 88208"/>
            </a:avLst>
          </a:prstGeom>
          <a:solidFill>
            <a:srgbClr val="009900"/>
          </a:solidFill>
          <a:ln w="28575">
            <a:solidFill>
              <a:schemeClr val="tx1"/>
            </a:solidFill>
            <a:round/>
            <a:headEnd/>
            <a:tailEnd/>
          </a:ln>
          <a:effectLst/>
        </p:spPr>
        <p:txBody>
          <a:bodyPr anchor="ctr"/>
          <a:lstStyle/>
          <a:p>
            <a:pPr algn="ctr" eaLnBrk="0" hangingPunct="0"/>
            <a:r>
              <a:rPr lang="en-US" sz="2000" b="1">
                <a:solidFill>
                  <a:schemeClr val="bg1"/>
                </a:solidFill>
                <a:latin typeface="Verdana" pitchFamily="34" charset="0"/>
              </a:rPr>
              <a:t> </a:t>
            </a:r>
          </a:p>
          <a:p>
            <a:pPr algn="ctr" eaLnBrk="0" hangingPunct="0"/>
            <a:r>
              <a:rPr lang="en-US" sz="2000" b="1">
                <a:solidFill>
                  <a:schemeClr val="bg1"/>
                </a:solidFill>
                <a:latin typeface="Verdana" pitchFamily="34" charset="0"/>
              </a:rPr>
              <a:t>Hello! How are  you ?</a:t>
            </a:r>
          </a:p>
          <a:p>
            <a:pPr algn="ctr" eaLnBrk="0" hangingPunct="0"/>
            <a:endParaRPr lang="en-US" sz="2000" b="1">
              <a:latin typeface="Verdana" pitchFamily="34" charset="0"/>
            </a:endParaRPr>
          </a:p>
        </p:txBody>
      </p:sp>
      <p:grpSp>
        <p:nvGrpSpPr>
          <p:cNvPr id="25" name="Group 27"/>
          <p:cNvGrpSpPr>
            <a:grpSpLocks/>
          </p:cNvGrpSpPr>
          <p:nvPr/>
        </p:nvGrpSpPr>
        <p:grpSpPr bwMode="auto">
          <a:xfrm>
            <a:off x="1160463" y="4737100"/>
            <a:ext cx="6302375" cy="2135188"/>
            <a:chOff x="731" y="2984"/>
            <a:chExt cx="3970" cy="1345"/>
          </a:xfrm>
        </p:grpSpPr>
        <p:sp>
          <p:nvSpPr>
            <p:cNvPr id="26" name="Text Box 28"/>
            <p:cNvSpPr txBox="1">
              <a:spLocks noChangeArrowheads="1"/>
            </p:cNvSpPr>
            <p:nvPr/>
          </p:nvSpPr>
          <p:spPr bwMode="auto">
            <a:xfrm>
              <a:off x="731" y="3839"/>
              <a:ext cx="925" cy="490"/>
            </a:xfrm>
            <a:prstGeom prst="rect">
              <a:avLst/>
            </a:prstGeom>
            <a:noFill/>
            <a:ln w="28575">
              <a:noFill/>
              <a:miter lim="800000"/>
              <a:headEnd/>
              <a:tailEnd/>
            </a:ln>
            <a:effectLst/>
          </p:spPr>
          <p:txBody>
            <a:bodyPr wrap="none">
              <a:spAutoFit/>
            </a:bodyPr>
            <a:lstStyle/>
            <a:p>
              <a:pPr algn="ctr" eaLnBrk="0" hangingPunct="0"/>
              <a:r>
                <a:rPr lang="en-US" sz="1500" b="1">
                  <a:latin typeface="Verdana" pitchFamily="34" charset="0"/>
                </a:rPr>
                <a:t>192.168.1.1</a:t>
              </a:r>
            </a:p>
            <a:p>
              <a:pPr algn="ctr" eaLnBrk="0" hangingPunct="0"/>
              <a:endParaRPr lang="en-US" sz="1500" b="1">
                <a:latin typeface="Verdana" pitchFamily="34" charset="0"/>
              </a:endParaRPr>
            </a:p>
            <a:p>
              <a:pPr algn="ctr" eaLnBrk="0" hangingPunct="0"/>
              <a:endParaRPr lang="en-US" sz="1500" b="1">
                <a:latin typeface="Verdana" pitchFamily="34" charset="0"/>
              </a:endParaRPr>
            </a:p>
          </p:txBody>
        </p:sp>
        <p:sp>
          <p:nvSpPr>
            <p:cNvPr id="27" name="Text Box 29"/>
            <p:cNvSpPr txBox="1">
              <a:spLocks noChangeArrowheads="1"/>
            </p:cNvSpPr>
            <p:nvPr/>
          </p:nvSpPr>
          <p:spPr bwMode="auto">
            <a:xfrm>
              <a:off x="3758" y="3839"/>
              <a:ext cx="925" cy="202"/>
            </a:xfrm>
            <a:prstGeom prst="rect">
              <a:avLst/>
            </a:prstGeom>
            <a:noFill/>
            <a:ln w="28575">
              <a:noFill/>
              <a:miter lim="800000"/>
              <a:headEnd/>
              <a:tailEnd/>
            </a:ln>
            <a:effectLst/>
          </p:spPr>
          <p:txBody>
            <a:bodyPr wrap="none">
              <a:spAutoFit/>
            </a:bodyPr>
            <a:lstStyle/>
            <a:p>
              <a:pPr algn="ctr" eaLnBrk="0" hangingPunct="0"/>
              <a:r>
                <a:rPr lang="en-US" sz="1500" b="1">
                  <a:latin typeface="Verdana" pitchFamily="34" charset="0"/>
                </a:rPr>
                <a:t>192.168.1.2</a:t>
              </a:r>
            </a:p>
          </p:txBody>
        </p:sp>
        <p:grpSp>
          <p:nvGrpSpPr>
            <p:cNvPr id="28" name="Group 30"/>
            <p:cNvGrpSpPr>
              <a:grpSpLocks/>
            </p:cNvGrpSpPr>
            <p:nvPr/>
          </p:nvGrpSpPr>
          <p:grpSpPr bwMode="auto">
            <a:xfrm>
              <a:off x="846" y="2984"/>
              <a:ext cx="3855" cy="759"/>
              <a:chOff x="846" y="2984"/>
              <a:chExt cx="3855" cy="759"/>
            </a:xfrm>
          </p:grpSpPr>
          <p:grpSp>
            <p:nvGrpSpPr>
              <p:cNvPr id="29" name="Group 31"/>
              <p:cNvGrpSpPr>
                <a:grpSpLocks/>
              </p:cNvGrpSpPr>
              <p:nvPr/>
            </p:nvGrpSpPr>
            <p:grpSpPr bwMode="auto">
              <a:xfrm>
                <a:off x="846" y="2984"/>
                <a:ext cx="3855" cy="759"/>
                <a:chOff x="846" y="2984"/>
                <a:chExt cx="3855" cy="759"/>
              </a:xfrm>
            </p:grpSpPr>
            <p:pic>
              <p:nvPicPr>
                <p:cNvPr id="32" name="Picture 32"/>
                <p:cNvPicPr preferRelativeResize="0">
                  <a:picLocks noChangeAspect="1" noChangeArrowheads="1"/>
                </p:cNvPicPr>
                <p:nvPr/>
              </p:nvPicPr>
              <p:blipFill>
                <a:blip r:embed="rId8"/>
                <a:srcRect/>
                <a:stretch>
                  <a:fillRect/>
                </a:stretch>
              </p:blipFill>
              <p:spPr bwMode="auto">
                <a:xfrm>
                  <a:off x="846" y="2984"/>
                  <a:ext cx="839" cy="759"/>
                </a:xfrm>
                <a:prstGeom prst="rect">
                  <a:avLst/>
                </a:prstGeom>
                <a:noFill/>
                <a:ln w="9525">
                  <a:noFill/>
                  <a:miter lim="800000"/>
                  <a:headEnd/>
                  <a:tailEnd/>
                </a:ln>
                <a:effectLst/>
              </p:spPr>
            </p:pic>
            <p:pic>
              <p:nvPicPr>
                <p:cNvPr id="33" name="Picture 33"/>
                <p:cNvPicPr preferRelativeResize="0">
                  <a:picLocks noChangeAspect="1" noChangeArrowheads="1"/>
                </p:cNvPicPr>
                <p:nvPr/>
              </p:nvPicPr>
              <p:blipFill>
                <a:blip r:embed="rId8"/>
                <a:srcRect/>
                <a:stretch>
                  <a:fillRect/>
                </a:stretch>
              </p:blipFill>
              <p:spPr bwMode="auto">
                <a:xfrm>
                  <a:off x="3862" y="2984"/>
                  <a:ext cx="839" cy="759"/>
                </a:xfrm>
                <a:prstGeom prst="rect">
                  <a:avLst/>
                </a:prstGeom>
                <a:noFill/>
                <a:ln w="9525">
                  <a:noFill/>
                  <a:miter lim="800000"/>
                  <a:headEnd/>
                  <a:tailEnd/>
                </a:ln>
                <a:effectLst/>
              </p:spPr>
            </p:pic>
            <p:cxnSp>
              <p:nvCxnSpPr>
                <p:cNvPr id="34" name="AutoShape 34"/>
                <p:cNvCxnSpPr>
                  <a:cxnSpLocks noChangeShapeType="1"/>
                </p:cNvCxnSpPr>
                <p:nvPr/>
              </p:nvCxnSpPr>
              <p:spPr bwMode="auto">
                <a:xfrm rot="10800000">
                  <a:off x="1685" y="3364"/>
                  <a:ext cx="2177" cy="0"/>
                </a:xfrm>
                <a:prstGeom prst="straightConnector1">
                  <a:avLst/>
                </a:prstGeom>
                <a:noFill/>
                <a:ln w="38100">
                  <a:solidFill>
                    <a:srgbClr val="FF6600"/>
                  </a:solidFill>
                  <a:round/>
                  <a:headEnd type="none" w="sm" len="sm"/>
                  <a:tailEnd type="none" w="sm" len="sm"/>
                </a:ln>
                <a:effectLst/>
              </p:spPr>
            </p:cxnSp>
          </p:grpSp>
          <p:sp>
            <p:nvSpPr>
              <p:cNvPr id="30" name="Text Box 35"/>
              <p:cNvSpPr txBox="1">
                <a:spLocks noChangeArrowheads="1"/>
              </p:cNvSpPr>
              <p:nvPr/>
            </p:nvSpPr>
            <p:spPr bwMode="auto">
              <a:xfrm>
                <a:off x="1087" y="3091"/>
                <a:ext cx="265" cy="288"/>
              </a:xfrm>
              <a:prstGeom prst="rect">
                <a:avLst/>
              </a:prstGeom>
              <a:noFill/>
              <a:ln w="28575">
                <a:noFill/>
                <a:miter lim="800000"/>
                <a:headEnd/>
                <a:tailEnd/>
              </a:ln>
              <a:effectLst/>
            </p:spPr>
            <p:txBody>
              <a:bodyPr wrap="none">
                <a:spAutoFit/>
              </a:bodyPr>
              <a:lstStyle/>
              <a:p>
                <a:pPr algn="ctr" eaLnBrk="0" hangingPunct="0"/>
                <a:r>
                  <a:rPr lang="en-US" sz="2400" b="1">
                    <a:solidFill>
                      <a:srgbClr val="FF6600"/>
                    </a:solidFill>
                    <a:latin typeface="Verdana" pitchFamily="34" charset="0"/>
                  </a:rPr>
                  <a:t>A</a:t>
                </a:r>
              </a:p>
            </p:txBody>
          </p:sp>
          <p:sp>
            <p:nvSpPr>
              <p:cNvPr id="31" name="Text Box 36"/>
              <p:cNvSpPr txBox="1">
                <a:spLocks noChangeArrowheads="1"/>
              </p:cNvSpPr>
              <p:nvPr/>
            </p:nvSpPr>
            <p:spPr bwMode="auto">
              <a:xfrm>
                <a:off x="4104" y="3091"/>
                <a:ext cx="262" cy="288"/>
              </a:xfrm>
              <a:prstGeom prst="rect">
                <a:avLst/>
              </a:prstGeom>
              <a:noFill/>
              <a:ln w="28575">
                <a:noFill/>
                <a:miter lim="800000"/>
                <a:headEnd/>
                <a:tailEnd/>
              </a:ln>
              <a:effectLst/>
            </p:spPr>
            <p:txBody>
              <a:bodyPr wrap="none">
                <a:spAutoFit/>
              </a:bodyPr>
              <a:lstStyle/>
              <a:p>
                <a:pPr algn="ctr" eaLnBrk="0" hangingPunct="0"/>
                <a:r>
                  <a:rPr lang="en-US" sz="2400" b="1">
                    <a:solidFill>
                      <a:srgbClr val="FF6600"/>
                    </a:solidFill>
                    <a:latin typeface="Verdana" pitchFamily="34" charset="0"/>
                  </a:rPr>
                  <a:t>B</a:t>
                </a:r>
              </a:p>
            </p:txBody>
          </p:sp>
        </p:grpSp>
      </p:grpSp>
      <p:grpSp>
        <p:nvGrpSpPr>
          <p:cNvPr id="35" name="Group 37"/>
          <p:cNvGrpSpPr>
            <a:grpSpLocks/>
          </p:cNvGrpSpPr>
          <p:nvPr/>
        </p:nvGrpSpPr>
        <p:grpSpPr bwMode="auto">
          <a:xfrm>
            <a:off x="3381375" y="1476375"/>
            <a:ext cx="1860550" cy="2781300"/>
            <a:chOff x="2271" y="930"/>
            <a:chExt cx="1172" cy="1752"/>
          </a:xfrm>
        </p:grpSpPr>
        <p:sp>
          <p:nvSpPr>
            <p:cNvPr id="36" name="Rectangle 38"/>
            <p:cNvSpPr>
              <a:spLocks noChangeArrowheads="1"/>
            </p:cNvSpPr>
            <p:nvPr/>
          </p:nvSpPr>
          <p:spPr bwMode="auto">
            <a:xfrm>
              <a:off x="2271" y="2389"/>
              <a:ext cx="1172" cy="29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200" b="1">
                  <a:solidFill>
                    <a:schemeClr val="bg1"/>
                  </a:solidFill>
                  <a:latin typeface="Verdana" pitchFamily="34" charset="0"/>
                </a:rPr>
                <a:t>Segment</a:t>
              </a:r>
            </a:p>
          </p:txBody>
        </p:sp>
        <p:sp>
          <p:nvSpPr>
            <p:cNvPr id="37" name="Rectangle 39"/>
            <p:cNvSpPr>
              <a:spLocks noChangeArrowheads="1"/>
            </p:cNvSpPr>
            <p:nvPr/>
          </p:nvSpPr>
          <p:spPr bwMode="auto">
            <a:xfrm>
              <a:off x="2819" y="930"/>
              <a:ext cx="77" cy="80"/>
            </a:xfrm>
            <a:prstGeom prst="rect">
              <a:avLst/>
            </a:prstGeom>
            <a:solidFill>
              <a:schemeClr val="bg1"/>
            </a:solidFill>
            <a:ln w="28575">
              <a:noFill/>
              <a:miter lim="800000"/>
              <a:headEnd/>
              <a:tailEnd/>
            </a:ln>
            <a:effectLst/>
          </p:spPr>
          <p:txBody>
            <a:bodyPr wrap="none" anchor="ctr"/>
            <a:lstStyle/>
            <a:p>
              <a:endParaRPr lang="en-US"/>
            </a:p>
          </p:txBody>
        </p:sp>
      </p:grpSp>
      <p:sp>
        <p:nvSpPr>
          <p:cNvPr id="38" name="Rectangle 40"/>
          <p:cNvSpPr>
            <a:spLocks noChangeArrowheads="1"/>
          </p:cNvSpPr>
          <p:nvPr/>
        </p:nvSpPr>
        <p:spPr bwMode="auto">
          <a:xfrm>
            <a:off x="3379788" y="1868488"/>
            <a:ext cx="1865312" cy="471487"/>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200" b="1">
                <a:solidFill>
                  <a:schemeClr val="bg1"/>
                </a:solidFill>
                <a:latin typeface="Verdana" pitchFamily="34" charset="0"/>
              </a:rPr>
              <a:t>Segment</a:t>
            </a:r>
          </a:p>
        </p:txBody>
      </p:sp>
      <p:grpSp>
        <p:nvGrpSpPr>
          <p:cNvPr id="39" name="Group 41"/>
          <p:cNvGrpSpPr>
            <a:grpSpLocks/>
          </p:cNvGrpSpPr>
          <p:nvPr/>
        </p:nvGrpSpPr>
        <p:grpSpPr bwMode="auto">
          <a:xfrm>
            <a:off x="3238500" y="3325813"/>
            <a:ext cx="2155825" cy="938212"/>
            <a:chOff x="2302" y="1633"/>
            <a:chExt cx="1358" cy="591"/>
          </a:xfrm>
        </p:grpSpPr>
        <p:sp>
          <p:nvSpPr>
            <p:cNvPr id="40" name="AutoShape 42"/>
            <p:cNvSpPr>
              <a:spLocks noChangeArrowheads="1"/>
            </p:cNvSpPr>
            <p:nvPr/>
          </p:nvSpPr>
          <p:spPr bwMode="auto">
            <a:xfrm>
              <a:off x="2302" y="1931"/>
              <a:ext cx="1358" cy="29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41" name="AutoShape 43"/>
            <p:cNvSpPr>
              <a:spLocks noChangeArrowheads="1"/>
            </p:cNvSpPr>
            <p:nvPr/>
          </p:nvSpPr>
          <p:spPr bwMode="auto">
            <a:xfrm rot="5400000" flipH="1" flipV="1">
              <a:off x="3017" y="1587"/>
              <a:ext cx="591" cy="68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42" name="AutoShape 44"/>
            <p:cNvSpPr>
              <a:spLocks noChangeArrowheads="1"/>
            </p:cNvSpPr>
            <p:nvPr/>
          </p:nvSpPr>
          <p:spPr bwMode="auto">
            <a:xfrm rot="5400000">
              <a:off x="2354" y="1587"/>
              <a:ext cx="591" cy="68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grpSp>
      <p:grpSp>
        <p:nvGrpSpPr>
          <p:cNvPr id="43" name="Group 45"/>
          <p:cNvGrpSpPr>
            <a:grpSpLocks/>
          </p:cNvGrpSpPr>
          <p:nvPr/>
        </p:nvGrpSpPr>
        <p:grpSpPr bwMode="auto">
          <a:xfrm>
            <a:off x="3098800" y="2790825"/>
            <a:ext cx="2414588" cy="995363"/>
            <a:chOff x="1941" y="1758"/>
            <a:chExt cx="1521" cy="627"/>
          </a:xfrm>
        </p:grpSpPr>
        <p:sp>
          <p:nvSpPr>
            <p:cNvPr id="44" name="AutoShape 46"/>
            <p:cNvSpPr>
              <a:spLocks noChangeArrowheads="1"/>
            </p:cNvSpPr>
            <p:nvPr/>
          </p:nvSpPr>
          <p:spPr bwMode="auto">
            <a:xfrm>
              <a:off x="1941" y="1758"/>
              <a:ext cx="1521" cy="328"/>
            </a:xfrm>
            <a:prstGeom prst="triangle">
              <a:avLst>
                <a:gd name="adj" fmla="val 50000"/>
              </a:avLst>
            </a:prstGeom>
            <a:solidFill>
              <a:schemeClr val="bg1"/>
            </a:solidFill>
            <a:ln w="28575">
              <a:noFill/>
              <a:miter lim="800000"/>
              <a:headEnd/>
              <a:tailEnd/>
            </a:ln>
            <a:effectLst/>
          </p:spPr>
          <p:txBody>
            <a:bodyPr wrap="none" anchor="ctr"/>
            <a:lstStyle/>
            <a:p>
              <a:endParaRPr lang="en-US"/>
            </a:p>
          </p:txBody>
        </p:sp>
        <p:sp>
          <p:nvSpPr>
            <p:cNvPr id="45" name="AutoShape 47"/>
            <p:cNvSpPr>
              <a:spLocks noChangeArrowheads="1"/>
            </p:cNvSpPr>
            <p:nvPr/>
          </p:nvSpPr>
          <p:spPr bwMode="auto">
            <a:xfrm flipV="1">
              <a:off x="2049" y="2092"/>
              <a:ext cx="1316" cy="29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grpSp>
      <p:sp>
        <p:nvSpPr>
          <p:cNvPr id="46" name="Rectangle 48"/>
          <p:cNvSpPr>
            <a:spLocks noChangeArrowheads="1"/>
          </p:cNvSpPr>
          <p:nvPr/>
        </p:nvSpPr>
        <p:spPr bwMode="auto">
          <a:xfrm>
            <a:off x="3244850" y="3298825"/>
            <a:ext cx="2135188" cy="968375"/>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200" b="1">
                <a:solidFill>
                  <a:schemeClr val="bg1"/>
                </a:solidFill>
                <a:latin typeface="Verdana" pitchFamily="34" charset="0"/>
              </a:rPr>
              <a:t>Source IP </a:t>
            </a:r>
          </a:p>
          <a:p>
            <a:pPr algn="ctr" eaLnBrk="0" hangingPunct="0"/>
            <a:r>
              <a:rPr lang="en-US" sz="1200" b="1">
                <a:solidFill>
                  <a:schemeClr val="bg1"/>
                </a:solidFill>
                <a:latin typeface="Verdana" pitchFamily="34" charset="0"/>
              </a:rPr>
              <a:t> 192.168.1.1</a:t>
            </a:r>
          </a:p>
          <a:p>
            <a:pPr algn="ctr" eaLnBrk="0" hangingPunct="0"/>
            <a:endParaRPr lang="en-US" sz="1200" b="1">
              <a:solidFill>
                <a:schemeClr val="bg1"/>
              </a:solidFill>
              <a:latin typeface="Verdana" pitchFamily="34" charset="0"/>
            </a:endParaRPr>
          </a:p>
          <a:p>
            <a:pPr algn="ctr" eaLnBrk="0" hangingPunct="0"/>
            <a:r>
              <a:rPr lang="en-US" sz="1200" b="1">
                <a:solidFill>
                  <a:schemeClr val="bg1"/>
                </a:solidFill>
                <a:latin typeface="Verdana" pitchFamily="34" charset="0"/>
              </a:rPr>
              <a:t>Destination IP</a:t>
            </a:r>
          </a:p>
          <a:p>
            <a:pPr algn="ctr" eaLnBrk="0" hangingPunct="0"/>
            <a:r>
              <a:rPr lang="en-US" sz="1200" b="1">
                <a:solidFill>
                  <a:schemeClr val="bg1"/>
                </a:solidFill>
                <a:latin typeface="Verdana" pitchFamily="34" charset="0"/>
              </a:rPr>
              <a:t>192.168.1.2</a:t>
            </a:r>
          </a:p>
        </p:txBody>
      </p:sp>
      <p:sp>
        <p:nvSpPr>
          <p:cNvPr id="47" name="Rectangle 49"/>
          <p:cNvSpPr>
            <a:spLocks noChangeArrowheads="1"/>
          </p:cNvSpPr>
          <p:nvPr/>
        </p:nvSpPr>
        <p:spPr bwMode="auto">
          <a:xfrm>
            <a:off x="2922588" y="3119438"/>
            <a:ext cx="2905125" cy="1363662"/>
          </a:xfrm>
          <a:prstGeom prst="rect">
            <a:avLst/>
          </a:prstGeom>
          <a:solidFill>
            <a:schemeClr val="bg1"/>
          </a:solidFill>
          <a:ln w="28575">
            <a:solidFill>
              <a:schemeClr val="bg1"/>
            </a:solidFill>
            <a:miter lim="800000"/>
            <a:headEnd/>
            <a:tailEnd/>
          </a:ln>
          <a:effectLst/>
        </p:spPr>
        <p:txBody>
          <a:bodyPr wrap="none" anchor="ctr"/>
          <a:lstStyle/>
          <a:p>
            <a:endParaRPr lang="en-US"/>
          </a:p>
        </p:txBody>
      </p:sp>
      <p:sp>
        <p:nvSpPr>
          <p:cNvPr id="48" name="Rectangle 50"/>
          <p:cNvSpPr>
            <a:spLocks noChangeArrowheads="1"/>
          </p:cNvSpPr>
          <p:nvPr/>
        </p:nvSpPr>
        <p:spPr bwMode="auto">
          <a:xfrm>
            <a:off x="3244850" y="3298825"/>
            <a:ext cx="2135188" cy="968375"/>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200" b="1">
                <a:solidFill>
                  <a:schemeClr val="bg1"/>
                </a:solidFill>
                <a:latin typeface="Verdana" pitchFamily="34" charset="0"/>
              </a:rPr>
              <a:t>Source IP </a:t>
            </a:r>
          </a:p>
          <a:p>
            <a:pPr algn="ctr" eaLnBrk="0" hangingPunct="0"/>
            <a:r>
              <a:rPr lang="en-US" sz="1200" b="1">
                <a:solidFill>
                  <a:schemeClr val="bg1"/>
                </a:solidFill>
                <a:latin typeface="Verdana" pitchFamily="34" charset="0"/>
              </a:rPr>
              <a:t> 192.168.1.1</a:t>
            </a:r>
          </a:p>
          <a:p>
            <a:pPr algn="ctr" eaLnBrk="0" hangingPunct="0"/>
            <a:endParaRPr lang="en-US" sz="1200" b="1">
              <a:solidFill>
                <a:schemeClr val="bg1"/>
              </a:solidFill>
              <a:latin typeface="Verdana" pitchFamily="34" charset="0"/>
            </a:endParaRPr>
          </a:p>
          <a:p>
            <a:pPr algn="ctr" eaLnBrk="0" hangingPunct="0"/>
            <a:r>
              <a:rPr lang="en-US" sz="1200" b="1">
                <a:solidFill>
                  <a:schemeClr val="bg1"/>
                </a:solidFill>
                <a:latin typeface="Verdana" pitchFamily="34" charset="0"/>
              </a:rPr>
              <a:t>Destination IP</a:t>
            </a:r>
          </a:p>
          <a:p>
            <a:pPr algn="ctr" eaLnBrk="0" hangingPunct="0"/>
            <a:r>
              <a:rPr lang="en-US" sz="1200" b="1">
                <a:solidFill>
                  <a:schemeClr val="bg1"/>
                </a:solidFill>
                <a:latin typeface="Verdana" pitchFamily="34" charset="0"/>
              </a:rPr>
              <a:t>192.168.1.2</a:t>
            </a:r>
          </a:p>
        </p:txBody>
      </p:sp>
      <p:grpSp>
        <p:nvGrpSpPr>
          <p:cNvPr id="49" name="Group 51"/>
          <p:cNvGrpSpPr>
            <a:grpSpLocks/>
          </p:cNvGrpSpPr>
          <p:nvPr/>
        </p:nvGrpSpPr>
        <p:grpSpPr bwMode="auto">
          <a:xfrm>
            <a:off x="3094038" y="2786063"/>
            <a:ext cx="2414587" cy="1473200"/>
            <a:chOff x="2048" y="1854"/>
            <a:chExt cx="1521" cy="928"/>
          </a:xfrm>
        </p:grpSpPr>
        <p:grpSp>
          <p:nvGrpSpPr>
            <p:cNvPr id="50" name="Group 52"/>
            <p:cNvGrpSpPr>
              <a:grpSpLocks/>
            </p:cNvGrpSpPr>
            <p:nvPr/>
          </p:nvGrpSpPr>
          <p:grpSpPr bwMode="auto">
            <a:xfrm>
              <a:off x="2136" y="2191"/>
              <a:ext cx="1358" cy="591"/>
              <a:chOff x="2302" y="1633"/>
              <a:chExt cx="1358" cy="591"/>
            </a:xfrm>
          </p:grpSpPr>
          <p:sp>
            <p:nvSpPr>
              <p:cNvPr id="54" name="AutoShape 53"/>
              <p:cNvSpPr>
                <a:spLocks noChangeArrowheads="1"/>
              </p:cNvSpPr>
              <p:nvPr/>
            </p:nvSpPr>
            <p:spPr bwMode="auto">
              <a:xfrm>
                <a:off x="2302" y="1931"/>
                <a:ext cx="1358" cy="29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55" name="AutoShape 54"/>
              <p:cNvSpPr>
                <a:spLocks noChangeArrowheads="1"/>
              </p:cNvSpPr>
              <p:nvPr/>
            </p:nvSpPr>
            <p:spPr bwMode="auto">
              <a:xfrm rot="5400000" flipH="1" flipV="1">
                <a:off x="3017" y="1587"/>
                <a:ext cx="591" cy="68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56" name="AutoShape 55"/>
              <p:cNvSpPr>
                <a:spLocks noChangeArrowheads="1"/>
              </p:cNvSpPr>
              <p:nvPr/>
            </p:nvSpPr>
            <p:spPr bwMode="auto">
              <a:xfrm rot="5400000">
                <a:off x="2354" y="1587"/>
                <a:ext cx="591" cy="68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grpSp>
        <p:grpSp>
          <p:nvGrpSpPr>
            <p:cNvPr id="51" name="Group 56"/>
            <p:cNvGrpSpPr>
              <a:grpSpLocks/>
            </p:cNvGrpSpPr>
            <p:nvPr/>
          </p:nvGrpSpPr>
          <p:grpSpPr bwMode="auto">
            <a:xfrm>
              <a:off x="2048" y="1854"/>
              <a:ext cx="1521" cy="627"/>
              <a:chOff x="1941" y="1758"/>
              <a:chExt cx="1521" cy="627"/>
            </a:xfrm>
          </p:grpSpPr>
          <p:sp>
            <p:nvSpPr>
              <p:cNvPr id="52" name="AutoShape 57"/>
              <p:cNvSpPr>
                <a:spLocks noChangeArrowheads="1"/>
              </p:cNvSpPr>
              <p:nvPr/>
            </p:nvSpPr>
            <p:spPr bwMode="auto">
              <a:xfrm>
                <a:off x="1941" y="1758"/>
                <a:ext cx="1521" cy="328"/>
              </a:xfrm>
              <a:prstGeom prst="triangle">
                <a:avLst>
                  <a:gd name="adj" fmla="val 50000"/>
                </a:avLst>
              </a:prstGeom>
              <a:solidFill>
                <a:schemeClr val="bg1"/>
              </a:solidFill>
              <a:ln w="28575">
                <a:noFill/>
                <a:miter lim="800000"/>
                <a:headEnd/>
                <a:tailEnd/>
              </a:ln>
              <a:effectLst/>
            </p:spPr>
            <p:txBody>
              <a:bodyPr wrap="none" anchor="ctr"/>
              <a:lstStyle/>
              <a:p>
                <a:endParaRPr lang="en-US"/>
              </a:p>
            </p:txBody>
          </p:sp>
          <p:sp>
            <p:nvSpPr>
              <p:cNvPr id="53" name="AutoShape 58"/>
              <p:cNvSpPr>
                <a:spLocks noChangeArrowheads="1"/>
              </p:cNvSpPr>
              <p:nvPr/>
            </p:nvSpPr>
            <p:spPr bwMode="auto">
              <a:xfrm flipV="1">
                <a:off x="2049" y="2092"/>
                <a:ext cx="1316" cy="29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grpSp>
      </p:grpSp>
      <p:grpSp>
        <p:nvGrpSpPr>
          <p:cNvPr id="57" name="Group 59"/>
          <p:cNvGrpSpPr>
            <a:grpSpLocks/>
          </p:cNvGrpSpPr>
          <p:nvPr/>
        </p:nvGrpSpPr>
        <p:grpSpPr bwMode="auto">
          <a:xfrm>
            <a:off x="3195638" y="2787650"/>
            <a:ext cx="2190750" cy="995363"/>
            <a:chOff x="2025" y="1756"/>
            <a:chExt cx="1345" cy="627"/>
          </a:xfrm>
        </p:grpSpPr>
        <p:sp>
          <p:nvSpPr>
            <p:cNvPr id="58" name="AutoShape 60"/>
            <p:cNvSpPr>
              <a:spLocks noChangeArrowheads="1"/>
            </p:cNvSpPr>
            <p:nvPr/>
          </p:nvSpPr>
          <p:spPr bwMode="auto">
            <a:xfrm>
              <a:off x="2025" y="1756"/>
              <a:ext cx="1340" cy="328"/>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59" name="AutoShape 61"/>
            <p:cNvSpPr>
              <a:spLocks noChangeArrowheads="1"/>
            </p:cNvSpPr>
            <p:nvPr/>
          </p:nvSpPr>
          <p:spPr bwMode="auto">
            <a:xfrm flipV="1">
              <a:off x="2054" y="2090"/>
              <a:ext cx="1316" cy="293"/>
            </a:xfrm>
            <a:prstGeom prst="triangle">
              <a:avLst>
                <a:gd name="adj" fmla="val 50000"/>
              </a:avLst>
            </a:prstGeom>
            <a:solidFill>
              <a:schemeClr val="bg1"/>
            </a:solidFill>
            <a:ln w="28575">
              <a:solidFill>
                <a:schemeClr val="tx1"/>
              </a:solidFill>
              <a:miter lim="800000"/>
              <a:headEnd/>
              <a:tailEnd/>
            </a:ln>
            <a:effectLst/>
          </p:spPr>
          <p:txBody>
            <a:bodyPr wrap="none" anchor="ctr"/>
            <a:lstStyle/>
            <a:p>
              <a:endParaRPr lang="en-US"/>
            </a:p>
          </p:txBody>
        </p:sp>
      </p:grpSp>
      <p:grpSp>
        <p:nvGrpSpPr>
          <p:cNvPr id="60" name="Group 62"/>
          <p:cNvGrpSpPr>
            <a:grpSpLocks/>
          </p:cNvGrpSpPr>
          <p:nvPr/>
        </p:nvGrpSpPr>
        <p:grpSpPr bwMode="auto">
          <a:xfrm>
            <a:off x="3394075" y="1890713"/>
            <a:ext cx="1860550" cy="2362200"/>
            <a:chOff x="2138" y="1191"/>
            <a:chExt cx="1172" cy="1488"/>
          </a:xfrm>
        </p:grpSpPr>
        <p:sp>
          <p:nvSpPr>
            <p:cNvPr id="61" name="Rectangle 63"/>
            <p:cNvSpPr>
              <a:spLocks noChangeArrowheads="1"/>
            </p:cNvSpPr>
            <p:nvPr/>
          </p:nvSpPr>
          <p:spPr bwMode="auto">
            <a:xfrm>
              <a:off x="2138" y="1191"/>
              <a:ext cx="1172" cy="29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200" b="1">
                  <a:solidFill>
                    <a:schemeClr val="bg1"/>
                  </a:solidFill>
                  <a:latin typeface="Verdana" pitchFamily="34" charset="0"/>
                </a:rPr>
                <a:t>Segment</a:t>
              </a:r>
            </a:p>
          </p:txBody>
        </p:sp>
        <p:sp>
          <p:nvSpPr>
            <p:cNvPr id="62" name="Rectangle 64"/>
            <p:cNvSpPr>
              <a:spLocks noChangeArrowheads="1"/>
            </p:cNvSpPr>
            <p:nvPr/>
          </p:nvSpPr>
          <p:spPr bwMode="auto">
            <a:xfrm flipV="1">
              <a:off x="2686" y="2599"/>
              <a:ext cx="77" cy="80"/>
            </a:xfrm>
            <a:prstGeom prst="rect">
              <a:avLst/>
            </a:prstGeom>
            <a:solidFill>
              <a:schemeClr val="bg1"/>
            </a:solidFill>
            <a:ln w="28575">
              <a:noFill/>
              <a:miter lim="800000"/>
              <a:headEnd/>
              <a:tailEnd/>
            </a:ln>
            <a:effectLst/>
          </p:spPr>
          <p:txBody>
            <a:bodyPr wrap="none" anchor="ctr"/>
            <a:lstStyle/>
            <a:p>
              <a:endParaRPr lang="en-US"/>
            </a:p>
          </p:txBody>
        </p:sp>
      </p:grpSp>
      <p:grpSp>
        <p:nvGrpSpPr>
          <p:cNvPr id="63" name="Group 65"/>
          <p:cNvGrpSpPr>
            <a:grpSpLocks/>
          </p:cNvGrpSpPr>
          <p:nvPr/>
        </p:nvGrpSpPr>
        <p:grpSpPr bwMode="auto">
          <a:xfrm>
            <a:off x="3228975" y="3322638"/>
            <a:ext cx="2155825" cy="938212"/>
            <a:chOff x="2302" y="1633"/>
            <a:chExt cx="1358" cy="591"/>
          </a:xfrm>
        </p:grpSpPr>
        <p:sp>
          <p:nvSpPr>
            <p:cNvPr id="64" name="AutoShape 66"/>
            <p:cNvSpPr>
              <a:spLocks noChangeArrowheads="1"/>
            </p:cNvSpPr>
            <p:nvPr/>
          </p:nvSpPr>
          <p:spPr bwMode="auto">
            <a:xfrm>
              <a:off x="2302" y="1931"/>
              <a:ext cx="1358" cy="29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65" name="AutoShape 67"/>
            <p:cNvSpPr>
              <a:spLocks noChangeArrowheads="1"/>
            </p:cNvSpPr>
            <p:nvPr/>
          </p:nvSpPr>
          <p:spPr bwMode="auto">
            <a:xfrm rot="5400000" flipH="1" flipV="1">
              <a:off x="3017" y="1587"/>
              <a:ext cx="591" cy="68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66" name="AutoShape 68"/>
            <p:cNvSpPr>
              <a:spLocks noChangeArrowheads="1"/>
            </p:cNvSpPr>
            <p:nvPr/>
          </p:nvSpPr>
          <p:spPr bwMode="auto">
            <a:xfrm rot="5400000">
              <a:off x="2354" y="1587"/>
              <a:ext cx="591" cy="68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grpSp>
      <p:grpSp>
        <p:nvGrpSpPr>
          <p:cNvPr id="67" name="Group 69"/>
          <p:cNvGrpSpPr>
            <a:grpSpLocks/>
          </p:cNvGrpSpPr>
          <p:nvPr/>
        </p:nvGrpSpPr>
        <p:grpSpPr bwMode="auto">
          <a:xfrm>
            <a:off x="781050" y="2124075"/>
            <a:ext cx="7564438" cy="2617788"/>
            <a:chOff x="492" y="1338"/>
            <a:chExt cx="4765" cy="1649"/>
          </a:xfrm>
        </p:grpSpPr>
        <p:sp>
          <p:nvSpPr>
            <p:cNvPr id="68" name="Rectangle 70"/>
            <p:cNvSpPr>
              <a:spLocks noChangeArrowheads="1"/>
            </p:cNvSpPr>
            <p:nvPr/>
          </p:nvSpPr>
          <p:spPr bwMode="auto">
            <a:xfrm>
              <a:off x="492" y="1338"/>
              <a:ext cx="4765" cy="1649"/>
            </a:xfrm>
            <a:prstGeom prst="rect">
              <a:avLst/>
            </a:prstGeom>
            <a:solidFill>
              <a:schemeClr val="bg1"/>
            </a:solidFill>
            <a:ln w="28575">
              <a:noFill/>
              <a:miter lim="800000"/>
              <a:headEnd/>
              <a:tailEnd/>
            </a:ln>
            <a:effectLst/>
          </p:spPr>
          <p:txBody>
            <a:bodyPr wrap="none" anchor="ctr"/>
            <a:lstStyle/>
            <a:p>
              <a:endParaRPr lang="en-US"/>
            </a:p>
          </p:txBody>
        </p:sp>
        <p:sp>
          <p:nvSpPr>
            <p:cNvPr id="69" name="AutoShape 71"/>
            <p:cNvSpPr>
              <a:spLocks noChangeArrowheads="1"/>
            </p:cNvSpPr>
            <p:nvPr/>
          </p:nvSpPr>
          <p:spPr bwMode="auto">
            <a:xfrm>
              <a:off x="3616" y="1468"/>
              <a:ext cx="1356" cy="1073"/>
            </a:xfrm>
            <a:prstGeom prst="cloudCallout">
              <a:avLst>
                <a:gd name="adj1" fmla="val -1917"/>
                <a:gd name="adj2" fmla="val 88208"/>
              </a:avLst>
            </a:prstGeom>
            <a:solidFill>
              <a:srgbClr val="009900"/>
            </a:solidFill>
            <a:ln w="28575">
              <a:solidFill>
                <a:schemeClr val="tx1"/>
              </a:solidFill>
              <a:round/>
              <a:headEnd/>
              <a:tailEnd/>
            </a:ln>
            <a:effectLst/>
          </p:spPr>
          <p:txBody>
            <a:bodyPr anchor="ctr"/>
            <a:lstStyle/>
            <a:p>
              <a:pPr algn="ctr" eaLnBrk="0" hangingPunct="0"/>
              <a:r>
                <a:rPr lang="en-US" sz="2000" b="1">
                  <a:solidFill>
                    <a:schemeClr val="bg1"/>
                  </a:solidFill>
                  <a:latin typeface="Verdana" pitchFamily="34" charset="0"/>
                </a:rPr>
                <a:t> </a:t>
              </a:r>
            </a:p>
            <a:p>
              <a:pPr algn="ctr" eaLnBrk="0" hangingPunct="0"/>
              <a:r>
                <a:rPr lang="en-US" sz="2000" b="1">
                  <a:solidFill>
                    <a:schemeClr val="bg1"/>
                  </a:solidFill>
                  <a:latin typeface="Verdana" pitchFamily="34" charset="0"/>
                </a:rPr>
                <a:t>Hello! How are  you ?</a:t>
              </a:r>
            </a:p>
            <a:p>
              <a:pPr algn="ctr" eaLnBrk="0" hangingPunct="0"/>
              <a:endParaRPr lang="en-US" sz="2000" b="1">
                <a:latin typeface="Verdana" pitchFamily="34" charset="0"/>
              </a:endParaRPr>
            </a:p>
          </p:txBody>
        </p:sp>
      </p:grpSp>
      <p:pic>
        <p:nvPicPr>
          <p:cNvPr id="70" name="Picture 72" descr="ssss"/>
          <p:cNvPicPr>
            <a:picLocks noChangeAspect="1" noChangeArrowheads="1"/>
          </p:cNvPicPr>
          <p:nvPr/>
        </p:nvPicPr>
        <p:blipFill>
          <a:blip r:embed="rId9"/>
          <a:srcRect/>
          <a:stretch>
            <a:fillRect/>
          </a:stretch>
        </p:blipFill>
        <p:spPr bwMode="auto">
          <a:xfrm>
            <a:off x="5448300" y="0"/>
            <a:ext cx="3695700" cy="1400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down)">
                                      <p:cBhvr>
                                        <p:cTn id="13"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3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38"/>
                                        </p:tgtEl>
                                        <p:attrNameLst>
                                          <p:attrName>style.visibility</p:attrName>
                                        </p:attrNameLst>
                                      </p:cBhvr>
                                      <p:to>
                                        <p:strVal val="visible"/>
                                      </p:to>
                                    </p:set>
                                    <p:anim calcmode="lin" valueType="num">
                                      <p:cBhvr>
                                        <p:cTn id="26" dur="500" fill="hold"/>
                                        <p:tgtEl>
                                          <p:spTgt spid="38"/>
                                        </p:tgtEl>
                                        <p:attrNameLst>
                                          <p:attrName>ppt_w</p:attrName>
                                        </p:attrNameLst>
                                      </p:cBhvr>
                                      <p:tavLst>
                                        <p:tav tm="0">
                                          <p:val>
                                            <p:fltVal val="0"/>
                                          </p:val>
                                        </p:tav>
                                        <p:tav tm="100000">
                                          <p:val>
                                            <p:strVal val="#ppt_w"/>
                                          </p:val>
                                        </p:tav>
                                      </p:tavLst>
                                    </p:anim>
                                    <p:anim calcmode="lin" valueType="num">
                                      <p:cBhvr>
                                        <p:cTn id="27" dur="500" fill="hold"/>
                                        <p:tgtEl>
                                          <p:spTgt spid="38"/>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2" presetClass="entr" presetSubtype="1"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slide(fromTop)">
                                      <p:cBhvr>
                                        <p:cTn id="32" dur="500"/>
                                        <p:tgtEl>
                                          <p:spTgt spid="35"/>
                                        </p:tgtEl>
                                      </p:cBhvr>
                                    </p:animEffect>
                                  </p:childTnLst>
                                  <p:subTnLst>
                                    <p:set>
                                      <p:cBhvr override="childStyle">
                                        <p:cTn dur="1" fill="hold" display="0" masterRel="sameClick" afterEffect="1">
                                          <p:stCondLst>
                                            <p:cond evt="end" delay="0">
                                              <p:tn val="30"/>
                                            </p:cond>
                                          </p:stCondLst>
                                        </p:cTn>
                                        <p:tgtEl>
                                          <p:spTgt spid="35"/>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up)">
                                      <p:cBhvr>
                                        <p:cTn id="37" dur="500"/>
                                        <p:tgtEl>
                                          <p:spTgt spid="43"/>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wipe(left)">
                                      <p:cBhvr>
                                        <p:cTn id="41" dur="500"/>
                                        <p:tgtEl>
                                          <p:spTgt spid="4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47"/>
                                        </p:tgtEl>
                                        <p:attrNameLst>
                                          <p:attrName>style.visibility</p:attrName>
                                        </p:attrNameLst>
                                      </p:cBhvr>
                                      <p:to>
                                        <p:strVal val="visible"/>
                                      </p:to>
                                    </p:set>
                                  </p:childTnLst>
                                </p:cTn>
                              </p:par>
                            </p:childTnLst>
                          </p:cTn>
                        </p:par>
                        <p:par>
                          <p:cTn id="46" fill="hold">
                            <p:stCondLst>
                              <p:cond delay="500"/>
                            </p:stCondLst>
                            <p:childTnLst>
                              <p:par>
                                <p:cTn id="47" presetID="12" presetClass="entr" presetSubtype="8" fill="hold"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slide(fromLeft)">
                                      <p:cBhvr>
                                        <p:cTn id="49" dur="500"/>
                                        <p:tgtEl>
                                          <p:spTgt spid="8"/>
                                        </p:tgtEl>
                                      </p:cBhvr>
                                    </p:animEffect>
                                  </p:childTnLst>
                                  <p:subTnLst>
                                    <p:set>
                                      <p:cBhvr override="childStyle">
                                        <p:cTn dur="1" fill="hold" display="0" masterRel="sameClick" afterEffect="1">
                                          <p:stCondLst>
                                            <p:cond evt="end" delay="0">
                                              <p:tn val="47"/>
                                            </p:cond>
                                          </p:stCondLst>
                                        </p:cTn>
                                        <p:tgtEl>
                                          <p:spTgt spid="8"/>
                                        </p:tgtEl>
                                        <p:attrNameLst>
                                          <p:attrName>style.visibility</p:attrName>
                                        </p:attrNameLst>
                                      </p:cBhvr>
                                      <p:to>
                                        <p:strVal val="hidden"/>
                                      </p:to>
                                    </p:set>
                                  </p:subTnLst>
                                </p:cTn>
                              </p:par>
                            </p:childTnLst>
                          </p:cTn>
                        </p:par>
                        <p:par>
                          <p:cTn id="50" fill="hold">
                            <p:stCondLst>
                              <p:cond delay="1000"/>
                            </p:stCondLst>
                            <p:childTnLst>
                              <p:par>
                                <p:cTn id="51" presetID="12" presetClass="entr" presetSubtype="8" fill="hold"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slide(fromLeft)">
                                      <p:cBhvr>
                                        <p:cTn id="53" dur="500"/>
                                        <p:tgtEl>
                                          <p:spTgt spid="11"/>
                                        </p:tgtEl>
                                      </p:cBhvr>
                                    </p:animEffect>
                                  </p:childTnLst>
                                  <p:subTnLst>
                                    <p:set>
                                      <p:cBhvr override="childStyle">
                                        <p:cTn dur="1" fill="hold" display="0" masterRel="sameClick" afterEffect="1">
                                          <p:stCondLst>
                                            <p:cond evt="end" delay="0">
                                              <p:tn val="51"/>
                                            </p:cond>
                                          </p:stCondLst>
                                        </p:cTn>
                                        <p:tgtEl>
                                          <p:spTgt spid="11"/>
                                        </p:tgtEl>
                                        <p:attrNameLst>
                                          <p:attrName>style.visibility</p:attrName>
                                        </p:attrNameLst>
                                      </p:cBhvr>
                                      <p:to>
                                        <p:strVal val="hidden"/>
                                      </p:to>
                                    </p:set>
                                  </p:subTnLst>
                                </p:cTn>
                              </p:par>
                            </p:childTnLst>
                          </p:cTn>
                        </p:par>
                        <p:par>
                          <p:cTn id="54" fill="hold">
                            <p:stCondLst>
                              <p:cond delay="1500"/>
                            </p:stCondLst>
                            <p:childTnLst>
                              <p:par>
                                <p:cTn id="55" presetID="12" presetClass="entr" presetSubtype="8" fill="hold"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slide(fromLeft)">
                                      <p:cBhvr>
                                        <p:cTn id="57" dur="500"/>
                                        <p:tgtEl>
                                          <p:spTgt spid="14"/>
                                        </p:tgtEl>
                                      </p:cBhvr>
                                    </p:animEffect>
                                  </p:childTnLst>
                                  <p:subTnLst>
                                    <p:set>
                                      <p:cBhvr override="childStyle">
                                        <p:cTn dur="1" fill="hold" display="0" masterRel="sameClick" afterEffect="1">
                                          <p:stCondLst>
                                            <p:cond evt="end" delay="0">
                                              <p:tn val="55"/>
                                            </p:cond>
                                          </p:stCondLst>
                                        </p:cTn>
                                        <p:tgtEl>
                                          <p:spTgt spid="14"/>
                                        </p:tgtEl>
                                        <p:attrNameLst>
                                          <p:attrName>style.visibility</p:attrName>
                                        </p:attrNameLst>
                                      </p:cBhvr>
                                      <p:to>
                                        <p:strVal val="hidden"/>
                                      </p:to>
                                    </p:set>
                                  </p:subTnLst>
                                </p:cTn>
                              </p:par>
                            </p:childTnLst>
                          </p:cTn>
                        </p:par>
                        <p:par>
                          <p:cTn id="58" fill="hold">
                            <p:stCondLst>
                              <p:cond delay="2000"/>
                            </p:stCondLst>
                            <p:childTnLst>
                              <p:par>
                                <p:cTn id="59" presetID="12" presetClass="entr" presetSubtype="8" fill="hold"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slide(fromLeft)">
                                      <p:cBhvr>
                                        <p:cTn id="61" dur="500"/>
                                        <p:tgtEl>
                                          <p:spTgt spid="17"/>
                                        </p:tgtEl>
                                      </p:cBhvr>
                                    </p:animEffect>
                                  </p:childTnLst>
                                  <p:subTnLst>
                                    <p:set>
                                      <p:cBhvr override="childStyle">
                                        <p:cTn dur="1" fill="hold" display="0" masterRel="sameClick" afterEffect="1">
                                          <p:stCondLst>
                                            <p:cond evt="end" delay="0">
                                              <p:tn val="59"/>
                                            </p:cond>
                                          </p:stCondLst>
                                        </p:cTn>
                                        <p:tgtEl>
                                          <p:spTgt spid="17"/>
                                        </p:tgtEl>
                                        <p:attrNameLst>
                                          <p:attrName>style.visibility</p:attrName>
                                        </p:attrNameLst>
                                      </p:cBhvr>
                                      <p:to>
                                        <p:strVal val="hidden"/>
                                      </p:to>
                                    </p:set>
                                  </p:subTnLst>
                                </p:cTn>
                              </p:par>
                            </p:childTnLst>
                          </p:cTn>
                        </p:par>
                        <p:par>
                          <p:cTn id="62" fill="hold">
                            <p:stCondLst>
                              <p:cond delay="2500"/>
                            </p:stCondLst>
                            <p:childTnLst>
                              <p:par>
                                <p:cTn id="63" presetID="12" presetClass="entr" presetSubtype="8" fill="hold"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slide(fromLeft)">
                                      <p:cBhvr>
                                        <p:cTn id="65" dur="500"/>
                                        <p:tgtEl>
                                          <p:spTgt spid="20"/>
                                        </p:tgtEl>
                                      </p:cBhvr>
                                    </p:animEffect>
                                  </p:childTnLst>
                                  <p:subTnLst>
                                    <p:set>
                                      <p:cBhvr override="childStyle">
                                        <p:cTn dur="1" fill="hold" display="0" masterRel="sameClick" afterEffect="1">
                                          <p:stCondLst>
                                            <p:cond evt="end" delay="0">
                                              <p:tn val="63"/>
                                            </p:cond>
                                          </p:stCondLst>
                                        </p:cTn>
                                        <p:tgtEl>
                                          <p:spTgt spid="20"/>
                                        </p:tgtEl>
                                        <p:attrNameLst>
                                          <p:attrName>style.visibility</p:attrName>
                                        </p:attrNameLst>
                                      </p:cBhvr>
                                      <p:to>
                                        <p:strVal val="hidden"/>
                                      </p:to>
                                    </p:set>
                                  </p:subTnLst>
                                </p:cTn>
                              </p:par>
                            </p:childTnLst>
                          </p:cTn>
                        </p:par>
                        <p:par>
                          <p:cTn id="66" fill="hold">
                            <p:stCondLst>
                              <p:cond delay="3000"/>
                            </p:stCondLst>
                            <p:childTnLst>
                              <p:par>
                                <p:cTn id="67" presetID="9" presetClass="entr" presetSubtype="0" fill="hold" grpId="0" nodeType="after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dissolve">
                                      <p:cBhvr>
                                        <p:cTn id="69" dur="500"/>
                                        <p:tgtEl>
                                          <p:spTgt spid="4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wipe(right)">
                                      <p:cBhvr>
                                        <p:cTn id="74" dur="500"/>
                                        <p:tgtEl>
                                          <p:spTgt spid="49"/>
                                        </p:tgtEl>
                                      </p:cBhvr>
                                    </p:animEffect>
                                  </p:childTnLst>
                                </p:cTn>
                              </p:par>
                            </p:childTnLst>
                          </p:cTn>
                        </p:par>
                        <p:par>
                          <p:cTn id="75" fill="hold">
                            <p:stCondLst>
                              <p:cond delay="500"/>
                            </p:stCondLst>
                            <p:childTnLst>
                              <p:par>
                                <p:cTn id="76" presetID="1" presetClass="entr" presetSubtype="0" fill="hold" nodeType="afterEffect">
                                  <p:stCondLst>
                                    <p:cond delay="0"/>
                                  </p:stCondLst>
                                  <p:childTnLst>
                                    <p:set>
                                      <p:cBhvr>
                                        <p:cTn id="77" dur="1" fill="hold">
                                          <p:stCondLst>
                                            <p:cond delay="499"/>
                                          </p:stCondLst>
                                        </p:cTn>
                                        <p:tgtEl>
                                          <p:spTgt spid="63"/>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57"/>
                                        </p:tgtEl>
                                        <p:attrNameLst>
                                          <p:attrName>style.visibility</p:attrName>
                                        </p:attrNameLst>
                                      </p:cBhvr>
                                      <p:to>
                                        <p:strVal val="visible"/>
                                      </p:to>
                                    </p:set>
                                    <p:animEffect transition="in" filter="wipe(down)">
                                      <p:cBhvr>
                                        <p:cTn id="82" dur="500"/>
                                        <p:tgtEl>
                                          <p:spTgt spid="57"/>
                                        </p:tgtEl>
                                      </p:cBhvr>
                                    </p:animEffect>
                                  </p:childTnLst>
                                </p:cTn>
                              </p:par>
                            </p:childTnLst>
                          </p:cTn>
                        </p:par>
                        <p:par>
                          <p:cTn id="83" fill="hold">
                            <p:stCondLst>
                              <p:cond delay="500"/>
                            </p:stCondLst>
                            <p:childTnLst>
                              <p:par>
                                <p:cTn id="84" presetID="12" presetClass="entr" presetSubtype="4" fill="hold" nodeType="afterEffect">
                                  <p:stCondLst>
                                    <p:cond delay="0"/>
                                  </p:stCondLst>
                                  <p:childTnLst>
                                    <p:set>
                                      <p:cBhvr>
                                        <p:cTn id="85" dur="1" fill="hold">
                                          <p:stCondLst>
                                            <p:cond delay="0"/>
                                          </p:stCondLst>
                                        </p:cTn>
                                        <p:tgtEl>
                                          <p:spTgt spid="60"/>
                                        </p:tgtEl>
                                        <p:attrNameLst>
                                          <p:attrName>style.visibility</p:attrName>
                                        </p:attrNameLst>
                                      </p:cBhvr>
                                      <p:to>
                                        <p:strVal val="visible"/>
                                      </p:to>
                                    </p:set>
                                    <p:animEffect transition="in" filter="slide(fromBottom)">
                                      <p:cBhvr>
                                        <p:cTn id="86" dur="500"/>
                                        <p:tgtEl>
                                          <p:spTgt spid="60"/>
                                        </p:tgtEl>
                                      </p:cBhvr>
                                    </p:animEffec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67"/>
                                        </p:tgtEl>
                                        <p:attrNameLst>
                                          <p:attrName>style.visibility</p:attrName>
                                        </p:attrNameLst>
                                      </p:cBhvr>
                                      <p:to>
                                        <p:strVal val="visible"/>
                                      </p:to>
                                    </p:set>
                                    <p:animEffect transition="in" filter="wipe(down)">
                                      <p:cBhvr>
                                        <p:cTn id="9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38" grpId="0" animBg="1" autoUpdateAnimBg="0"/>
      <p:bldP spid="46" grpId="0" animBg="1" autoUpdateAnimBg="0"/>
      <p:bldP spid="47" grpId="0" animBg="1"/>
      <p:bldP spid="48"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5300663" y="1169988"/>
            <a:ext cx="3509962" cy="2187575"/>
            <a:chOff x="3243" y="641"/>
            <a:chExt cx="2211" cy="1378"/>
          </a:xfrm>
        </p:grpSpPr>
        <p:sp>
          <p:nvSpPr>
            <p:cNvPr id="3" name="Oval 5"/>
            <p:cNvSpPr>
              <a:spLocks noChangeArrowheads="1"/>
            </p:cNvSpPr>
            <p:nvPr/>
          </p:nvSpPr>
          <p:spPr bwMode="auto">
            <a:xfrm>
              <a:off x="3998" y="641"/>
              <a:ext cx="963" cy="570"/>
            </a:xfrm>
            <a:prstGeom prst="ellipse">
              <a:avLst/>
            </a:prstGeom>
            <a:solidFill>
              <a:srgbClr val="FFFFCC"/>
            </a:solidFill>
            <a:ln w="9525">
              <a:solidFill>
                <a:schemeClr val="bg2"/>
              </a:solidFill>
              <a:round/>
              <a:headEnd/>
              <a:tailEnd/>
            </a:ln>
          </p:spPr>
          <p:txBody>
            <a:bodyPr/>
            <a:lstStyle/>
            <a:p>
              <a:endParaRPr lang="en-US"/>
            </a:p>
          </p:txBody>
        </p:sp>
        <p:sp>
          <p:nvSpPr>
            <p:cNvPr id="4" name="Oval 6"/>
            <p:cNvSpPr>
              <a:spLocks noChangeArrowheads="1"/>
            </p:cNvSpPr>
            <p:nvPr/>
          </p:nvSpPr>
          <p:spPr bwMode="auto">
            <a:xfrm>
              <a:off x="3468" y="790"/>
              <a:ext cx="738" cy="570"/>
            </a:xfrm>
            <a:prstGeom prst="ellipse">
              <a:avLst/>
            </a:prstGeom>
            <a:solidFill>
              <a:srgbClr val="FFFFCC"/>
            </a:solidFill>
            <a:ln w="9525">
              <a:solidFill>
                <a:schemeClr val="bg2"/>
              </a:solidFill>
              <a:round/>
              <a:headEnd/>
              <a:tailEnd/>
            </a:ln>
          </p:spPr>
          <p:txBody>
            <a:bodyPr/>
            <a:lstStyle/>
            <a:p>
              <a:endParaRPr lang="en-US"/>
            </a:p>
          </p:txBody>
        </p:sp>
        <p:sp>
          <p:nvSpPr>
            <p:cNvPr id="5" name="Oval 7"/>
            <p:cNvSpPr>
              <a:spLocks noChangeArrowheads="1"/>
            </p:cNvSpPr>
            <p:nvPr/>
          </p:nvSpPr>
          <p:spPr bwMode="auto">
            <a:xfrm>
              <a:off x="3243" y="1133"/>
              <a:ext cx="498" cy="466"/>
            </a:xfrm>
            <a:prstGeom prst="ellipse">
              <a:avLst/>
            </a:prstGeom>
            <a:solidFill>
              <a:srgbClr val="FFFFCC"/>
            </a:solidFill>
            <a:ln w="9525">
              <a:solidFill>
                <a:schemeClr val="bg2"/>
              </a:solidFill>
              <a:round/>
              <a:headEnd/>
              <a:tailEnd/>
            </a:ln>
          </p:spPr>
          <p:txBody>
            <a:bodyPr/>
            <a:lstStyle/>
            <a:p>
              <a:endParaRPr lang="en-US"/>
            </a:p>
          </p:txBody>
        </p:sp>
        <p:sp>
          <p:nvSpPr>
            <p:cNvPr id="6" name="Oval 8"/>
            <p:cNvSpPr>
              <a:spLocks noChangeArrowheads="1"/>
            </p:cNvSpPr>
            <p:nvPr/>
          </p:nvSpPr>
          <p:spPr bwMode="auto">
            <a:xfrm>
              <a:off x="3393" y="1338"/>
              <a:ext cx="749" cy="504"/>
            </a:xfrm>
            <a:prstGeom prst="ellipse">
              <a:avLst/>
            </a:prstGeom>
            <a:solidFill>
              <a:srgbClr val="FFFFCC"/>
            </a:solidFill>
            <a:ln w="9525">
              <a:solidFill>
                <a:schemeClr val="bg2"/>
              </a:solidFill>
              <a:round/>
              <a:headEnd/>
              <a:tailEnd/>
            </a:ln>
          </p:spPr>
          <p:txBody>
            <a:bodyPr/>
            <a:lstStyle/>
            <a:p>
              <a:endParaRPr lang="en-US"/>
            </a:p>
          </p:txBody>
        </p:sp>
        <p:sp>
          <p:nvSpPr>
            <p:cNvPr id="7" name="Oval 9"/>
            <p:cNvSpPr>
              <a:spLocks noChangeArrowheads="1"/>
            </p:cNvSpPr>
            <p:nvPr/>
          </p:nvSpPr>
          <p:spPr bwMode="auto">
            <a:xfrm>
              <a:off x="3923" y="1421"/>
              <a:ext cx="1119" cy="598"/>
            </a:xfrm>
            <a:prstGeom prst="ellipse">
              <a:avLst/>
            </a:prstGeom>
            <a:solidFill>
              <a:srgbClr val="FFFFCC"/>
            </a:solidFill>
            <a:ln w="9525">
              <a:solidFill>
                <a:schemeClr val="bg2"/>
              </a:solidFill>
              <a:round/>
              <a:headEnd/>
              <a:tailEnd/>
            </a:ln>
          </p:spPr>
          <p:txBody>
            <a:bodyPr/>
            <a:lstStyle/>
            <a:p>
              <a:endParaRPr lang="en-US"/>
            </a:p>
          </p:txBody>
        </p:sp>
        <p:sp>
          <p:nvSpPr>
            <p:cNvPr id="8" name="Oval 10"/>
            <p:cNvSpPr>
              <a:spLocks noChangeArrowheads="1"/>
            </p:cNvSpPr>
            <p:nvPr/>
          </p:nvSpPr>
          <p:spPr bwMode="auto">
            <a:xfrm>
              <a:off x="4635" y="807"/>
              <a:ext cx="717" cy="448"/>
            </a:xfrm>
            <a:prstGeom prst="ellipse">
              <a:avLst/>
            </a:prstGeom>
            <a:solidFill>
              <a:srgbClr val="FFFFCC"/>
            </a:solidFill>
            <a:ln w="9525">
              <a:solidFill>
                <a:schemeClr val="bg2"/>
              </a:solidFill>
              <a:round/>
              <a:headEnd/>
              <a:tailEnd/>
            </a:ln>
          </p:spPr>
          <p:txBody>
            <a:bodyPr/>
            <a:lstStyle/>
            <a:p>
              <a:endParaRPr lang="en-US"/>
            </a:p>
          </p:txBody>
        </p:sp>
        <p:sp>
          <p:nvSpPr>
            <p:cNvPr id="9" name="Oval 11"/>
            <p:cNvSpPr>
              <a:spLocks noChangeArrowheads="1"/>
            </p:cNvSpPr>
            <p:nvPr/>
          </p:nvSpPr>
          <p:spPr bwMode="auto">
            <a:xfrm>
              <a:off x="4742" y="1095"/>
              <a:ext cx="712" cy="448"/>
            </a:xfrm>
            <a:prstGeom prst="ellipse">
              <a:avLst/>
            </a:prstGeom>
            <a:solidFill>
              <a:srgbClr val="FFFFCC"/>
            </a:solidFill>
            <a:ln w="9525">
              <a:solidFill>
                <a:schemeClr val="bg2"/>
              </a:solidFill>
              <a:round/>
              <a:headEnd/>
              <a:tailEnd/>
            </a:ln>
          </p:spPr>
          <p:txBody>
            <a:bodyPr/>
            <a:lstStyle/>
            <a:p>
              <a:endParaRPr lang="en-US"/>
            </a:p>
          </p:txBody>
        </p:sp>
        <p:sp>
          <p:nvSpPr>
            <p:cNvPr id="10" name="Oval 12"/>
            <p:cNvSpPr>
              <a:spLocks noChangeArrowheads="1"/>
            </p:cNvSpPr>
            <p:nvPr/>
          </p:nvSpPr>
          <p:spPr bwMode="auto">
            <a:xfrm>
              <a:off x="4678" y="1189"/>
              <a:ext cx="706" cy="736"/>
            </a:xfrm>
            <a:prstGeom prst="ellipse">
              <a:avLst/>
            </a:prstGeom>
            <a:solidFill>
              <a:srgbClr val="FFFFCC"/>
            </a:solidFill>
            <a:ln w="9525">
              <a:solidFill>
                <a:schemeClr val="bg2"/>
              </a:solidFill>
              <a:round/>
              <a:headEnd/>
              <a:tailEnd/>
            </a:ln>
          </p:spPr>
          <p:txBody>
            <a:bodyPr/>
            <a:lstStyle/>
            <a:p>
              <a:endParaRPr lang="en-US"/>
            </a:p>
          </p:txBody>
        </p:sp>
        <p:sp>
          <p:nvSpPr>
            <p:cNvPr id="11" name="Oval 13"/>
            <p:cNvSpPr>
              <a:spLocks noChangeArrowheads="1"/>
            </p:cNvSpPr>
            <p:nvPr/>
          </p:nvSpPr>
          <p:spPr bwMode="auto">
            <a:xfrm>
              <a:off x="3644" y="967"/>
              <a:ext cx="1435" cy="737"/>
            </a:xfrm>
            <a:prstGeom prst="ellipse">
              <a:avLst/>
            </a:prstGeom>
            <a:solidFill>
              <a:srgbClr val="FFFFCC"/>
            </a:solidFill>
            <a:ln w="9525">
              <a:solidFill>
                <a:schemeClr val="bg2"/>
              </a:solidFill>
              <a:round/>
              <a:headEnd/>
              <a:tailEnd/>
            </a:ln>
          </p:spPr>
          <p:txBody>
            <a:bodyPr/>
            <a:lstStyle/>
            <a:p>
              <a:endParaRPr lang="en-US"/>
            </a:p>
          </p:txBody>
        </p:sp>
      </p:grpSp>
      <p:grpSp>
        <p:nvGrpSpPr>
          <p:cNvPr id="12" name="Group 14"/>
          <p:cNvGrpSpPr>
            <a:grpSpLocks/>
          </p:cNvGrpSpPr>
          <p:nvPr/>
        </p:nvGrpSpPr>
        <p:grpSpPr bwMode="auto">
          <a:xfrm>
            <a:off x="5300663" y="1160463"/>
            <a:ext cx="3517900" cy="2206625"/>
            <a:chOff x="3243" y="635"/>
            <a:chExt cx="2216" cy="1390"/>
          </a:xfrm>
        </p:grpSpPr>
        <p:sp>
          <p:nvSpPr>
            <p:cNvPr id="13" name="Arc 15"/>
            <p:cNvSpPr>
              <a:spLocks/>
            </p:cNvSpPr>
            <p:nvPr/>
          </p:nvSpPr>
          <p:spPr bwMode="auto">
            <a:xfrm>
              <a:off x="4023" y="635"/>
              <a:ext cx="914" cy="288"/>
            </a:xfrm>
            <a:custGeom>
              <a:avLst/>
              <a:gdLst>
                <a:gd name="G0" fmla="+- 20474 0 0"/>
                <a:gd name="G1" fmla="+- 21600 0 0"/>
                <a:gd name="G2" fmla="+- 21600 0 0"/>
                <a:gd name="T0" fmla="*/ 0 w 40538"/>
                <a:gd name="T1" fmla="*/ 14717 h 21600"/>
                <a:gd name="T2" fmla="*/ 40538 w 40538"/>
                <a:gd name="T3" fmla="*/ 13601 h 21600"/>
                <a:gd name="T4" fmla="*/ 20474 w 40538"/>
                <a:gd name="T5" fmla="*/ 21600 h 21600"/>
              </a:gdLst>
              <a:ahLst/>
              <a:cxnLst>
                <a:cxn ang="0">
                  <a:pos x="T0" y="T1"/>
                </a:cxn>
                <a:cxn ang="0">
                  <a:pos x="T2" y="T3"/>
                </a:cxn>
                <a:cxn ang="0">
                  <a:pos x="T4" y="T5"/>
                </a:cxn>
              </a:cxnLst>
              <a:rect l="0" t="0" r="r" b="b"/>
              <a:pathLst>
                <a:path w="40538" h="21600" fill="none" extrusionOk="0">
                  <a:moveTo>
                    <a:pt x="0" y="14717"/>
                  </a:moveTo>
                  <a:cubicBezTo>
                    <a:pt x="2956" y="5923"/>
                    <a:pt x="11197" y="-1"/>
                    <a:pt x="20474" y="0"/>
                  </a:cubicBezTo>
                  <a:cubicBezTo>
                    <a:pt x="29315" y="0"/>
                    <a:pt x="37264" y="5388"/>
                    <a:pt x="40538" y="13600"/>
                  </a:cubicBezTo>
                </a:path>
                <a:path w="40538" h="21600" stroke="0" extrusionOk="0">
                  <a:moveTo>
                    <a:pt x="0" y="14717"/>
                  </a:moveTo>
                  <a:cubicBezTo>
                    <a:pt x="2956" y="5923"/>
                    <a:pt x="11197" y="-1"/>
                    <a:pt x="20474" y="0"/>
                  </a:cubicBezTo>
                  <a:cubicBezTo>
                    <a:pt x="29315" y="0"/>
                    <a:pt x="37264" y="5388"/>
                    <a:pt x="40538" y="13600"/>
                  </a:cubicBezTo>
                  <a:lnTo>
                    <a:pt x="20474" y="21600"/>
                  </a:lnTo>
                  <a:close/>
                </a:path>
              </a:pathLst>
            </a:custGeom>
            <a:solidFill>
              <a:srgbClr val="FFFFCC"/>
            </a:solidFill>
            <a:ln w="9525">
              <a:solidFill>
                <a:schemeClr val="bg2"/>
              </a:solidFill>
              <a:round/>
              <a:headEnd/>
              <a:tailEnd/>
            </a:ln>
          </p:spPr>
          <p:txBody>
            <a:bodyPr/>
            <a:lstStyle/>
            <a:p>
              <a:endParaRPr lang="en-US"/>
            </a:p>
          </p:txBody>
        </p:sp>
        <p:sp>
          <p:nvSpPr>
            <p:cNvPr id="14" name="Arc 16"/>
            <p:cNvSpPr>
              <a:spLocks/>
            </p:cNvSpPr>
            <p:nvPr/>
          </p:nvSpPr>
          <p:spPr bwMode="auto">
            <a:xfrm>
              <a:off x="4028" y="640"/>
              <a:ext cx="904" cy="283"/>
            </a:xfrm>
            <a:custGeom>
              <a:avLst/>
              <a:gdLst>
                <a:gd name="G0" fmla="+- 20459 0 0"/>
                <a:gd name="G1" fmla="+- 21600 0 0"/>
                <a:gd name="G2" fmla="+- 21600 0 0"/>
                <a:gd name="T0" fmla="*/ 0 w 40503"/>
                <a:gd name="T1" fmla="*/ 14672 h 21600"/>
                <a:gd name="T2" fmla="*/ 40503 w 40503"/>
                <a:gd name="T3" fmla="*/ 13551 h 21600"/>
                <a:gd name="T4" fmla="*/ 20459 w 40503"/>
                <a:gd name="T5" fmla="*/ 21600 h 21600"/>
              </a:gdLst>
              <a:ahLst/>
              <a:cxnLst>
                <a:cxn ang="0">
                  <a:pos x="T0" y="T1"/>
                </a:cxn>
                <a:cxn ang="0">
                  <a:pos x="T2" y="T3"/>
                </a:cxn>
                <a:cxn ang="0">
                  <a:pos x="T4" y="T5"/>
                </a:cxn>
              </a:cxnLst>
              <a:rect l="0" t="0" r="r" b="b"/>
              <a:pathLst>
                <a:path w="40503" h="21600" fill="none" extrusionOk="0">
                  <a:moveTo>
                    <a:pt x="0" y="14672"/>
                  </a:moveTo>
                  <a:cubicBezTo>
                    <a:pt x="2970" y="5901"/>
                    <a:pt x="11199" y="-1"/>
                    <a:pt x="20459" y="0"/>
                  </a:cubicBezTo>
                  <a:cubicBezTo>
                    <a:pt x="29280" y="0"/>
                    <a:pt x="37215" y="5364"/>
                    <a:pt x="40503" y="13550"/>
                  </a:cubicBezTo>
                </a:path>
                <a:path w="40503" h="21600" stroke="0" extrusionOk="0">
                  <a:moveTo>
                    <a:pt x="0" y="14672"/>
                  </a:moveTo>
                  <a:cubicBezTo>
                    <a:pt x="2970" y="5901"/>
                    <a:pt x="11199" y="-1"/>
                    <a:pt x="20459" y="0"/>
                  </a:cubicBezTo>
                  <a:cubicBezTo>
                    <a:pt x="29280" y="0"/>
                    <a:pt x="37215" y="5364"/>
                    <a:pt x="40503" y="13550"/>
                  </a:cubicBezTo>
                  <a:lnTo>
                    <a:pt x="20459" y="21600"/>
                  </a:lnTo>
                  <a:close/>
                </a:path>
              </a:pathLst>
            </a:custGeom>
            <a:solidFill>
              <a:srgbClr val="FFFFCC"/>
            </a:solidFill>
            <a:ln w="17463">
              <a:solidFill>
                <a:schemeClr val="bg2"/>
              </a:solidFill>
              <a:round/>
              <a:headEnd/>
              <a:tailEnd/>
            </a:ln>
          </p:spPr>
          <p:txBody>
            <a:bodyPr/>
            <a:lstStyle/>
            <a:p>
              <a:endParaRPr lang="en-US"/>
            </a:p>
          </p:txBody>
        </p:sp>
        <p:sp>
          <p:nvSpPr>
            <p:cNvPr id="15" name="Arc 17"/>
            <p:cNvSpPr>
              <a:spLocks/>
            </p:cNvSpPr>
            <p:nvPr/>
          </p:nvSpPr>
          <p:spPr bwMode="auto">
            <a:xfrm>
              <a:off x="3468" y="785"/>
              <a:ext cx="568" cy="349"/>
            </a:xfrm>
            <a:custGeom>
              <a:avLst/>
              <a:gdLst>
                <a:gd name="G0" fmla="+- 21600 0 0"/>
                <a:gd name="G1" fmla="+- 21600 0 0"/>
                <a:gd name="G2" fmla="+- 21600 0 0"/>
                <a:gd name="T0" fmla="*/ 496 w 32953"/>
                <a:gd name="T1" fmla="*/ 26203 h 26203"/>
                <a:gd name="T2" fmla="*/ 32953 w 32953"/>
                <a:gd name="T3" fmla="*/ 3224 h 26203"/>
                <a:gd name="T4" fmla="*/ 21600 w 32953"/>
                <a:gd name="T5" fmla="*/ 21600 h 26203"/>
              </a:gdLst>
              <a:ahLst/>
              <a:cxnLst>
                <a:cxn ang="0">
                  <a:pos x="T0" y="T1"/>
                </a:cxn>
                <a:cxn ang="0">
                  <a:pos x="T2" y="T3"/>
                </a:cxn>
                <a:cxn ang="0">
                  <a:pos x="T4" y="T5"/>
                </a:cxn>
              </a:cxnLst>
              <a:rect l="0" t="0" r="r" b="b"/>
              <a:pathLst>
                <a:path w="32953" h="26203" fill="none" extrusionOk="0">
                  <a:moveTo>
                    <a:pt x="496" y="26202"/>
                  </a:moveTo>
                  <a:cubicBezTo>
                    <a:pt x="166" y="24690"/>
                    <a:pt x="0" y="23147"/>
                    <a:pt x="0" y="21600"/>
                  </a:cubicBezTo>
                  <a:cubicBezTo>
                    <a:pt x="0" y="9670"/>
                    <a:pt x="9670" y="0"/>
                    <a:pt x="21600" y="0"/>
                  </a:cubicBezTo>
                  <a:cubicBezTo>
                    <a:pt x="25610" y="-1"/>
                    <a:pt x="29541" y="1116"/>
                    <a:pt x="32952" y="3224"/>
                  </a:cubicBezTo>
                </a:path>
                <a:path w="32953" h="26203" stroke="0" extrusionOk="0">
                  <a:moveTo>
                    <a:pt x="496" y="26202"/>
                  </a:moveTo>
                  <a:cubicBezTo>
                    <a:pt x="166" y="24690"/>
                    <a:pt x="0" y="23147"/>
                    <a:pt x="0" y="21600"/>
                  </a:cubicBezTo>
                  <a:cubicBezTo>
                    <a:pt x="0" y="9670"/>
                    <a:pt x="9670" y="0"/>
                    <a:pt x="21600" y="0"/>
                  </a:cubicBezTo>
                  <a:cubicBezTo>
                    <a:pt x="25610" y="-1"/>
                    <a:pt x="29541" y="1116"/>
                    <a:pt x="32952" y="3224"/>
                  </a:cubicBezTo>
                  <a:lnTo>
                    <a:pt x="21600" y="21600"/>
                  </a:lnTo>
                  <a:close/>
                </a:path>
              </a:pathLst>
            </a:custGeom>
            <a:solidFill>
              <a:srgbClr val="FFFFCC"/>
            </a:solidFill>
            <a:ln w="9525">
              <a:solidFill>
                <a:schemeClr val="bg2"/>
              </a:solidFill>
              <a:round/>
              <a:headEnd/>
              <a:tailEnd/>
            </a:ln>
          </p:spPr>
          <p:txBody>
            <a:bodyPr/>
            <a:lstStyle/>
            <a:p>
              <a:endParaRPr lang="en-US"/>
            </a:p>
          </p:txBody>
        </p:sp>
        <p:sp>
          <p:nvSpPr>
            <p:cNvPr id="16" name="Arc 18"/>
            <p:cNvSpPr>
              <a:spLocks/>
            </p:cNvSpPr>
            <p:nvPr/>
          </p:nvSpPr>
          <p:spPr bwMode="auto">
            <a:xfrm>
              <a:off x="3473" y="790"/>
              <a:ext cx="559" cy="343"/>
            </a:xfrm>
            <a:custGeom>
              <a:avLst/>
              <a:gdLst>
                <a:gd name="G0" fmla="+- 21600 0 0"/>
                <a:gd name="G1" fmla="+- 21600 0 0"/>
                <a:gd name="G2" fmla="+- 21600 0 0"/>
                <a:gd name="T0" fmla="*/ 500 w 32920"/>
                <a:gd name="T1" fmla="*/ 26221 h 26221"/>
                <a:gd name="T2" fmla="*/ 32920 w 32920"/>
                <a:gd name="T3" fmla="*/ 3204 h 26221"/>
                <a:gd name="T4" fmla="*/ 21600 w 32920"/>
                <a:gd name="T5" fmla="*/ 21600 h 26221"/>
              </a:gdLst>
              <a:ahLst/>
              <a:cxnLst>
                <a:cxn ang="0">
                  <a:pos x="T0" y="T1"/>
                </a:cxn>
                <a:cxn ang="0">
                  <a:pos x="T2" y="T3"/>
                </a:cxn>
                <a:cxn ang="0">
                  <a:pos x="T4" y="T5"/>
                </a:cxn>
              </a:cxnLst>
              <a:rect l="0" t="0" r="r" b="b"/>
              <a:pathLst>
                <a:path w="32920" h="26221" fill="none" extrusionOk="0">
                  <a:moveTo>
                    <a:pt x="500" y="26220"/>
                  </a:moveTo>
                  <a:cubicBezTo>
                    <a:pt x="167" y="24703"/>
                    <a:pt x="0" y="23153"/>
                    <a:pt x="0" y="21600"/>
                  </a:cubicBezTo>
                  <a:cubicBezTo>
                    <a:pt x="0" y="9670"/>
                    <a:pt x="9670" y="0"/>
                    <a:pt x="21600" y="0"/>
                  </a:cubicBezTo>
                  <a:cubicBezTo>
                    <a:pt x="25597" y="-1"/>
                    <a:pt x="29515" y="1109"/>
                    <a:pt x="32920" y="3203"/>
                  </a:cubicBezTo>
                </a:path>
                <a:path w="32920" h="26221" stroke="0" extrusionOk="0">
                  <a:moveTo>
                    <a:pt x="500" y="26220"/>
                  </a:moveTo>
                  <a:cubicBezTo>
                    <a:pt x="167" y="24703"/>
                    <a:pt x="0" y="23153"/>
                    <a:pt x="0" y="21600"/>
                  </a:cubicBezTo>
                  <a:cubicBezTo>
                    <a:pt x="0" y="9670"/>
                    <a:pt x="9670" y="0"/>
                    <a:pt x="21600" y="0"/>
                  </a:cubicBezTo>
                  <a:cubicBezTo>
                    <a:pt x="25597" y="-1"/>
                    <a:pt x="29515" y="1109"/>
                    <a:pt x="32920" y="3203"/>
                  </a:cubicBezTo>
                  <a:lnTo>
                    <a:pt x="21600" y="21600"/>
                  </a:lnTo>
                  <a:close/>
                </a:path>
              </a:pathLst>
            </a:custGeom>
            <a:solidFill>
              <a:srgbClr val="FFFFCC"/>
            </a:solidFill>
            <a:ln w="17463">
              <a:solidFill>
                <a:schemeClr val="bg2"/>
              </a:solidFill>
              <a:round/>
              <a:headEnd/>
              <a:tailEnd/>
            </a:ln>
          </p:spPr>
          <p:txBody>
            <a:bodyPr/>
            <a:lstStyle/>
            <a:p>
              <a:endParaRPr lang="en-US"/>
            </a:p>
          </p:txBody>
        </p:sp>
        <p:sp>
          <p:nvSpPr>
            <p:cNvPr id="17" name="Arc 19"/>
            <p:cNvSpPr>
              <a:spLocks/>
            </p:cNvSpPr>
            <p:nvPr/>
          </p:nvSpPr>
          <p:spPr bwMode="auto">
            <a:xfrm>
              <a:off x="3387" y="1576"/>
              <a:ext cx="574" cy="273"/>
            </a:xfrm>
            <a:custGeom>
              <a:avLst/>
              <a:gdLst>
                <a:gd name="G0" fmla="+- 21600 0 0"/>
                <a:gd name="G1" fmla="+- 1024 0 0"/>
                <a:gd name="G2" fmla="+- 21600 0 0"/>
                <a:gd name="T0" fmla="*/ 32157 w 32157"/>
                <a:gd name="T1" fmla="*/ 19868 h 22624"/>
                <a:gd name="T2" fmla="*/ 24 w 32157"/>
                <a:gd name="T3" fmla="*/ 0 h 22624"/>
                <a:gd name="T4" fmla="*/ 21600 w 32157"/>
                <a:gd name="T5" fmla="*/ 1024 h 22624"/>
              </a:gdLst>
              <a:ahLst/>
              <a:cxnLst>
                <a:cxn ang="0">
                  <a:pos x="T0" y="T1"/>
                </a:cxn>
                <a:cxn ang="0">
                  <a:pos x="T2" y="T3"/>
                </a:cxn>
                <a:cxn ang="0">
                  <a:pos x="T4" y="T5"/>
                </a:cxn>
              </a:cxnLst>
              <a:rect l="0" t="0" r="r" b="b"/>
              <a:pathLst>
                <a:path w="32157" h="22624" fill="none" extrusionOk="0">
                  <a:moveTo>
                    <a:pt x="32157" y="19868"/>
                  </a:moveTo>
                  <a:cubicBezTo>
                    <a:pt x="28931" y="21675"/>
                    <a:pt x="25296" y="22623"/>
                    <a:pt x="21600" y="22624"/>
                  </a:cubicBezTo>
                  <a:cubicBezTo>
                    <a:pt x="9670" y="22624"/>
                    <a:pt x="0" y="12953"/>
                    <a:pt x="0" y="1024"/>
                  </a:cubicBezTo>
                  <a:cubicBezTo>
                    <a:pt x="-1" y="682"/>
                    <a:pt x="8" y="341"/>
                    <a:pt x="24" y="0"/>
                  </a:cubicBezTo>
                </a:path>
                <a:path w="32157" h="22624" stroke="0" extrusionOk="0">
                  <a:moveTo>
                    <a:pt x="32157" y="19868"/>
                  </a:moveTo>
                  <a:cubicBezTo>
                    <a:pt x="28931" y="21675"/>
                    <a:pt x="25296" y="22623"/>
                    <a:pt x="21600" y="22624"/>
                  </a:cubicBezTo>
                  <a:cubicBezTo>
                    <a:pt x="9670" y="22624"/>
                    <a:pt x="0" y="12953"/>
                    <a:pt x="0" y="1024"/>
                  </a:cubicBezTo>
                  <a:cubicBezTo>
                    <a:pt x="-1" y="682"/>
                    <a:pt x="8" y="341"/>
                    <a:pt x="24" y="0"/>
                  </a:cubicBezTo>
                  <a:lnTo>
                    <a:pt x="21600" y="1024"/>
                  </a:lnTo>
                  <a:close/>
                </a:path>
              </a:pathLst>
            </a:custGeom>
            <a:solidFill>
              <a:srgbClr val="FFFFCC"/>
            </a:solidFill>
            <a:ln w="9525">
              <a:solidFill>
                <a:schemeClr val="bg2"/>
              </a:solidFill>
              <a:round/>
              <a:headEnd/>
              <a:tailEnd/>
            </a:ln>
          </p:spPr>
          <p:txBody>
            <a:bodyPr/>
            <a:lstStyle/>
            <a:p>
              <a:endParaRPr lang="en-US"/>
            </a:p>
          </p:txBody>
        </p:sp>
        <p:sp>
          <p:nvSpPr>
            <p:cNvPr id="18" name="Arc 20"/>
            <p:cNvSpPr>
              <a:spLocks/>
            </p:cNvSpPr>
            <p:nvPr/>
          </p:nvSpPr>
          <p:spPr bwMode="auto">
            <a:xfrm>
              <a:off x="3392" y="1576"/>
              <a:ext cx="566" cy="268"/>
            </a:xfrm>
            <a:custGeom>
              <a:avLst/>
              <a:gdLst>
                <a:gd name="G0" fmla="+- 21600 0 0"/>
                <a:gd name="G1" fmla="+- 1031 0 0"/>
                <a:gd name="G2" fmla="+- 21600 0 0"/>
                <a:gd name="T0" fmla="*/ 32106 w 32106"/>
                <a:gd name="T1" fmla="*/ 19904 h 22631"/>
                <a:gd name="T2" fmla="*/ 25 w 32106"/>
                <a:gd name="T3" fmla="*/ 0 h 22631"/>
                <a:gd name="T4" fmla="*/ 21600 w 32106"/>
                <a:gd name="T5" fmla="*/ 1031 h 22631"/>
              </a:gdLst>
              <a:ahLst/>
              <a:cxnLst>
                <a:cxn ang="0">
                  <a:pos x="T0" y="T1"/>
                </a:cxn>
                <a:cxn ang="0">
                  <a:pos x="T2" y="T3"/>
                </a:cxn>
                <a:cxn ang="0">
                  <a:pos x="T4" y="T5"/>
                </a:cxn>
              </a:cxnLst>
              <a:rect l="0" t="0" r="r" b="b"/>
              <a:pathLst>
                <a:path w="32106" h="22631" fill="none" extrusionOk="0">
                  <a:moveTo>
                    <a:pt x="32105" y="19903"/>
                  </a:moveTo>
                  <a:cubicBezTo>
                    <a:pt x="28893" y="21692"/>
                    <a:pt x="25277" y="22630"/>
                    <a:pt x="21600" y="22631"/>
                  </a:cubicBezTo>
                  <a:cubicBezTo>
                    <a:pt x="9670" y="22631"/>
                    <a:pt x="0" y="12960"/>
                    <a:pt x="0" y="1031"/>
                  </a:cubicBezTo>
                  <a:cubicBezTo>
                    <a:pt x="-1" y="687"/>
                    <a:pt x="8" y="343"/>
                    <a:pt x="24" y="-1"/>
                  </a:cubicBezTo>
                </a:path>
                <a:path w="32106" h="22631" stroke="0" extrusionOk="0">
                  <a:moveTo>
                    <a:pt x="32105" y="19903"/>
                  </a:moveTo>
                  <a:cubicBezTo>
                    <a:pt x="28893" y="21692"/>
                    <a:pt x="25277" y="22630"/>
                    <a:pt x="21600" y="22631"/>
                  </a:cubicBezTo>
                  <a:cubicBezTo>
                    <a:pt x="9670" y="22631"/>
                    <a:pt x="0" y="12960"/>
                    <a:pt x="0" y="1031"/>
                  </a:cubicBezTo>
                  <a:cubicBezTo>
                    <a:pt x="-1" y="687"/>
                    <a:pt x="8" y="343"/>
                    <a:pt x="24" y="-1"/>
                  </a:cubicBezTo>
                  <a:lnTo>
                    <a:pt x="21600" y="1031"/>
                  </a:lnTo>
                  <a:close/>
                </a:path>
              </a:pathLst>
            </a:custGeom>
            <a:solidFill>
              <a:srgbClr val="FFFFCC"/>
            </a:solidFill>
            <a:ln w="17463">
              <a:solidFill>
                <a:schemeClr val="bg2"/>
              </a:solidFill>
              <a:round/>
              <a:headEnd/>
              <a:tailEnd/>
            </a:ln>
          </p:spPr>
          <p:txBody>
            <a:bodyPr/>
            <a:lstStyle/>
            <a:p>
              <a:endParaRPr lang="en-US"/>
            </a:p>
          </p:txBody>
        </p:sp>
        <p:sp>
          <p:nvSpPr>
            <p:cNvPr id="19" name="Arc 21"/>
            <p:cNvSpPr>
              <a:spLocks/>
            </p:cNvSpPr>
            <p:nvPr/>
          </p:nvSpPr>
          <p:spPr bwMode="auto">
            <a:xfrm>
              <a:off x="4926" y="801"/>
              <a:ext cx="432" cy="336"/>
            </a:xfrm>
            <a:custGeom>
              <a:avLst/>
              <a:gdLst>
                <a:gd name="G0" fmla="+- 4369 0 0"/>
                <a:gd name="G1" fmla="+- 21600 0 0"/>
                <a:gd name="G2" fmla="+- 21600 0 0"/>
                <a:gd name="T0" fmla="*/ 0 w 25969"/>
                <a:gd name="T1" fmla="*/ 446 h 32337"/>
                <a:gd name="T2" fmla="*/ 23111 w 25969"/>
                <a:gd name="T3" fmla="*/ 32337 h 32337"/>
                <a:gd name="T4" fmla="*/ 4369 w 25969"/>
                <a:gd name="T5" fmla="*/ 21600 h 32337"/>
              </a:gdLst>
              <a:ahLst/>
              <a:cxnLst>
                <a:cxn ang="0">
                  <a:pos x="T0" y="T1"/>
                </a:cxn>
                <a:cxn ang="0">
                  <a:pos x="T2" y="T3"/>
                </a:cxn>
                <a:cxn ang="0">
                  <a:pos x="T4" y="T5"/>
                </a:cxn>
              </a:cxnLst>
              <a:rect l="0" t="0" r="r" b="b"/>
              <a:pathLst>
                <a:path w="25969" h="32337" fill="none" extrusionOk="0">
                  <a:moveTo>
                    <a:pt x="0" y="446"/>
                  </a:moveTo>
                  <a:cubicBezTo>
                    <a:pt x="1437" y="149"/>
                    <a:pt x="2901" y="-1"/>
                    <a:pt x="4369" y="0"/>
                  </a:cubicBezTo>
                  <a:cubicBezTo>
                    <a:pt x="16298" y="0"/>
                    <a:pt x="25969" y="9670"/>
                    <a:pt x="25969" y="21600"/>
                  </a:cubicBezTo>
                  <a:cubicBezTo>
                    <a:pt x="25969" y="25367"/>
                    <a:pt x="24983" y="29068"/>
                    <a:pt x="23111" y="32337"/>
                  </a:cubicBezTo>
                </a:path>
                <a:path w="25969" h="32337" stroke="0" extrusionOk="0">
                  <a:moveTo>
                    <a:pt x="0" y="446"/>
                  </a:moveTo>
                  <a:cubicBezTo>
                    <a:pt x="1437" y="149"/>
                    <a:pt x="2901" y="-1"/>
                    <a:pt x="4369" y="0"/>
                  </a:cubicBezTo>
                  <a:cubicBezTo>
                    <a:pt x="16298" y="0"/>
                    <a:pt x="25969" y="9670"/>
                    <a:pt x="25969" y="21600"/>
                  </a:cubicBezTo>
                  <a:cubicBezTo>
                    <a:pt x="25969" y="25367"/>
                    <a:pt x="24983" y="29068"/>
                    <a:pt x="23111" y="32337"/>
                  </a:cubicBezTo>
                  <a:lnTo>
                    <a:pt x="4369" y="21600"/>
                  </a:lnTo>
                  <a:close/>
                </a:path>
              </a:pathLst>
            </a:custGeom>
            <a:solidFill>
              <a:srgbClr val="FFFFCC"/>
            </a:solidFill>
            <a:ln w="9525">
              <a:solidFill>
                <a:schemeClr val="bg2"/>
              </a:solidFill>
              <a:round/>
              <a:headEnd/>
              <a:tailEnd/>
            </a:ln>
          </p:spPr>
          <p:txBody>
            <a:bodyPr/>
            <a:lstStyle/>
            <a:p>
              <a:endParaRPr lang="en-US"/>
            </a:p>
          </p:txBody>
        </p:sp>
        <p:sp>
          <p:nvSpPr>
            <p:cNvPr id="20" name="Arc 22"/>
            <p:cNvSpPr>
              <a:spLocks/>
            </p:cNvSpPr>
            <p:nvPr/>
          </p:nvSpPr>
          <p:spPr bwMode="auto">
            <a:xfrm>
              <a:off x="4928" y="806"/>
              <a:ext cx="425" cy="329"/>
            </a:xfrm>
            <a:custGeom>
              <a:avLst/>
              <a:gdLst>
                <a:gd name="G0" fmla="+- 4333 0 0"/>
                <a:gd name="G1" fmla="+- 21600 0 0"/>
                <a:gd name="G2" fmla="+- 21600 0 0"/>
                <a:gd name="T0" fmla="*/ 0 w 25933"/>
                <a:gd name="T1" fmla="*/ 439 h 32406"/>
                <a:gd name="T2" fmla="*/ 23036 w 25933"/>
                <a:gd name="T3" fmla="*/ 32406 h 32406"/>
                <a:gd name="T4" fmla="*/ 4333 w 25933"/>
                <a:gd name="T5" fmla="*/ 21600 h 32406"/>
              </a:gdLst>
              <a:ahLst/>
              <a:cxnLst>
                <a:cxn ang="0">
                  <a:pos x="T0" y="T1"/>
                </a:cxn>
                <a:cxn ang="0">
                  <a:pos x="T2" y="T3"/>
                </a:cxn>
                <a:cxn ang="0">
                  <a:pos x="T4" y="T5"/>
                </a:cxn>
              </a:cxnLst>
              <a:rect l="0" t="0" r="r" b="b"/>
              <a:pathLst>
                <a:path w="25933" h="32406" fill="none" extrusionOk="0">
                  <a:moveTo>
                    <a:pt x="0" y="439"/>
                  </a:moveTo>
                  <a:cubicBezTo>
                    <a:pt x="1425" y="147"/>
                    <a:pt x="2877" y="-1"/>
                    <a:pt x="4333" y="0"/>
                  </a:cubicBezTo>
                  <a:cubicBezTo>
                    <a:pt x="16262" y="0"/>
                    <a:pt x="25933" y="9670"/>
                    <a:pt x="25933" y="21600"/>
                  </a:cubicBezTo>
                  <a:cubicBezTo>
                    <a:pt x="25933" y="25393"/>
                    <a:pt x="24933" y="29120"/>
                    <a:pt x="23035" y="32405"/>
                  </a:cubicBezTo>
                </a:path>
                <a:path w="25933" h="32406" stroke="0" extrusionOk="0">
                  <a:moveTo>
                    <a:pt x="0" y="439"/>
                  </a:moveTo>
                  <a:cubicBezTo>
                    <a:pt x="1425" y="147"/>
                    <a:pt x="2877" y="-1"/>
                    <a:pt x="4333" y="0"/>
                  </a:cubicBezTo>
                  <a:cubicBezTo>
                    <a:pt x="16262" y="0"/>
                    <a:pt x="25933" y="9670"/>
                    <a:pt x="25933" y="21600"/>
                  </a:cubicBezTo>
                  <a:cubicBezTo>
                    <a:pt x="25933" y="25393"/>
                    <a:pt x="24933" y="29120"/>
                    <a:pt x="23035" y="32405"/>
                  </a:cubicBezTo>
                  <a:lnTo>
                    <a:pt x="4333" y="21600"/>
                  </a:lnTo>
                  <a:close/>
                </a:path>
              </a:pathLst>
            </a:custGeom>
            <a:solidFill>
              <a:srgbClr val="FFFFCC"/>
            </a:solidFill>
            <a:ln w="17463">
              <a:solidFill>
                <a:schemeClr val="bg2"/>
              </a:solidFill>
              <a:round/>
              <a:headEnd/>
              <a:tailEnd/>
            </a:ln>
          </p:spPr>
          <p:txBody>
            <a:bodyPr/>
            <a:lstStyle/>
            <a:p>
              <a:endParaRPr lang="en-US"/>
            </a:p>
          </p:txBody>
        </p:sp>
        <p:sp>
          <p:nvSpPr>
            <p:cNvPr id="21" name="Arc 23"/>
            <p:cNvSpPr>
              <a:spLocks/>
            </p:cNvSpPr>
            <p:nvPr/>
          </p:nvSpPr>
          <p:spPr bwMode="auto">
            <a:xfrm>
              <a:off x="5047" y="1132"/>
              <a:ext cx="412" cy="332"/>
            </a:xfrm>
            <a:custGeom>
              <a:avLst/>
              <a:gdLst>
                <a:gd name="G0" fmla="+- 0 0 0"/>
                <a:gd name="G1" fmla="+- 16832 0 0"/>
                <a:gd name="G2" fmla="+- 21600 0 0"/>
                <a:gd name="T0" fmla="*/ 13536 w 21600"/>
                <a:gd name="T1" fmla="*/ 0 h 29447"/>
                <a:gd name="T2" fmla="*/ 17533 w 21600"/>
                <a:gd name="T3" fmla="*/ 29447 h 29447"/>
                <a:gd name="T4" fmla="*/ 0 w 21600"/>
                <a:gd name="T5" fmla="*/ 16832 h 29447"/>
              </a:gdLst>
              <a:ahLst/>
              <a:cxnLst>
                <a:cxn ang="0">
                  <a:pos x="T0" y="T1"/>
                </a:cxn>
                <a:cxn ang="0">
                  <a:pos x="T2" y="T3"/>
                </a:cxn>
                <a:cxn ang="0">
                  <a:pos x="T4" y="T5"/>
                </a:cxn>
              </a:cxnLst>
              <a:rect l="0" t="0" r="r" b="b"/>
              <a:pathLst>
                <a:path w="21600" h="29447" fill="none" extrusionOk="0">
                  <a:moveTo>
                    <a:pt x="13536" y="-1"/>
                  </a:moveTo>
                  <a:cubicBezTo>
                    <a:pt x="18634" y="4099"/>
                    <a:pt x="21600" y="10289"/>
                    <a:pt x="21600" y="16832"/>
                  </a:cubicBezTo>
                  <a:cubicBezTo>
                    <a:pt x="21600" y="21359"/>
                    <a:pt x="20177" y="25772"/>
                    <a:pt x="17533" y="29447"/>
                  </a:cubicBezTo>
                </a:path>
                <a:path w="21600" h="29447" stroke="0" extrusionOk="0">
                  <a:moveTo>
                    <a:pt x="13536" y="-1"/>
                  </a:moveTo>
                  <a:cubicBezTo>
                    <a:pt x="18634" y="4099"/>
                    <a:pt x="21600" y="10289"/>
                    <a:pt x="21600" y="16832"/>
                  </a:cubicBezTo>
                  <a:cubicBezTo>
                    <a:pt x="21600" y="21359"/>
                    <a:pt x="20177" y="25772"/>
                    <a:pt x="17533" y="29447"/>
                  </a:cubicBezTo>
                  <a:lnTo>
                    <a:pt x="0" y="16832"/>
                  </a:lnTo>
                  <a:close/>
                </a:path>
              </a:pathLst>
            </a:custGeom>
            <a:solidFill>
              <a:srgbClr val="FFFFCC"/>
            </a:solidFill>
            <a:ln w="9525">
              <a:solidFill>
                <a:schemeClr val="bg2"/>
              </a:solidFill>
              <a:round/>
              <a:headEnd/>
              <a:tailEnd/>
            </a:ln>
          </p:spPr>
          <p:txBody>
            <a:bodyPr/>
            <a:lstStyle/>
            <a:p>
              <a:endParaRPr lang="en-US"/>
            </a:p>
          </p:txBody>
        </p:sp>
        <p:sp>
          <p:nvSpPr>
            <p:cNvPr id="22" name="Arc 24"/>
            <p:cNvSpPr>
              <a:spLocks/>
            </p:cNvSpPr>
            <p:nvPr/>
          </p:nvSpPr>
          <p:spPr bwMode="auto">
            <a:xfrm>
              <a:off x="5047" y="1136"/>
              <a:ext cx="407" cy="327"/>
            </a:xfrm>
            <a:custGeom>
              <a:avLst/>
              <a:gdLst>
                <a:gd name="G0" fmla="+- 0 0 0"/>
                <a:gd name="G1" fmla="+- 16889 0 0"/>
                <a:gd name="G2" fmla="+- 21600 0 0"/>
                <a:gd name="T0" fmla="*/ 13466 w 21600"/>
                <a:gd name="T1" fmla="*/ 0 h 29575"/>
                <a:gd name="T2" fmla="*/ 17482 w 21600"/>
                <a:gd name="T3" fmla="*/ 29575 h 29575"/>
                <a:gd name="T4" fmla="*/ 0 w 21600"/>
                <a:gd name="T5" fmla="*/ 16889 h 29575"/>
              </a:gdLst>
              <a:ahLst/>
              <a:cxnLst>
                <a:cxn ang="0">
                  <a:pos x="T0" y="T1"/>
                </a:cxn>
                <a:cxn ang="0">
                  <a:pos x="T2" y="T3"/>
                </a:cxn>
                <a:cxn ang="0">
                  <a:pos x="T4" y="T5"/>
                </a:cxn>
              </a:cxnLst>
              <a:rect l="0" t="0" r="r" b="b"/>
              <a:pathLst>
                <a:path w="21600" h="29575" fill="none" extrusionOk="0">
                  <a:moveTo>
                    <a:pt x="13465" y="0"/>
                  </a:moveTo>
                  <a:cubicBezTo>
                    <a:pt x="18606" y="4098"/>
                    <a:pt x="21600" y="10314"/>
                    <a:pt x="21600" y="16889"/>
                  </a:cubicBezTo>
                  <a:cubicBezTo>
                    <a:pt x="21600" y="21446"/>
                    <a:pt x="20158" y="25886"/>
                    <a:pt x="17482" y="29575"/>
                  </a:cubicBezTo>
                </a:path>
                <a:path w="21600" h="29575" stroke="0" extrusionOk="0">
                  <a:moveTo>
                    <a:pt x="13465" y="0"/>
                  </a:moveTo>
                  <a:cubicBezTo>
                    <a:pt x="18606" y="4098"/>
                    <a:pt x="21600" y="10314"/>
                    <a:pt x="21600" y="16889"/>
                  </a:cubicBezTo>
                  <a:cubicBezTo>
                    <a:pt x="21600" y="21446"/>
                    <a:pt x="20158" y="25886"/>
                    <a:pt x="17482" y="29575"/>
                  </a:cubicBezTo>
                  <a:lnTo>
                    <a:pt x="0" y="16889"/>
                  </a:lnTo>
                  <a:close/>
                </a:path>
              </a:pathLst>
            </a:custGeom>
            <a:solidFill>
              <a:srgbClr val="FFFFCC"/>
            </a:solidFill>
            <a:ln w="17463">
              <a:solidFill>
                <a:schemeClr val="bg2"/>
              </a:solidFill>
              <a:round/>
              <a:headEnd/>
              <a:tailEnd/>
            </a:ln>
          </p:spPr>
          <p:txBody>
            <a:bodyPr/>
            <a:lstStyle/>
            <a:p>
              <a:endParaRPr lang="en-US"/>
            </a:p>
          </p:txBody>
        </p:sp>
        <p:sp>
          <p:nvSpPr>
            <p:cNvPr id="23" name="Arc 25"/>
            <p:cNvSpPr>
              <a:spLocks/>
            </p:cNvSpPr>
            <p:nvPr/>
          </p:nvSpPr>
          <p:spPr bwMode="auto">
            <a:xfrm>
              <a:off x="4913" y="1459"/>
              <a:ext cx="482" cy="477"/>
            </a:xfrm>
            <a:custGeom>
              <a:avLst/>
              <a:gdLst>
                <a:gd name="G0" fmla="+- 6985 0 0"/>
                <a:gd name="G1" fmla="+- 6183 0 0"/>
                <a:gd name="G2" fmla="+- 21600 0 0"/>
                <a:gd name="T0" fmla="*/ 27681 w 28585"/>
                <a:gd name="T1" fmla="*/ 0 h 27783"/>
                <a:gd name="T2" fmla="*/ 0 w 28585"/>
                <a:gd name="T3" fmla="*/ 26622 h 27783"/>
                <a:gd name="T4" fmla="*/ 6985 w 28585"/>
                <a:gd name="T5" fmla="*/ 6183 h 27783"/>
              </a:gdLst>
              <a:ahLst/>
              <a:cxnLst>
                <a:cxn ang="0">
                  <a:pos x="T0" y="T1"/>
                </a:cxn>
                <a:cxn ang="0">
                  <a:pos x="T2" y="T3"/>
                </a:cxn>
                <a:cxn ang="0">
                  <a:pos x="T4" y="T5"/>
                </a:cxn>
              </a:cxnLst>
              <a:rect l="0" t="0" r="r" b="b"/>
              <a:pathLst>
                <a:path w="28585" h="27783" fill="none" extrusionOk="0">
                  <a:moveTo>
                    <a:pt x="27681" y="-1"/>
                  </a:moveTo>
                  <a:cubicBezTo>
                    <a:pt x="28280" y="2006"/>
                    <a:pt x="28585" y="4089"/>
                    <a:pt x="28585" y="6183"/>
                  </a:cubicBezTo>
                  <a:cubicBezTo>
                    <a:pt x="28585" y="18112"/>
                    <a:pt x="18914" y="27783"/>
                    <a:pt x="6985" y="27783"/>
                  </a:cubicBezTo>
                  <a:cubicBezTo>
                    <a:pt x="4608" y="27783"/>
                    <a:pt x="2248" y="27390"/>
                    <a:pt x="-1" y="26622"/>
                  </a:cubicBezTo>
                </a:path>
                <a:path w="28585" h="27783" stroke="0" extrusionOk="0">
                  <a:moveTo>
                    <a:pt x="27681" y="-1"/>
                  </a:moveTo>
                  <a:cubicBezTo>
                    <a:pt x="28280" y="2006"/>
                    <a:pt x="28585" y="4089"/>
                    <a:pt x="28585" y="6183"/>
                  </a:cubicBezTo>
                  <a:cubicBezTo>
                    <a:pt x="28585" y="18112"/>
                    <a:pt x="18914" y="27783"/>
                    <a:pt x="6985" y="27783"/>
                  </a:cubicBezTo>
                  <a:cubicBezTo>
                    <a:pt x="4608" y="27783"/>
                    <a:pt x="2248" y="27390"/>
                    <a:pt x="-1" y="26622"/>
                  </a:cubicBezTo>
                  <a:lnTo>
                    <a:pt x="6985" y="6183"/>
                  </a:lnTo>
                  <a:close/>
                </a:path>
              </a:pathLst>
            </a:custGeom>
            <a:solidFill>
              <a:srgbClr val="FFFFCC"/>
            </a:solidFill>
            <a:ln w="9525">
              <a:solidFill>
                <a:schemeClr val="bg2"/>
              </a:solidFill>
              <a:round/>
              <a:headEnd/>
              <a:tailEnd/>
            </a:ln>
          </p:spPr>
          <p:txBody>
            <a:bodyPr/>
            <a:lstStyle/>
            <a:p>
              <a:endParaRPr lang="en-US"/>
            </a:p>
          </p:txBody>
        </p:sp>
        <p:sp>
          <p:nvSpPr>
            <p:cNvPr id="24" name="Arc 26"/>
            <p:cNvSpPr>
              <a:spLocks/>
            </p:cNvSpPr>
            <p:nvPr/>
          </p:nvSpPr>
          <p:spPr bwMode="auto">
            <a:xfrm>
              <a:off x="4915" y="1460"/>
              <a:ext cx="475" cy="471"/>
            </a:xfrm>
            <a:custGeom>
              <a:avLst/>
              <a:gdLst>
                <a:gd name="G0" fmla="+- 6987 0 0"/>
                <a:gd name="G1" fmla="+- 6182 0 0"/>
                <a:gd name="G2" fmla="+- 21600 0 0"/>
                <a:gd name="T0" fmla="*/ 27683 w 28587"/>
                <a:gd name="T1" fmla="*/ 0 h 27782"/>
                <a:gd name="T2" fmla="*/ 0 w 28587"/>
                <a:gd name="T3" fmla="*/ 26621 h 27782"/>
                <a:gd name="T4" fmla="*/ 6987 w 28587"/>
                <a:gd name="T5" fmla="*/ 6182 h 27782"/>
              </a:gdLst>
              <a:ahLst/>
              <a:cxnLst>
                <a:cxn ang="0">
                  <a:pos x="T0" y="T1"/>
                </a:cxn>
                <a:cxn ang="0">
                  <a:pos x="T2" y="T3"/>
                </a:cxn>
                <a:cxn ang="0">
                  <a:pos x="T4" y="T5"/>
                </a:cxn>
              </a:cxnLst>
              <a:rect l="0" t="0" r="r" b="b"/>
              <a:pathLst>
                <a:path w="28587" h="27782" fill="none" extrusionOk="0">
                  <a:moveTo>
                    <a:pt x="27683" y="-1"/>
                  </a:moveTo>
                  <a:cubicBezTo>
                    <a:pt x="28282" y="2005"/>
                    <a:pt x="28587" y="4088"/>
                    <a:pt x="28587" y="6182"/>
                  </a:cubicBezTo>
                  <a:cubicBezTo>
                    <a:pt x="28587" y="18111"/>
                    <a:pt x="18916" y="27782"/>
                    <a:pt x="6987" y="27782"/>
                  </a:cubicBezTo>
                  <a:cubicBezTo>
                    <a:pt x="4609" y="27782"/>
                    <a:pt x="2249" y="27389"/>
                    <a:pt x="0" y="26620"/>
                  </a:cubicBezTo>
                </a:path>
                <a:path w="28587" h="27782" stroke="0" extrusionOk="0">
                  <a:moveTo>
                    <a:pt x="27683" y="-1"/>
                  </a:moveTo>
                  <a:cubicBezTo>
                    <a:pt x="28282" y="2005"/>
                    <a:pt x="28587" y="4088"/>
                    <a:pt x="28587" y="6182"/>
                  </a:cubicBezTo>
                  <a:cubicBezTo>
                    <a:pt x="28587" y="18111"/>
                    <a:pt x="18916" y="27782"/>
                    <a:pt x="6987" y="27782"/>
                  </a:cubicBezTo>
                  <a:cubicBezTo>
                    <a:pt x="4609" y="27782"/>
                    <a:pt x="2249" y="27389"/>
                    <a:pt x="0" y="26620"/>
                  </a:cubicBezTo>
                  <a:lnTo>
                    <a:pt x="6987" y="6182"/>
                  </a:lnTo>
                  <a:close/>
                </a:path>
              </a:pathLst>
            </a:custGeom>
            <a:solidFill>
              <a:srgbClr val="FFFFCC"/>
            </a:solidFill>
            <a:ln w="17463">
              <a:solidFill>
                <a:schemeClr val="bg2"/>
              </a:solidFill>
              <a:round/>
              <a:headEnd/>
              <a:tailEnd/>
            </a:ln>
          </p:spPr>
          <p:txBody>
            <a:bodyPr/>
            <a:lstStyle/>
            <a:p>
              <a:endParaRPr lang="en-US"/>
            </a:p>
          </p:txBody>
        </p:sp>
        <p:sp>
          <p:nvSpPr>
            <p:cNvPr id="25" name="Arc 27"/>
            <p:cNvSpPr>
              <a:spLocks/>
            </p:cNvSpPr>
            <p:nvPr/>
          </p:nvSpPr>
          <p:spPr bwMode="auto">
            <a:xfrm>
              <a:off x="3243" y="1128"/>
              <a:ext cx="262" cy="455"/>
            </a:xfrm>
            <a:custGeom>
              <a:avLst/>
              <a:gdLst>
                <a:gd name="G0" fmla="+- 21600 0 0"/>
                <a:gd name="G1" fmla="+- 21560 0 0"/>
                <a:gd name="G2" fmla="+- 21600 0 0"/>
                <a:gd name="T0" fmla="*/ 12821 w 21600"/>
                <a:gd name="T1" fmla="*/ 41295 h 41295"/>
                <a:gd name="T2" fmla="*/ 20283 w 21600"/>
                <a:gd name="T3" fmla="*/ 0 h 41295"/>
                <a:gd name="T4" fmla="*/ 21600 w 21600"/>
                <a:gd name="T5" fmla="*/ 21560 h 41295"/>
              </a:gdLst>
              <a:ahLst/>
              <a:cxnLst>
                <a:cxn ang="0">
                  <a:pos x="T0" y="T1"/>
                </a:cxn>
                <a:cxn ang="0">
                  <a:pos x="T2" y="T3"/>
                </a:cxn>
                <a:cxn ang="0">
                  <a:pos x="T4" y="T5"/>
                </a:cxn>
              </a:cxnLst>
              <a:rect l="0" t="0" r="r" b="b"/>
              <a:pathLst>
                <a:path w="21600" h="41295" fill="none" extrusionOk="0">
                  <a:moveTo>
                    <a:pt x="12820" y="41295"/>
                  </a:moveTo>
                  <a:cubicBezTo>
                    <a:pt x="5024" y="37827"/>
                    <a:pt x="0" y="30093"/>
                    <a:pt x="0" y="21560"/>
                  </a:cubicBezTo>
                  <a:cubicBezTo>
                    <a:pt x="-1" y="10142"/>
                    <a:pt x="8886" y="696"/>
                    <a:pt x="20283" y="0"/>
                  </a:cubicBezTo>
                </a:path>
                <a:path w="21600" h="41295" stroke="0" extrusionOk="0">
                  <a:moveTo>
                    <a:pt x="12820" y="41295"/>
                  </a:moveTo>
                  <a:cubicBezTo>
                    <a:pt x="5024" y="37827"/>
                    <a:pt x="0" y="30093"/>
                    <a:pt x="0" y="21560"/>
                  </a:cubicBezTo>
                  <a:cubicBezTo>
                    <a:pt x="-1" y="10142"/>
                    <a:pt x="8886" y="696"/>
                    <a:pt x="20283" y="0"/>
                  </a:cubicBezTo>
                  <a:lnTo>
                    <a:pt x="21600" y="21560"/>
                  </a:lnTo>
                  <a:close/>
                </a:path>
              </a:pathLst>
            </a:custGeom>
            <a:solidFill>
              <a:srgbClr val="FFFFCC"/>
            </a:solidFill>
            <a:ln w="9525">
              <a:solidFill>
                <a:schemeClr val="bg2"/>
              </a:solidFill>
              <a:round/>
              <a:headEnd/>
              <a:tailEnd/>
            </a:ln>
          </p:spPr>
          <p:txBody>
            <a:bodyPr/>
            <a:lstStyle/>
            <a:p>
              <a:endParaRPr lang="en-US"/>
            </a:p>
          </p:txBody>
        </p:sp>
        <p:sp>
          <p:nvSpPr>
            <p:cNvPr id="26" name="Arc 28"/>
            <p:cNvSpPr>
              <a:spLocks/>
            </p:cNvSpPr>
            <p:nvPr/>
          </p:nvSpPr>
          <p:spPr bwMode="auto">
            <a:xfrm>
              <a:off x="3248" y="1133"/>
              <a:ext cx="257" cy="446"/>
            </a:xfrm>
            <a:custGeom>
              <a:avLst/>
              <a:gdLst>
                <a:gd name="G0" fmla="+- 21600 0 0"/>
                <a:gd name="G1" fmla="+- 21560 0 0"/>
                <a:gd name="G2" fmla="+- 21600 0 0"/>
                <a:gd name="T0" fmla="*/ 12835 w 21600"/>
                <a:gd name="T1" fmla="*/ 41302 h 41302"/>
                <a:gd name="T2" fmla="*/ 20286 w 21600"/>
                <a:gd name="T3" fmla="*/ 0 h 41302"/>
                <a:gd name="T4" fmla="*/ 21600 w 21600"/>
                <a:gd name="T5" fmla="*/ 21560 h 41302"/>
              </a:gdLst>
              <a:ahLst/>
              <a:cxnLst>
                <a:cxn ang="0">
                  <a:pos x="T0" y="T1"/>
                </a:cxn>
                <a:cxn ang="0">
                  <a:pos x="T2" y="T3"/>
                </a:cxn>
                <a:cxn ang="0">
                  <a:pos x="T4" y="T5"/>
                </a:cxn>
              </a:cxnLst>
              <a:rect l="0" t="0" r="r" b="b"/>
              <a:pathLst>
                <a:path w="21600" h="41302" fill="none" extrusionOk="0">
                  <a:moveTo>
                    <a:pt x="12835" y="41301"/>
                  </a:moveTo>
                  <a:cubicBezTo>
                    <a:pt x="5030" y="37836"/>
                    <a:pt x="0" y="30099"/>
                    <a:pt x="0" y="21560"/>
                  </a:cubicBezTo>
                  <a:cubicBezTo>
                    <a:pt x="-1" y="10140"/>
                    <a:pt x="8888" y="694"/>
                    <a:pt x="20286" y="0"/>
                  </a:cubicBezTo>
                </a:path>
                <a:path w="21600" h="41302" stroke="0" extrusionOk="0">
                  <a:moveTo>
                    <a:pt x="12835" y="41301"/>
                  </a:moveTo>
                  <a:cubicBezTo>
                    <a:pt x="5030" y="37836"/>
                    <a:pt x="0" y="30099"/>
                    <a:pt x="0" y="21560"/>
                  </a:cubicBezTo>
                  <a:cubicBezTo>
                    <a:pt x="-1" y="10140"/>
                    <a:pt x="8888" y="694"/>
                    <a:pt x="20286" y="0"/>
                  </a:cubicBezTo>
                  <a:lnTo>
                    <a:pt x="21600" y="21560"/>
                  </a:lnTo>
                  <a:close/>
                </a:path>
              </a:pathLst>
            </a:custGeom>
            <a:solidFill>
              <a:srgbClr val="FFFFCC"/>
            </a:solidFill>
            <a:ln w="17463">
              <a:solidFill>
                <a:schemeClr val="bg2"/>
              </a:solidFill>
              <a:round/>
              <a:headEnd/>
              <a:tailEnd/>
            </a:ln>
          </p:spPr>
          <p:txBody>
            <a:bodyPr/>
            <a:lstStyle/>
            <a:p>
              <a:endParaRPr lang="en-US"/>
            </a:p>
          </p:txBody>
        </p:sp>
        <p:sp>
          <p:nvSpPr>
            <p:cNvPr id="27" name="Arc 29"/>
            <p:cNvSpPr>
              <a:spLocks/>
            </p:cNvSpPr>
            <p:nvPr/>
          </p:nvSpPr>
          <p:spPr bwMode="auto">
            <a:xfrm>
              <a:off x="3939" y="1748"/>
              <a:ext cx="989" cy="277"/>
            </a:xfrm>
            <a:custGeom>
              <a:avLst/>
              <a:gdLst>
                <a:gd name="G0" fmla="+- 21162 0 0"/>
                <a:gd name="G1" fmla="+- 0 0 0"/>
                <a:gd name="G2" fmla="+- 21600 0 0"/>
                <a:gd name="T0" fmla="*/ 38899 w 38899"/>
                <a:gd name="T1" fmla="*/ 12328 h 21600"/>
                <a:gd name="T2" fmla="*/ 0 w 38899"/>
                <a:gd name="T3" fmla="*/ 4328 h 21600"/>
                <a:gd name="T4" fmla="*/ 21162 w 38899"/>
                <a:gd name="T5" fmla="*/ 0 h 21600"/>
              </a:gdLst>
              <a:ahLst/>
              <a:cxnLst>
                <a:cxn ang="0">
                  <a:pos x="T0" y="T1"/>
                </a:cxn>
                <a:cxn ang="0">
                  <a:pos x="T2" y="T3"/>
                </a:cxn>
                <a:cxn ang="0">
                  <a:pos x="T4" y="T5"/>
                </a:cxn>
              </a:cxnLst>
              <a:rect l="0" t="0" r="r" b="b"/>
              <a:pathLst>
                <a:path w="38899" h="21600" fill="none" extrusionOk="0">
                  <a:moveTo>
                    <a:pt x="38898" y="12327"/>
                  </a:moveTo>
                  <a:cubicBezTo>
                    <a:pt x="34861" y="18136"/>
                    <a:pt x="28235" y="21599"/>
                    <a:pt x="21162" y="21600"/>
                  </a:cubicBezTo>
                  <a:cubicBezTo>
                    <a:pt x="10900" y="21600"/>
                    <a:pt x="2056" y="14380"/>
                    <a:pt x="0" y="4327"/>
                  </a:cubicBezTo>
                </a:path>
                <a:path w="38899" h="21600" stroke="0" extrusionOk="0">
                  <a:moveTo>
                    <a:pt x="38898" y="12327"/>
                  </a:moveTo>
                  <a:cubicBezTo>
                    <a:pt x="34861" y="18136"/>
                    <a:pt x="28235" y="21599"/>
                    <a:pt x="21162" y="21600"/>
                  </a:cubicBezTo>
                  <a:cubicBezTo>
                    <a:pt x="10900" y="21600"/>
                    <a:pt x="2056" y="14380"/>
                    <a:pt x="0" y="4327"/>
                  </a:cubicBezTo>
                  <a:lnTo>
                    <a:pt x="21162" y="0"/>
                  </a:lnTo>
                  <a:close/>
                </a:path>
              </a:pathLst>
            </a:custGeom>
            <a:solidFill>
              <a:srgbClr val="FFFFCC"/>
            </a:solidFill>
            <a:ln w="9525">
              <a:solidFill>
                <a:schemeClr val="bg2"/>
              </a:solidFill>
              <a:round/>
              <a:headEnd/>
              <a:tailEnd/>
            </a:ln>
          </p:spPr>
          <p:txBody>
            <a:bodyPr/>
            <a:lstStyle/>
            <a:p>
              <a:endParaRPr lang="en-US"/>
            </a:p>
          </p:txBody>
        </p:sp>
        <p:sp>
          <p:nvSpPr>
            <p:cNvPr id="28" name="Arc 30"/>
            <p:cNvSpPr>
              <a:spLocks/>
            </p:cNvSpPr>
            <p:nvPr/>
          </p:nvSpPr>
          <p:spPr bwMode="auto">
            <a:xfrm>
              <a:off x="3944" y="1748"/>
              <a:ext cx="978" cy="272"/>
            </a:xfrm>
            <a:custGeom>
              <a:avLst/>
              <a:gdLst>
                <a:gd name="G0" fmla="+- 21154 0 0"/>
                <a:gd name="G1" fmla="+- 0 0 0"/>
                <a:gd name="G2" fmla="+- 21600 0 0"/>
                <a:gd name="T0" fmla="*/ 38838 w 38838"/>
                <a:gd name="T1" fmla="*/ 12403 h 21600"/>
                <a:gd name="T2" fmla="*/ 0 w 38838"/>
                <a:gd name="T3" fmla="*/ 4366 h 21600"/>
                <a:gd name="T4" fmla="*/ 21154 w 38838"/>
                <a:gd name="T5" fmla="*/ 0 h 21600"/>
              </a:gdLst>
              <a:ahLst/>
              <a:cxnLst>
                <a:cxn ang="0">
                  <a:pos x="T0" y="T1"/>
                </a:cxn>
                <a:cxn ang="0">
                  <a:pos x="T2" y="T3"/>
                </a:cxn>
                <a:cxn ang="0">
                  <a:pos x="T4" y="T5"/>
                </a:cxn>
              </a:cxnLst>
              <a:rect l="0" t="0" r="r" b="b"/>
              <a:pathLst>
                <a:path w="38838" h="21600" fill="none" extrusionOk="0">
                  <a:moveTo>
                    <a:pt x="38838" y="12403"/>
                  </a:moveTo>
                  <a:cubicBezTo>
                    <a:pt x="34794" y="18167"/>
                    <a:pt x="28195" y="21599"/>
                    <a:pt x="21154" y="21600"/>
                  </a:cubicBezTo>
                  <a:cubicBezTo>
                    <a:pt x="10907" y="21600"/>
                    <a:pt x="2070" y="14401"/>
                    <a:pt x="-1" y="4366"/>
                  </a:cubicBezTo>
                </a:path>
                <a:path w="38838" h="21600" stroke="0" extrusionOk="0">
                  <a:moveTo>
                    <a:pt x="38838" y="12403"/>
                  </a:moveTo>
                  <a:cubicBezTo>
                    <a:pt x="34794" y="18167"/>
                    <a:pt x="28195" y="21599"/>
                    <a:pt x="21154" y="21600"/>
                  </a:cubicBezTo>
                  <a:cubicBezTo>
                    <a:pt x="10907" y="21600"/>
                    <a:pt x="2070" y="14401"/>
                    <a:pt x="-1" y="4366"/>
                  </a:cubicBezTo>
                  <a:lnTo>
                    <a:pt x="21154" y="0"/>
                  </a:lnTo>
                  <a:close/>
                </a:path>
              </a:pathLst>
            </a:custGeom>
            <a:solidFill>
              <a:srgbClr val="FFFFCC"/>
            </a:solidFill>
            <a:ln w="17463">
              <a:solidFill>
                <a:schemeClr val="bg2"/>
              </a:solidFill>
              <a:round/>
              <a:headEnd/>
              <a:tailEnd/>
            </a:ln>
          </p:spPr>
          <p:txBody>
            <a:bodyPr/>
            <a:lstStyle/>
            <a:p>
              <a:endParaRPr lang="en-US"/>
            </a:p>
          </p:txBody>
        </p:sp>
      </p:grpSp>
      <p:sp>
        <p:nvSpPr>
          <p:cNvPr id="29" name="Rectangle 31"/>
          <p:cNvSpPr>
            <a:spLocks noChangeArrowheads="1"/>
          </p:cNvSpPr>
          <p:nvPr/>
        </p:nvSpPr>
        <p:spPr bwMode="auto">
          <a:xfrm>
            <a:off x="228600" y="304800"/>
            <a:ext cx="4859338" cy="457200"/>
          </a:xfrm>
          <a:prstGeom prst="rect">
            <a:avLst/>
          </a:prstGeom>
          <a:noFill/>
          <a:ln w="9525">
            <a:noFill/>
            <a:miter lim="800000"/>
            <a:headEnd/>
            <a:tailEnd/>
          </a:ln>
          <a:effectLst/>
        </p:spPr>
        <p:txBody>
          <a:bodyPr lIns="92075" tIns="46038" rIns="92075" bIns="46038" anchor="ctr"/>
          <a:lstStyle/>
          <a:p>
            <a:r>
              <a:rPr lang="en-US" altLang="ja-JP" sz="2000" b="1">
                <a:solidFill>
                  <a:srgbClr val="00FF00"/>
                </a:solidFill>
                <a:latin typeface="Verdana" pitchFamily="34" charset="0"/>
                <a:ea typeface="ＭＳ Ｐゴシック" pitchFamily="50" charset="-128"/>
              </a:rPr>
              <a:t>Routing Protocols</a:t>
            </a:r>
            <a:endParaRPr lang="en-US" sz="2000" b="1">
              <a:solidFill>
                <a:srgbClr val="00FF00"/>
              </a:solidFill>
              <a:latin typeface="Verdana" pitchFamily="34" charset="0"/>
              <a:ea typeface="ＭＳ Ｐゴシック" pitchFamily="50" charset="-128"/>
            </a:endParaRPr>
          </a:p>
        </p:txBody>
      </p:sp>
      <p:cxnSp>
        <p:nvCxnSpPr>
          <p:cNvPr id="30" name="AutoShape 32"/>
          <p:cNvCxnSpPr>
            <a:cxnSpLocks noChangeShapeType="1"/>
          </p:cNvCxnSpPr>
          <p:nvPr/>
        </p:nvCxnSpPr>
        <p:spPr bwMode="auto">
          <a:xfrm flipV="1">
            <a:off x="2360613" y="5357813"/>
            <a:ext cx="1220787" cy="295275"/>
          </a:xfrm>
          <a:prstGeom prst="straightConnector1">
            <a:avLst/>
          </a:prstGeom>
          <a:noFill/>
          <a:ln w="76200">
            <a:solidFill>
              <a:schemeClr val="folHlink"/>
            </a:solidFill>
            <a:round/>
            <a:headEnd/>
            <a:tailEnd/>
          </a:ln>
          <a:effectLst/>
        </p:spPr>
      </p:cxnSp>
      <p:cxnSp>
        <p:nvCxnSpPr>
          <p:cNvPr id="31" name="AutoShape 33"/>
          <p:cNvCxnSpPr>
            <a:cxnSpLocks noChangeShapeType="1"/>
          </p:cNvCxnSpPr>
          <p:nvPr/>
        </p:nvCxnSpPr>
        <p:spPr bwMode="auto">
          <a:xfrm flipH="1">
            <a:off x="5064125" y="2201863"/>
            <a:ext cx="1216025" cy="428625"/>
          </a:xfrm>
          <a:prstGeom prst="straightConnector1">
            <a:avLst/>
          </a:prstGeom>
          <a:noFill/>
          <a:ln w="76200">
            <a:solidFill>
              <a:schemeClr val="folHlink"/>
            </a:solidFill>
            <a:round/>
            <a:headEnd/>
            <a:tailEnd/>
          </a:ln>
          <a:effectLst/>
        </p:spPr>
      </p:cxnSp>
      <p:grpSp>
        <p:nvGrpSpPr>
          <p:cNvPr id="32" name="Group 35"/>
          <p:cNvGrpSpPr>
            <a:grpSpLocks/>
          </p:cNvGrpSpPr>
          <p:nvPr/>
        </p:nvGrpSpPr>
        <p:grpSpPr bwMode="auto">
          <a:xfrm>
            <a:off x="1028700" y="5049838"/>
            <a:ext cx="1331913" cy="1204912"/>
            <a:chOff x="846" y="2984"/>
            <a:chExt cx="839" cy="759"/>
          </a:xfrm>
        </p:grpSpPr>
        <p:pic>
          <p:nvPicPr>
            <p:cNvPr id="33" name="Picture 36"/>
            <p:cNvPicPr preferRelativeResize="0">
              <a:picLocks noChangeAspect="1" noChangeArrowheads="1"/>
            </p:cNvPicPr>
            <p:nvPr/>
          </p:nvPicPr>
          <p:blipFill>
            <a:blip r:embed="rId2"/>
            <a:srcRect/>
            <a:stretch>
              <a:fillRect/>
            </a:stretch>
          </p:blipFill>
          <p:spPr bwMode="auto">
            <a:xfrm>
              <a:off x="846" y="2984"/>
              <a:ext cx="839" cy="759"/>
            </a:xfrm>
            <a:prstGeom prst="rect">
              <a:avLst/>
            </a:prstGeom>
            <a:noFill/>
            <a:ln w="9525">
              <a:noFill/>
              <a:miter lim="800000"/>
              <a:headEnd/>
              <a:tailEnd/>
            </a:ln>
            <a:effectLst/>
          </p:spPr>
        </p:pic>
        <p:sp>
          <p:nvSpPr>
            <p:cNvPr id="34" name="Text Box 37"/>
            <p:cNvSpPr txBox="1">
              <a:spLocks noChangeArrowheads="1"/>
            </p:cNvSpPr>
            <p:nvPr/>
          </p:nvSpPr>
          <p:spPr bwMode="auto">
            <a:xfrm>
              <a:off x="1087" y="3091"/>
              <a:ext cx="265" cy="288"/>
            </a:xfrm>
            <a:prstGeom prst="rect">
              <a:avLst/>
            </a:prstGeom>
            <a:noFill/>
            <a:ln w="28575">
              <a:noFill/>
              <a:miter lim="800000"/>
              <a:headEnd/>
              <a:tailEnd/>
            </a:ln>
            <a:effectLst/>
          </p:spPr>
          <p:txBody>
            <a:bodyPr wrap="none">
              <a:spAutoFit/>
            </a:bodyPr>
            <a:lstStyle/>
            <a:p>
              <a:pPr algn="ctr" eaLnBrk="0" hangingPunct="0"/>
              <a:r>
                <a:rPr lang="en-US" sz="2400" b="1">
                  <a:solidFill>
                    <a:srgbClr val="FF6600"/>
                  </a:solidFill>
                  <a:latin typeface="Verdana" pitchFamily="34" charset="0"/>
                </a:rPr>
                <a:t>A</a:t>
              </a:r>
            </a:p>
          </p:txBody>
        </p:sp>
      </p:grpSp>
      <p:cxnSp>
        <p:nvCxnSpPr>
          <p:cNvPr id="35" name="AutoShape 38"/>
          <p:cNvCxnSpPr>
            <a:cxnSpLocks noChangeShapeType="1"/>
          </p:cNvCxnSpPr>
          <p:nvPr/>
        </p:nvCxnSpPr>
        <p:spPr bwMode="auto">
          <a:xfrm flipV="1">
            <a:off x="2097088" y="2933700"/>
            <a:ext cx="973137" cy="717550"/>
          </a:xfrm>
          <a:prstGeom prst="straightConnector1">
            <a:avLst/>
          </a:prstGeom>
          <a:noFill/>
          <a:ln w="76200">
            <a:solidFill>
              <a:schemeClr val="folHlink"/>
            </a:solidFill>
            <a:round/>
            <a:headEnd/>
            <a:tailEnd/>
          </a:ln>
          <a:effectLst/>
        </p:spPr>
      </p:cxnSp>
      <p:cxnSp>
        <p:nvCxnSpPr>
          <p:cNvPr id="36" name="AutoShape 39"/>
          <p:cNvCxnSpPr>
            <a:cxnSpLocks noChangeShapeType="1"/>
          </p:cNvCxnSpPr>
          <p:nvPr/>
        </p:nvCxnSpPr>
        <p:spPr bwMode="auto">
          <a:xfrm>
            <a:off x="5575300" y="3954463"/>
            <a:ext cx="461963" cy="0"/>
          </a:xfrm>
          <a:prstGeom prst="straightConnector1">
            <a:avLst/>
          </a:prstGeom>
          <a:noFill/>
          <a:ln w="76200">
            <a:solidFill>
              <a:schemeClr val="folHlink"/>
            </a:solidFill>
            <a:round/>
            <a:headEnd/>
            <a:tailEnd/>
          </a:ln>
          <a:effectLst/>
        </p:spPr>
      </p:cxnSp>
      <p:cxnSp>
        <p:nvCxnSpPr>
          <p:cNvPr id="37" name="AutoShape 40"/>
          <p:cNvCxnSpPr>
            <a:cxnSpLocks noChangeShapeType="1"/>
          </p:cNvCxnSpPr>
          <p:nvPr/>
        </p:nvCxnSpPr>
        <p:spPr bwMode="auto">
          <a:xfrm>
            <a:off x="4090988" y="2933700"/>
            <a:ext cx="461962" cy="0"/>
          </a:xfrm>
          <a:prstGeom prst="straightConnector1">
            <a:avLst/>
          </a:prstGeom>
          <a:noFill/>
          <a:ln w="76200">
            <a:solidFill>
              <a:schemeClr val="folHlink"/>
            </a:solidFill>
            <a:round/>
            <a:headEnd/>
            <a:tailEnd/>
          </a:ln>
          <a:effectLst/>
        </p:spPr>
      </p:cxnSp>
      <p:cxnSp>
        <p:nvCxnSpPr>
          <p:cNvPr id="38" name="AutoShape 41"/>
          <p:cNvCxnSpPr>
            <a:cxnSpLocks noChangeShapeType="1"/>
          </p:cNvCxnSpPr>
          <p:nvPr/>
        </p:nvCxnSpPr>
        <p:spPr bwMode="auto">
          <a:xfrm>
            <a:off x="5575300" y="2933700"/>
            <a:ext cx="973138" cy="717550"/>
          </a:xfrm>
          <a:prstGeom prst="straightConnector1">
            <a:avLst/>
          </a:prstGeom>
          <a:noFill/>
          <a:ln w="76200">
            <a:solidFill>
              <a:schemeClr val="folHlink"/>
            </a:solidFill>
            <a:round/>
            <a:headEnd/>
            <a:tailEnd/>
          </a:ln>
          <a:effectLst/>
        </p:spPr>
      </p:cxnSp>
      <p:cxnSp>
        <p:nvCxnSpPr>
          <p:cNvPr id="39" name="AutoShape 42"/>
          <p:cNvCxnSpPr>
            <a:cxnSpLocks noChangeShapeType="1"/>
          </p:cNvCxnSpPr>
          <p:nvPr/>
        </p:nvCxnSpPr>
        <p:spPr bwMode="auto">
          <a:xfrm>
            <a:off x="5064125" y="3236913"/>
            <a:ext cx="0" cy="414337"/>
          </a:xfrm>
          <a:prstGeom prst="straightConnector1">
            <a:avLst/>
          </a:prstGeom>
          <a:noFill/>
          <a:ln w="76200">
            <a:solidFill>
              <a:schemeClr val="folHlink"/>
            </a:solidFill>
            <a:round/>
            <a:headEnd/>
            <a:tailEnd/>
          </a:ln>
          <a:effectLst/>
        </p:spPr>
      </p:cxnSp>
      <p:cxnSp>
        <p:nvCxnSpPr>
          <p:cNvPr id="40" name="AutoShape 43"/>
          <p:cNvCxnSpPr>
            <a:cxnSpLocks noChangeShapeType="1"/>
          </p:cNvCxnSpPr>
          <p:nvPr/>
        </p:nvCxnSpPr>
        <p:spPr bwMode="auto">
          <a:xfrm>
            <a:off x="5064125" y="4257675"/>
            <a:ext cx="0" cy="493713"/>
          </a:xfrm>
          <a:prstGeom prst="straightConnector1">
            <a:avLst/>
          </a:prstGeom>
          <a:noFill/>
          <a:ln w="76200">
            <a:solidFill>
              <a:schemeClr val="folHlink"/>
            </a:solidFill>
            <a:round/>
            <a:headEnd/>
            <a:tailEnd/>
          </a:ln>
          <a:effectLst/>
        </p:spPr>
      </p:cxnSp>
      <p:cxnSp>
        <p:nvCxnSpPr>
          <p:cNvPr id="41" name="AutoShape 44"/>
          <p:cNvCxnSpPr>
            <a:cxnSpLocks noChangeShapeType="1"/>
          </p:cNvCxnSpPr>
          <p:nvPr/>
        </p:nvCxnSpPr>
        <p:spPr bwMode="auto">
          <a:xfrm flipV="1">
            <a:off x="5575300" y="4257675"/>
            <a:ext cx="973138" cy="796925"/>
          </a:xfrm>
          <a:prstGeom prst="straightConnector1">
            <a:avLst/>
          </a:prstGeom>
          <a:noFill/>
          <a:ln w="76200">
            <a:solidFill>
              <a:schemeClr val="folHlink"/>
            </a:solidFill>
            <a:round/>
            <a:headEnd/>
            <a:tailEnd/>
          </a:ln>
          <a:effectLst/>
        </p:spPr>
      </p:cxnSp>
      <p:cxnSp>
        <p:nvCxnSpPr>
          <p:cNvPr id="42" name="AutoShape 45"/>
          <p:cNvCxnSpPr>
            <a:cxnSpLocks noChangeShapeType="1"/>
          </p:cNvCxnSpPr>
          <p:nvPr/>
        </p:nvCxnSpPr>
        <p:spPr bwMode="auto">
          <a:xfrm>
            <a:off x="2097088" y="4257675"/>
            <a:ext cx="973137" cy="796925"/>
          </a:xfrm>
          <a:prstGeom prst="straightConnector1">
            <a:avLst/>
          </a:prstGeom>
          <a:noFill/>
          <a:ln w="76200">
            <a:solidFill>
              <a:schemeClr val="folHlink"/>
            </a:solidFill>
            <a:round/>
            <a:headEnd/>
            <a:tailEnd/>
          </a:ln>
          <a:effectLst/>
        </p:spPr>
      </p:cxnSp>
      <p:cxnSp>
        <p:nvCxnSpPr>
          <p:cNvPr id="43" name="AutoShape 46"/>
          <p:cNvCxnSpPr>
            <a:cxnSpLocks noChangeShapeType="1"/>
          </p:cNvCxnSpPr>
          <p:nvPr/>
        </p:nvCxnSpPr>
        <p:spPr bwMode="auto">
          <a:xfrm>
            <a:off x="2608263" y="3954463"/>
            <a:ext cx="461962" cy="0"/>
          </a:xfrm>
          <a:prstGeom prst="straightConnector1">
            <a:avLst/>
          </a:prstGeom>
          <a:noFill/>
          <a:ln w="76200">
            <a:solidFill>
              <a:schemeClr val="folHlink"/>
            </a:solidFill>
            <a:round/>
            <a:headEnd/>
            <a:tailEnd/>
          </a:ln>
          <a:effectLst/>
        </p:spPr>
      </p:cxnSp>
      <p:cxnSp>
        <p:nvCxnSpPr>
          <p:cNvPr id="44" name="AutoShape 47"/>
          <p:cNvCxnSpPr>
            <a:cxnSpLocks noChangeShapeType="1"/>
          </p:cNvCxnSpPr>
          <p:nvPr/>
        </p:nvCxnSpPr>
        <p:spPr bwMode="auto">
          <a:xfrm>
            <a:off x="4090988" y="3954463"/>
            <a:ext cx="461962" cy="0"/>
          </a:xfrm>
          <a:prstGeom prst="straightConnector1">
            <a:avLst/>
          </a:prstGeom>
          <a:noFill/>
          <a:ln w="76200">
            <a:solidFill>
              <a:schemeClr val="folHlink"/>
            </a:solidFill>
            <a:round/>
            <a:headEnd/>
            <a:tailEnd/>
          </a:ln>
          <a:effectLst/>
        </p:spPr>
      </p:cxnSp>
      <p:cxnSp>
        <p:nvCxnSpPr>
          <p:cNvPr id="45" name="AutoShape 48"/>
          <p:cNvCxnSpPr>
            <a:cxnSpLocks noChangeShapeType="1"/>
          </p:cNvCxnSpPr>
          <p:nvPr/>
        </p:nvCxnSpPr>
        <p:spPr bwMode="auto">
          <a:xfrm>
            <a:off x="3581400" y="4257675"/>
            <a:ext cx="0" cy="493713"/>
          </a:xfrm>
          <a:prstGeom prst="straightConnector1">
            <a:avLst/>
          </a:prstGeom>
          <a:noFill/>
          <a:ln w="76200">
            <a:solidFill>
              <a:schemeClr val="folHlink"/>
            </a:solidFill>
            <a:round/>
            <a:headEnd/>
            <a:tailEnd/>
          </a:ln>
          <a:effectLst/>
        </p:spPr>
      </p:cxnSp>
      <p:cxnSp>
        <p:nvCxnSpPr>
          <p:cNvPr id="46" name="AutoShape 49"/>
          <p:cNvCxnSpPr>
            <a:cxnSpLocks noChangeShapeType="1"/>
          </p:cNvCxnSpPr>
          <p:nvPr/>
        </p:nvCxnSpPr>
        <p:spPr bwMode="auto">
          <a:xfrm>
            <a:off x="4090988" y="5054600"/>
            <a:ext cx="461962" cy="0"/>
          </a:xfrm>
          <a:prstGeom prst="straightConnector1">
            <a:avLst/>
          </a:prstGeom>
          <a:noFill/>
          <a:ln w="76200">
            <a:solidFill>
              <a:schemeClr val="folHlink"/>
            </a:solidFill>
            <a:round/>
            <a:headEnd/>
            <a:tailEnd/>
          </a:ln>
          <a:effectLst/>
        </p:spPr>
      </p:cxnSp>
      <p:cxnSp>
        <p:nvCxnSpPr>
          <p:cNvPr id="47" name="AutoShape 50"/>
          <p:cNvCxnSpPr>
            <a:cxnSpLocks noChangeShapeType="1"/>
          </p:cNvCxnSpPr>
          <p:nvPr/>
        </p:nvCxnSpPr>
        <p:spPr bwMode="auto">
          <a:xfrm>
            <a:off x="3581400" y="3236913"/>
            <a:ext cx="0" cy="414337"/>
          </a:xfrm>
          <a:prstGeom prst="straightConnector1">
            <a:avLst/>
          </a:prstGeom>
          <a:noFill/>
          <a:ln w="76200">
            <a:solidFill>
              <a:schemeClr val="folHlink"/>
            </a:solidFill>
            <a:round/>
            <a:headEnd/>
            <a:tailEnd/>
          </a:ln>
          <a:effectLst/>
        </p:spPr>
      </p:cxnSp>
      <p:grpSp>
        <p:nvGrpSpPr>
          <p:cNvPr id="48" name="Group 51"/>
          <p:cNvGrpSpPr>
            <a:grpSpLocks/>
          </p:cNvGrpSpPr>
          <p:nvPr/>
        </p:nvGrpSpPr>
        <p:grpSpPr bwMode="auto">
          <a:xfrm>
            <a:off x="1585913" y="2630488"/>
            <a:ext cx="5473700" cy="2727325"/>
            <a:chOff x="902" y="1556"/>
            <a:chExt cx="3448" cy="1718"/>
          </a:xfrm>
        </p:grpSpPr>
        <p:pic>
          <p:nvPicPr>
            <p:cNvPr id="49" name="Picture 52"/>
            <p:cNvPicPr>
              <a:picLocks noChangeArrowheads="1"/>
            </p:cNvPicPr>
            <p:nvPr/>
          </p:nvPicPr>
          <p:blipFill>
            <a:blip r:embed="rId3"/>
            <a:srcRect/>
            <a:stretch>
              <a:fillRect/>
            </a:stretch>
          </p:blipFill>
          <p:spPr bwMode="auto">
            <a:xfrm>
              <a:off x="902" y="2199"/>
              <a:ext cx="644" cy="382"/>
            </a:xfrm>
            <a:prstGeom prst="rect">
              <a:avLst/>
            </a:prstGeom>
            <a:noFill/>
            <a:ln w="76200">
              <a:noFill/>
              <a:miter lim="800000"/>
              <a:headEnd/>
              <a:tailEnd/>
            </a:ln>
            <a:effectLst/>
          </p:spPr>
        </p:pic>
        <p:pic>
          <p:nvPicPr>
            <p:cNvPr id="50" name="Picture 53"/>
            <p:cNvPicPr>
              <a:picLocks noChangeArrowheads="1"/>
            </p:cNvPicPr>
            <p:nvPr/>
          </p:nvPicPr>
          <p:blipFill>
            <a:blip r:embed="rId3"/>
            <a:srcRect/>
            <a:stretch>
              <a:fillRect/>
            </a:stretch>
          </p:blipFill>
          <p:spPr bwMode="auto">
            <a:xfrm>
              <a:off x="1837" y="2199"/>
              <a:ext cx="643" cy="382"/>
            </a:xfrm>
            <a:prstGeom prst="rect">
              <a:avLst/>
            </a:prstGeom>
            <a:noFill/>
            <a:ln w="76200">
              <a:noFill/>
              <a:miter lim="800000"/>
              <a:headEnd/>
              <a:tailEnd/>
            </a:ln>
            <a:effectLst/>
          </p:spPr>
        </p:pic>
        <p:pic>
          <p:nvPicPr>
            <p:cNvPr id="51" name="Picture 54"/>
            <p:cNvPicPr>
              <a:picLocks noChangeArrowheads="1"/>
            </p:cNvPicPr>
            <p:nvPr/>
          </p:nvPicPr>
          <p:blipFill>
            <a:blip r:embed="rId3"/>
            <a:srcRect/>
            <a:stretch>
              <a:fillRect/>
            </a:stretch>
          </p:blipFill>
          <p:spPr bwMode="auto">
            <a:xfrm>
              <a:off x="2771" y="2199"/>
              <a:ext cx="644" cy="382"/>
            </a:xfrm>
            <a:prstGeom prst="rect">
              <a:avLst/>
            </a:prstGeom>
            <a:noFill/>
            <a:ln w="76200">
              <a:noFill/>
              <a:miter lim="800000"/>
              <a:headEnd/>
              <a:tailEnd/>
            </a:ln>
            <a:effectLst/>
          </p:spPr>
        </p:pic>
        <p:pic>
          <p:nvPicPr>
            <p:cNvPr id="52" name="Picture 55"/>
            <p:cNvPicPr>
              <a:picLocks noChangeArrowheads="1"/>
            </p:cNvPicPr>
            <p:nvPr/>
          </p:nvPicPr>
          <p:blipFill>
            <a:blip r:embed="rId3"/>
            <a:srcRect/>
            <a:stretch>
              <a:fillRect/>
            </a:stretch>
          </p:blipFill>
          <p:spPr bwMode="auto">
            <a:xfrm>
              <a:off x="3706" y="2199"/>
              <a:ext cx="644" cy="382"/>
            </a:xfrm>
            <a:prstGeom prst="rect">
              <a:avLst/>
            </a:prstGeom>
            <a:noFill/>
            <a:ln w="76200">
              <a:noFill/>
              <a:miter lim="800000"/>
              <a:headEnd/>
              <a:tailEnd/>
            </a:ln>
            <a:effectLst/>
          </p:spPr>
        </p:pic>
        <p:pic>
          <p:nvPicPr>
            <p:cNvPr id="53" name="Picture 56"/>
            <p:cNvPicPr>
              <a:picLocks noChangeArrowheads="1"/>
            </p:cNvPicPr>
            <p:nvPr/>
          </p:nvPicPr>
          <p:blipFill>
            <a:blip r:embed="rId3"/>
            <a:srcRect/>
            <a:stretch>
              <a:fillRect/>
            </a:stretch>
          </p:blipFill>
          <p:spPr bwMode="auto">
            <a:xfrm>
              <a:off x="1837" y="2892"/>
              <a:ext cx="643" cy="382"/>
            </a:xfrm>
            <a:prstGeom prst="rect">
              <a:avLst/>
            </a:prstGeom>
            <a:noFill/>
            <a:ln w="76200">
              <a:noFill/>
              <a:miter lim="800000"/>
              <a:headEnd/>
              <a:tailEnd/>
            </a:ln>
            <a:effectLst/>
          </p:spPr>
        </p:pic>
        <p:pic>
          <p:nvPicPr>
            <p:cNvPr id="54" name="Picture 57"/>
            <p:cNvPicPr>
              <a:picLocks noChangeArrowheads="1"/>
            </p:cNvPicPr>
            <p:nvPr/>
          </p:nvPicPr>
          <p:blipFill>
            <a:blip r:embed="rId3"/>
            <a:srcRect/>
            <a:stretch>
              <a:fillRect/>
            </a:stretch>
          </p:blipFill>
          <p:spPr bwMode="auto">
            <a:xfrm>
              <a:off x="2771" y="2892"/>
              <a:ext cx="644" cy="382"/>
            </a:xfrm>
            <a:prstGeom prst="rect">
              <a:avLst/>
            </a:prstGeom>
            <a:noFill/>
            <a:ln w="76200">
              <a:noFill/>
              <a:miter lim="800000"/>
              <a:headEnd/>
              <a:tailEnd/>
            </a:ln>
            <a:effectLst/>
          </p:spPr>
        </p:pic>
        <p:pic>
          <p:nvPicPr>
            <p:cNvPr id="55" name="Picture 58"/>
            <p:cNvPicPr>
              <a:picLocks noChangeArrowheads="1"/>
            </p:cNvPicPr>
            <p:nvPr/>
          </p:nvPicPr>
          <p:blipFill>
            <a:blip r:embed="rId3"/>
            <a:srcRect/>
            <a:stretch>
              <a:fillRect/>
            </a:stretch>
          </p:blipFill>
          <p:spPr bwMode="auto">
            <a:xfrm>
              <a:off x="1837" y="1556"/>
              <a:ext cx="643" cy="382"/>
            </a:xfrm>
            <a:prstGeom prst="rect">
              <a:avLst/>
            </a:prstGeom>
            <a:noFill/>
            <a:ln w="76200">
              <a:noFill/>
              <a:miter lim="800000"/>
              <a:headEnd/>
              <a:tailEnd/>
            </a:ln>
            <a:effectLst/>
          </p:spPr>
        </p:pic>
        <p:pic>
          <p:nvPicPr>
            <p:cNvPr id="56" name="Picture 59"/>
            <p:cNvPicPr>
              <a:picLocks noChangeArrowheads="1"/>
            </p:cNvPicPr>
            <p:nvPr/>
          </p:nvPicPr>
          <p:blipFill>
            <a:blip r:embed="rId3"/>
            <a:srcRect/>
            <a:stretch>
              <a:fillRect/>
            </a:stretch>
          </p:blipFill>
          <p:spPr bwMode="auto">
            <a:xfrm>
              <a:off x="2771" y="1556"/>
              <a:ext cx="644" cy="382"/>
            </a:xfrm>
            <a:prstGeom prst="rect">
              <a:avLst/>
            </a:prstGeom>
            <a:noFill/>
            <a:ln w="76200">
              <a:noFill/>
              <a:miter lim="800000"/>
              <a:headEnd/>
              <a:tailEnd/>
            </a:ln>
            <a:effectLst/>
          </p:spPr>
        </p:pic>
      </p:grpSp>
      <p:grpSp>
        <p:nvGrpSpPr>
          <p:cNvPr id="57" name="Group 60"/>
          <p:cNvGrpSpPr>
            <a:grpSpLocks/>
          </p:cNvGrpSpPr>
          <p:nvPr/>
        </p:nvGrpSpPr>
        <p:grpSpPr bwMode="auto">
          <a:xfrm>
            <a:off x="2090738" y="2201863"/>
            <a:ext cx="4184650" cy="3451225"/>
            <a:chOff x="1243" y="1288"/>
            <a:chExt cx="2636" cy="2174"/>
          </a:xfrm>
        </p:grpSpPr>
        <p:cxnSp>
          <p:nvCxnSpPr>
            <p:cNvPr id="58" name="AutoShape 61"/>
            <p:cNvCxnSpPr>
              <a:cxnSpLocks noChangeShapeType="1"/>
            </p:cNvCxnSpPr>
            <p:nvPr/>
          </p:nvCxnSpPr>
          <p:spPr bwMode="auto">
            <a:xfrm flipV="1">
              <a:off x="1410" y="3271"/>
              <a:ext cx="768" cy="191"/>
            </a:xfrm>
            <a:prstGeom prst="straightConnector1">
              <a:avLst/>
            </a:prstGeom>
            <a:noFill/>
            <a:ln w="76200">
              <a:solidFill>
                <a:srgbClr val="009900"/>
              </a:solidFill>
              <a:round/>
              <a:headEnd/>
              <a:tailEnd/>
            </a:ln>
            <a:effectLst/>
          </p:spPr>
        </p:cxnSp>
        <p:cxnSp>
          <p:nvCxnSpPr>
            <p:cNvPr id="59" name="AutoShape 62"/>
            <p:cNvCxnSpPr>
              <a:cxnSpLocks noChangeShapeType="1"/>
            </p:cNvCxnSpPr>
            <p:nvPr/>
          </p:nvCxnSpPr>
          <p:spPr bwMode="auto">
            <a:xfrm flipH="1">
              <a:off x="3112" y="1288"/>
              <a:ext cx="767" cy="265"/>
            </a:xfrm>
            <a:prstGeom prst="straightConnector1">
              <a:avLst/>
            </a:prstGeom>
            <a:noFill/>
            <a:ln w="76200">
              <a:solidFill>
                <a:srgbClr val="009900"/>
              </a:solidFill>
              <a:round/>
              <a:headEnd/>
              <a:tailEnd/>
            </a:ln>
            <a:effectLst/>
          </p:spPr>
        </p:cxnSp>
        <p:cxnSp>
          <p:nvCxnSpPr>
            <p:cNvPr id="60" name="AutoShape 63"/>
            <p:cNvCxnSpPr>
              <a:cxnSpLocks noChangeShapeType="1"/>
            </p:cNvCxnSpPr>
            <p:nvPr/>
          </p:nvCxnSpPr>
          <p:spPr bwMode="auto">
            <a:xfrm flipV="1">
              <a:off x="1243" y="1744"/>
              <a:ext cx="613" cy="452"/>
            </a:xfrm>
            <a:prstGeom prst="straightConnector1">
              <a:avLst/>
            </a:prstGeom>
            <a:noFill/>
            <a:ln w="76200">
              <a:solidFill>
                <a:srgbClr val="009900"/>
              </a:solidFill>
              <a:round/>
              <a:headEnd/>
              <a:tailEnd/>
            </a:ln>
            <a:effectLst/>
          </p:spPr>
        </p:cxnSp>
        <p:cxnSp>
          <p:nvCxnSpPr>
            <p:cNvPr id="61" name="AutoShape 64"/>
            <p:cNvCxnSpPr>
              <a:cxnSpLocks noChangeShapeType="1"/>
            </p:cNvCxnSpPr>
            <p:nvPr/>
          </p:nvCxnSpPr>
          <p:spPr bwMode="auto">
            <a:xfrm>
              <a:off x="2499" y="1744"/>
              <a:ext cx="291" cy="0"/>
            </a:xfrm>
            <a:prstGeom prst="straightConnector1">
              <a:avLst/>
            </a:prstGeom>
            <a:noFill/>
            <a:ln w="76200">
              <a:solidFill>
                <a:srgbClr val="009900"/>
              </a:solidFill>
              <a:round/>
              <a:headEnd/>
              <a:tailEnd/>
            </a:ln>
            <a:effectLst/>
          </p:spPr>
        </p:cxnSp>
        <p:cxnSp>
          <p:nvCxnSpPr>
            <p:cNvPr id="62" name="AutoShape 65"/>
            <p:cNvCxnSpPr>
              <a:cxnSpLocks noChangeShapeType="1"/>
            </p:cNvCxnSpPr>
            <p:nvPr/>
          </p:nvCxnSpPr>
          <p:spPr bwMode="auto">
            <a:xfrm>
              <a:off x="1243" y="2578"/>
              <a:ext cx="613" cy="502"/>
            </a:xfrm>
            <a:prstGeom prst="straightConnector1">
              <a:avLst/>
            </a:prstGeom>
            <a:noFill/>
            <a:ln w="76200">
              <a:solidFill>
                <a:srgbClr val="009900"/>
              </a:solidFill>
              <a:round/>
              <a:headEnd/>
              <a:tailEnd/>
            </a:ln>
            <a:effectLst/>
          </p:spPr>
        </p:cxnSp>
      </p:grpSp>
      <p:grpSp>
        <p:nvGrpSpPr>
          <p:cNvPr id="63" name="Group 66"/>
          <p:cNvGrpSpPr>
            <a:grpSpLocks/>
          </p:cNvGrpSpPr>
          <p:nvPr/>
        </p:nvGrpSpPr>
        <p:grpSpPr bwMode="auto">
          <a:xfrm>
            <a:off x="2103438" y="2201863"/>
            <a:ext cx="4451350" cy="3451225"/>
            <a:chOff x="1224" y="1460"/>
            <a:chExt cx="2804" cy="2174"/>
          </a:xfrm>
        </p:grpSpPr>
        <p:cxnSp>
          <p:nvCxnSpPr>
            <p:cNvPr id="64" name="AutoShape 67"/>
            <p:cNvCxnSpPr>
              <a:cxnSpLocks noChangeShapeType="1"/>
            </p:cNvCxnSpPr>
            <p:nvPr/>
          </p:nvCxnSpPr>
          <p:spPr bwMode="auto">
            <a:xfrm flipV="1">
              <a:off x="1391" y="3443"/>
              <a:ext cx="768" cy="191"/>
            </a:xfrm>
            <a:prstGeom prst="straightConnector1">
              <a:avLst/>
            </a:prstGeom>
            <a:noFill/>
            <a:ln w="76200">
              <a:solidFill>
                <a:srgbClr val="009900"/>
              </a:solidFill>
              <a:round/>
              <a:headEnd/>
              <a:tailEnd/>
            </a:ln>
            <a:effectLst/>
          </p:spPr>
        </p:cxnSp>
        <p:cxnSp>
          <p:nvCxnSpPr>
            <p:cNvPr id="65" name="AutoShape 68"/>
            <p:cNvCxnSpPr>
              <a:cxnSpLocks noChangeShapeType="1"/>
            </p:cNvCxnSpPr>
            <p:nvPr/>
          </p:nvCxnSpPr>
          <p:spPr bwMode="auto">
            <a:xfrm flipH="1">
              <a:off x="3093" y="1460"/>
              <a:ext cx="767" cy="265"/>
            </a:xfrm>
            <a:prstGeom prst="straightConnector1">
              <a:avLst/>
            </a:prstGeom>
            <a:noFill/>
            <a:ln w="76200">
              <a:solidFill>
                <a:srgbClr val="009900"/>
              </a:solidFill>
              <a:round/>
              <a:headEnd/>
              <a:tailEnd/>
            </a:ln>
            <a:effectLst/>
          </p:spPr>
        </p:cxnSp>
        <p:cxnSp>
          <p:nvCxnSpPr>
            <p:cNvPr id="66" name="AutoShape 69"/>
            <p:cNvCxnSpPr>
              <a:cxnSpLocks noChangeShapeType="1"/>
            </p:cNvCxnSpPr>
            <p:nvPr/>
          </p:nvCxnSpPr>
          <p:spPr bwMode="auto">
            <a:xfrm flipV="1">
              <a:off x="1224" y="1916"/>
              <a:ext cx="613" cy="452"/>
            </a:xfrm>
            <a:prstGeom prst="straightConnector1">
              <a:avLst/>
            </a:prstGeom>
            <a:noFill/>
            <a:ln w="76200">
              <a:solidFill>
                <a:srgbClr val="009900"/>
              </a:solidFill>
              <a:round/>
              <a:headEnd/>
              <a:tailEnd/>
            </a:ln>
            <a:effectLst/>
          </p:spPr>
        </p:cxnSp>
        <p:cxnSp>
          <p:nvCxnSpPr>
            <p:cNvPr id="67" name="AutoShape 70"/>
            <p:cNvCxnSpPr>
              <a:cxnSpLocks noChangeShapeType="1"/>
            </p:cNvCxnSpPr>
            <p:nvPr/>
          </p:nvCxnSpPr>
          <p:spPr bwMode="auto">
            <a:xfrm>
              <a:off x="3415" y="2559"/>
              <a:ext cx="291" cy="0"/>
            </a:xfrm>
            <a:prstGeom prst="straightConnector1">
              <a:avLst/>
            </a:prstGeom>
            <a:noFill/>
            <a:ln w="76200">
              <a:solidFill>
                <a:srgbClr val="009900"/>
              </a:solidFill>
              <a:round/>
              <a:headEnd/>
              <a:tailEnd/>
            </a:ln>
            <a:effectLst/>
          </p:spPr>
        </p:cxnSp>
        <p:cxnSp>
          <p:nvCxnSpPr>
            <p:cNvPr id="68" name="AutoShape 71"/>
            <p:cNvCxnSpPr>
              <a:cxnSpLocks noChangeShapeType="1"/>
            </p:cNvCxnSpPr>
            <p:nvPr/>
          </p:nvCxnSpPr>
          <p:spPr bwMode="auto">
            <a:xfrm>
              <a:off x="2480" y="1916"/>
              <a:ext cx="291" cy="0"/>
            </a:xfrm>
            <a:prstGeom prst="straightConnector1">
              <a:avLst/>
            </a:prstGeom>
            <a:noFill/>
            <a:ln w="76200">
              <a:solidFill>
                <a:srgbClr val="009900"/>
              </a:solidFill>
              <a:round/>
              <a:headEnd/>
              <a:tailEnd/>
            </a:ln>
            <a:effectLst/>
          </p:spPr>
        </p:cxnSp>
        <p:cxnSp>
          <p:nvCxnSpPr>
            <p:cNvPr id="69" name="AutoShape 72"/>
            <p:cNvCxnSpPr>
              <a:cxnSpLocks noChangeShapeType="1"/>
            </p:cNvCxnSpPr>
            <p:nvPr/>
          </p:nvCxnSpPr>
          <p:spPr bwMode="auto">
            <a:xfrm flipV="1">
              <a:off x="3415" y="2750"/>
              <a:ext cx="613" cy="502"/>
            </a:xfrm>
            <a:prstGeom prst="straightConnector1">
              <a:avLst/>
            </a:prstGeom>
            <a:noFill/>
            <a:ln w="76200">
              <a:solidFill>
                <a:srgbClr val="009900"/>
              </a:solidFill>
              <a:round/>
              <a:headEnd/>
              <a:tailEnd/>
            </a:ln>
            <a:effectLst/>
          </p:spPr>
        </p:cxnSp>
        <p:cxnSp>
          <p:nvCxnSpPr>
            <p:cNvPr id="70" name="AutoShape 73"/>
            <p:cNvCxnSpPr>
              <a:cxnSpLocks noChangeShapeType="1"/>
            </p:cNvCxnSpPr>
            <p:nvPr/>
          </p:nvCxnSpPr>
          <p:spPr bwMode="auto">
            <a:xfrm>
              <a:off x="1546" y="2559"/>
              <a:ext cx="291" cy="0"/>
            </a:xfrm>
            <a:prstGeom prst="straightConnector1">
              <a:avLst/>
            </a:prstGeom>
            <a:noFill/>
            <a:ln w="76200">
              <a:solidFill>
                <a:srgbClr val="009900"/>
              </a:solidFill>
              <a:round/>
              <a:headEnd/>
              <a:tailEnd/>
            </a:ln>
            <a:effectLst/>
          </p:spPr>
        </p:cxnSp>
        <p:cxnSp>
          <p:nvCxnSpPr>
            <p:cNvPr id="71" name="AutoShape 74"/>
            <p:cNvCxnSpPr>
              <a:cxnSpLocks noChangeShapeType="1"/>
            </p:cNvCxnSpPr>
            <p:nvPr/>
          </p:nvCxnSpPr>
          <p:spPr bwMode="auto">
            <a:xfrm>
              <a:off x="2480" y="2559"/>
              <a:ext cx="291" cy="0"/>
            </a:xfrm>
            <a:prstGeom prst="straightConnector1">
              <a:avLst/>
            </a:prstGeom>
            <a:noFill/>
            <a:ln w="76200">
              <a:solidFill>
                <a:srgbClr val="009900"/>
              </a:solidFill>
              <a:round/>
              <a:headEnd/>
              <a:tailEnd/>
            </a:ln>
            <a:effectLst/>
          </p:spPr>
        </p:cxnSp>
        <p:cxnSp>
          <p:nvCxnSpPr>
            <p:cNvPr id="72" name="AutoShape 75"/>
            <p:cNvCxnSpPr>
              <a:cxnSpLocks noChangeShapeType="1"/>
            </p:cNvCxnSpPr>
            <p:nvPr/>
          </p:nvCxnSpPr>
          <p:spPr bwMode="auto">
            <a:xfrm>
              <a:off x="2480" y="3252"/>
              <a:ext cx="291" cy="0"/>
            </a:xfrm>
            <a:prstGeom prst="straightConnector1">
              <a:avLst/>
            </a:prstGeom>
            <a:noFill/>
            <a:ln w="76200">
              <a:solidFill>
                <a:srgbClr val="009900"/>
              </a:solidFill>
              <a:round/>
              <a:headEnd/>
              <a:tailEnd/>
            </a:ln>
            <a:effectLst/>
          </p:spPr>
        </p:cxnSp>
      </p:grpSp>
      <p:grpSp>
        <p:nvGrpSpPr>
          <p:cNvPr id="73" name="Group 76"/>
          <p:cNvGrpSpPr>
            <a:grpSpLocks/>
          </p:cNvGrpSpPr>
          <p:nvPr/>
        </p:nvGrpSpPr>
        <p:grpSpPr bwMode="auto">
          <a:xfrm>
            <a:off x="2103438" y="2201863"/>
            <a:ext cx="4451350" cy="3451225"/>
            <a:chOff x="1461" y="1291"/>
            <a:chExt cx="2804" cy="2174"/>
          </a:xfrm>
        </p:grpSpPr>
        <p:cxnSp>
          <p:nvCxnSpPr>
            <p:cNvPr id="74" name="AutoShape 77"/>
            <p:cNvCxnSpPr>
              <a:cxnSpLocks noChangeShapeType="1"/>
            </p:cNvCxnSpPr>
            <p:nvPr/>
          </p:nvCxnSpPr>
          <p:spPr bwMode="auto">
            <a:xfrm flipV="1">
              <a:off x="1628" y="3274"/>
              <a:ext cx="768" cy="191"/>
            </a:xfrm>
            <a:prstGeom prst="straightConnector1">
              <a:avLst/>
            </a:prstGeom>
            <a:noFill/>
            <a:ln w="76200">
              <a:solidFill>
                <a:srgbClr val="009900"/>
              </a:solidFill>
              <a:round/>
              <a:headEnd/>
              <a:tailEnd/>
            </a:ln>
            <a:effectLst/>
          </p:spPr>
        </p:cxnSp>
        <p:cxnSp>
          <p:nvCxnSpPr>
            <p:cNvPr id="75" name="AutoShape 78"/>
            <p:cNvCxnSpPr>
              <a:cxnSpLocks noChangeShapeType="1"/>
            </p:cNvCxnSpPr>
            <p:nvPr/>
          </p:nvCxnSpPr>
          <p:spPr bwMode="auto">
            <a:xfrm flipH="1">
              <a:off x="3330" y="1291"/>
              <a:ext cx="767" cy="265"/>
            </a:xfrm>
            <a:prstGeom prst="straightConnector1">
              <a:avLst/>
            </a:prstGeom>
            <a:noFill/>
            <a:ln w="76200">
              <a:solidFill>
                <a:srgbClr val="009900"/>
              </a:solidFill>
              <a:round/>
              <a:headEnd/>
              <a:tailEnd/>
            </a:ln>
            <a:effectLst/>
          </p:spPr>
        </p:cxnSp>
        <p:cxnSp>
          <p:nvCxnSpPr>
            <p:cNvPr id="76" name="AutoShape 79"/>
            <p:cNvCxnSpPr>
              <a:cxnSpLocks noChangeShapeType="1"/>
            </p:cNvCxnSpPr>
            <p:nvPr/>
          </p:nvCxnSpPr>
          <p:spPr bwMode="auto">
            <a:xfrm>
              <a:off x="3652" y="2390"/>
              <a:ext cx="291" cy="0"/>
            </a:xfrm>
            <a:prstGeom prst="straightConnector1">
              <a:avLst/>
            </a:prstGeom>
            <a:noFill/>
            <a:ln w="76200">
              <a:solidFill>
                <a:srgbClr val="009900"/>
              </a:solidFill>
              <a:round/>
              <a:headEnd/>
              <a:tailEnd/>
            </a:ln>
            <a:effectLst/>
          </p:spPr>
        </p:cxnSp>
        <p:cxnSp>
          <p:nvCxnSpPr>
            <p:cNvPr id="77" name="AutoShape 80"/>
            <p:cNvCxnSpPr>
              <a:cxnSpLocks noChangeShapeType="1"/>
            </p:cNvCxnSpPr>
            <p:nvPr/>
          </p:nvCxnSpPr>
          <p:spPr bwMode="auto">
            <a:xfrm>
              <a:off x="3652" y="1747"/>
              <a:ext cx="613" cy="452"/>
            </a:xfrm>
            <a:prstGeom prst="straightConnector1">
              <a:avLst/>
            </a:prstGeom>
            <a:noFill/>
            <a:ln w="76200">
              <a:solidFill>
                <a:srgbClr val="009900"/>
              </a:solidFill>
              <a:round/>
              <a:headEnd/>
              <a:tailEnd/>
            </a:ln>
            <a:effectLst/>
          </p:spPr>
        </p:cxnSp>
        <p:cxnSp>
          <p:nvCxnSpPr>
            <p:cNvPr id="78" name="AutoShape 81"/>
            <p:cNvCxnSpPr>
              <a:cxnSpLocks noChangeShapeType="1"/>
            </p:cNvCxnSpPr>
            <p:nvPr/>
          </p:nvCxnSpPr>
          <p:spPr bwMode="auto">
            <a:xfrm>
              <a:off x="1461" y="2581"/>
              <a:ext cx="613" cy="502"/>
            </a:xfrm>
            <a:prstGeom prst="straightConnector1">
              <a:avLst/>
            </a:prstGeom>
            <a:noFill/>
            <a:ln w="76200">
              <a:solidFill>
                <a:srgbClr val="009900"/>
              </a:solidFill>
              <a:round/>
              <a:headEnd/>
              <a:tailEnd/>
            </a:ln>
            <a:effectLst/>
          </p:spPr>
        </p:cxnSp>
        <p:cxnSp>
          <p:nvCxnSpPr>
            <p:cNvPr id="79" name="AutoShape 82"/>
            <p:cNvCxnSpPr>
              <a:cxnSpLocks noChangeShapeType="1"/>
            </p:cNvCxnSpPr>
            <p:nvPr/>
          </p:nvCxnSpPr>
          <p:spPr bwMode="auto">
            <a:xfrm>
              <a:off x="1783" y="2390"/>
              <a:ext cx="291" cy="0"/>
            </a:xfrm>
            <a:prstGeom prst="straightConnector1">
              <a:avLst/>
            </a:prstGeom>
            <a:noFill/>
            <a:ln w="76200">
              <a:solidFill>
                <a:srgbClr val="009900"/>
              </a:solidFill>
              <a:round/>
              <a:headEnd/>
              <a:tailEnd/>
            </a:ln>
            <a:effectLst/>
          </p:spPr>
        </p:cxnSp>
        <p:cxnSp>
          <p:nvCxnSpPr>
            <p:cNvPr id="80" name="AutoShape 83"/>
            <p:cNvCxnSpPr>
              <a:cxnSpLocks noChangeShapeType="1"/>
            </p:cNvCxnSpPr>
            <p:nvPr/>
          </p:nvCxnSpPr>
          <p:spPr bwMode="auto">
            <a:xfrm>
              <a:off x="2717" y="2390"/>
              <a:ext cx="291" cy="0"/>
            </a:xfrm>
            <a:prstGeom prst="straightConnector1">
              <a:avLst/>
            </a:prstGeom>
            <a:noFill/>
            <a:ln w="76200">
              <a:solidFill>
                <a:srgbClr val="009900"/>
              </a:solidFill>
              <a:round/>
              <a:headEnd/>
              <a:tailEnd/>
            </a:ln>
            <a:effectLst/>
          </p:spPr>
        </p:cxnSp>
      </p:grpSp>
      <p:grpSp>
        <p:nvGrpSpPr>
          <p:cNvPr id="81" name="Group 84"/>
          <p:cNvGrpSpPr>
            <a:grpSpLocks/>
          </p:cNvGrpSpPr>
          <p:nvPr/>
        </p:nvGrpSpPr>
        <p:grpSpPr bwMode="auto">
          <a:xfrm>
            <a:off x="2338388" y="2201863"/>
            <a:ext cx="3919537" cy="3451225"/>
            <a:chOff x="1617" y="1291"/>
            <a:chExt cx="2469" cy="2174"/>
          </a:xfrm>
        </p:grpSpPr>
        <p:cxnSp>
          <p:nvCxnSpPr>
            <p:cNvPr id="82" name="AutoShape 85"/>
            <p:cNvCxnSpPr>
              <a:cxnSpLocks noChangeShapeType="1"/>
            </p:cNvCxnSpPr>
            <p:nvPr/>
          </p:nvCxnSpPr>
          <p:spPr bwMode="auto">
            <a:xfrm flipV="1">
              <a:off x="1617" y="3274"/>
              <a:ext cx="768" cy="191"/>
            </a:xfrm>
            <a:prstGeom prst="straightConnector1">
              <a:avLst/>
            </a:prstGeom>
            <a:noFill/>
            <a:ln w="76200">
              <a:solidFill>
                <a:srgbClr val="009900"/>
              </a:solidFill>
              <a:round/>
              <a:headEnd/>
              <a:tailEnd/>
            </a:ln>
            <a:effectLst/>
          </p:spPr>
        </p:cxnSp>
        <p:cxnSp>
          <p:nvCxnSpPr>
            <p:cNvPr id="83" name="AutoShape 86"/>
            <p:cNvCxnSpPr>
              <a:cxnSpLocks noChangeShapeType="1"/>
            </p:cNvCxnSpPr>
            <p:nvPr/>
          </p:nvCxnSpPr>
          <p:spPr bwMode="auto">
            <a:xfrm flipH="1">
              <a:off x="3319" y="1291"/>
              <a:ext cx="767" cy="265"/>
            </a:xfrm>
            <a:prstGeom prst="straightConnector1">
              <a:avLst/>
            </a:prstGeom>
            <a:noFill/>
            <a:ln w="76200">
              <a:solidFill>
                <a:srgbClr val="009900"/>
              </a:solidFill>
              <a:round/>
              <a:headEnd/>
              <a:tailEnd/>
            </a:ln>
            <a:effectLst/>
          </p:spPr>
        </p:cxnSp>
        <p:cxnSp>
          <p:nvCxnSpPr>
            <p:cNvPr id="84" name="AutoShape 87"/>
            <p:cNvCxnSpPr>
              <a:cxnSpLocks noChangeShapeType="1"/>
            </p:cNvCxnSpPr>
            <p:nvPr/>
          </p:nvCxnSpPr>
          <p:spPr bwMode="auto">
            <a:xfrm>
              <a:off x="3319" y="1938"/>
              <a:ext cx="0" cy="261"/>
            </a:xfrm>
            <a:prstGeom prst="straightConnector1">
              <a:avLst/>
            </a:prstGeom>
            <a:noFill/>
            <a:ln w="76200">
              <a:solidFill>
                <a:srgbClr val="009900"/>
              </a:solidFill>
              <a:round/>
              <a:headEnd/>
              <a:tailEnd/>
            </a:ln>
            <a:effectLst/>
          </p:spPr>
        </p:cxnSp>
        <p:cxnSp>
          <p:nvCxnSpPr>
            <p:cNvPr id="85" name="AutoShape 88"/>
            <p:cNvCxnSpPr>
              <a:cxnSpLocks noChangeShapeType="1"/>
            </p:cNvCxnSpPr>
            <p:nvPr/>
          </p:nvCxnSpPr>
          <p:spPr bwMode="auto">
            <a:xfrm>
              <a:off x="3319" y="2581"/>
              <a:ext cx="0" cy="311"/>
            </a:xfrm>
            <a:prstGeom prst="straightConnector1">
              <a:avLst/>
            </a:prstGeom>
            <a:noFill/>
            <a:ln w="76200">
              <a:solidFill>
                <a:srgbClr val="009900"/>
              </a:solidFill>
              <a:round/>
              <a:headEnd/>
              <a:tailEnd/>
            </a:ln>
            <a:effectLst/>
          </p:spPr>
        </p:cxnSp>
        <p:cxnSp>
          <p:nvCxnSpPr>
            <p:cNvPr id="86" name="AutoShape 89"/>
            <p:cNvCxnSpPr>
              <a:cxnSpLocks noChangeShapeType="1"/>
            </p:cNvCxnSpPr>
            <p:nvPr/>
          </p:nvCxnSpPr>
          <p:spPr bwMode="auto">
            <a:xfrm>
              <a:off x="2706" y="3083"/>
              <a:ext cx="291" cy="0"/>
            </a:xfrm>
            <a:prstGeom prst="straightConnector1">
              <a:avLst/>
            </a:prstGeom>
            <a:noFill/>
            <a:ln w="76200">
              <a:solidFill>
                <a:srgbClr val="009900"/>
              </a:solidFill>
              <a:round/>
              <a:headEnd/>
              <a:tailEnd/>
            </a:ln>
            <a:effectLst/>
          </p:spPr>
        </p:cxnSp>
      </p:grpSp>
      <p:grpSp>
        <p:nvGrpSpPr>
          <p:cNvPr id="87" name="Group 90"/>
          <p:cNvGrpSpPr>
            <a:grpSpLocks/>
          </p:cNvGrpSpPr>
          <p:nvPr/>
        </p:nvGrpSpPr>
        <p:grpSpPr bwMode="auto">
          <a:xfrm>
            <a:off x="2338388" y="2201863"/>
            <a:ext cx="3919537" cy="3451225"/>
            <a:chOff x="1394" y="1291"/>
            <a:chExt cx="2469" cy="2174"/>
          </a:xfrm>
        </p:grpSpPr>
        <p:cxnSp>
          <p:nvCxnSpPr>
            <p:cNvPr id="88" name="AutoShape 91"/>
            <p:cNvCxnSpPr>
              <a:cxnSpLocks noChangeShapeType="1"/>
            </p:cNvCxnSpPr>
            <p:nvPr/>
          </p:nvCxnSpPr>
          <p:spPr bwMode="auto">
            <a:xfrm flipV="1">
              <a:off x="1394" y="3274"/>
              <a:ext cx="768" cy="191"/>
            </a:xfrm>
            <a:prstGeom prst="straightConnector1">
              <a:avLst/>
            </a:prstGeom>
            <a:noFill/>
            <a:ln w="76200">
              <a:solidFill>
                <a:srgbClr val="009900"/>
              </a:solidFill>
              <a:round/>
              <a:headEnd/>
              <a:tailEnd/>
            </a:ln>
            <a:effectLst/>
          </p:spPr>
        </p:cxnSp>
        <p:cxnSp>
          <p:nvCxnSpPr>
            <p:cNvPr id="89" name="AutoShape 92"/>
            <p:cNvCxnSpPr>
              <a:cxnSpLocks noChangeShapeType="1"/>
            </p:cNvCxnSpPr>
            <p:nvPr/>
          </p:nvCxnSpPr>
          <p:spPr bwMode="auto">
            <a:xfrm flipH="1">
              <a:off x="3096" y="1291"/>
              <a:ext cx="767" cy="265"/>
            </a:xfrm>
            <a:prstGeom prst="straightConnector1">
              <a:avLst/>
            </a:prstGeom>
            <a:noFill/>
            <a:ln w="76200">
              <a:solidFill>
                <a:srgbClr val="009900"/>
              </a:solidFill>
              <a:round/>
              <a:headEnd/>
              <a:tailEnd/>
            </a:ln>
            <a:effectLst/>
          </p:spPr>
        </p:cxnSp>
        <p:cxnSp>
          <p:nvCxnSpPr>
            <p:cNvPr id="90" name="AutoShape 93"/>
            <p:cNvCxnSpPr>
              <a:cxnSpLocks noChangeShapeType="1"/>
            </p:cNvCxnSpPr>
            <p:nvPr/>
          </p:nvCxnSpPr>
          <p:spPr bwMode="auto">
            <a:xfrm>
              <a:off x="2483" y="1747"/>
              <a:ext cx="291" cy="0"/>
            </a:xfrm>
            <a:prstGeom prst="straightConnector1">
              <a:avLst/>
            </a:prstGeom>
            <a:noFill/>
            <a:ln w="76200">
              <a:solidFill>
                <a:srgbClr val="009900"/>
              </a:solidFill>
              <a:round/>
              <a:headEnd/>
              <a:tailEnd/>
            </a:ln>
            <a:effectLst/>
          </p:spPr>
        </p:cxnSp>
        <p:cxnSp>
          <p:nvCxnSpPr>
            <p:cNvPr id="91" name="AutoShape 94"/>
            <p:cNvCxnSpPr>
              <a:cxnSpLocks noChangeShapeType="1"/>
            </p:cNvCxnSpPr>
            <p:nvPr/>
          </p:nvCxnSpPr>
          <p:spPr bwMode="auto">
            <a:xfrm>
              <a:off x="2161" y="2581"/>
              <a:ext cx="0" cy="311"/>
            </a:xfrm>
            <a:prstGeom prst="straightConnector1">
              <a:avLst/>
            </a:prstGeom>
            <a:noFill/>
            <a:ln w="76200">
              <a:solidFill>
                <a:srgbClr val="009900"/>
              </a:solidFill>
              <a:round/>
              <a:headEnd/>
              <a:tailEnd/>
            </a:ln>
            <a:effectLst/>
          </p:spPr>
        </p:cxnSp>
        <p:cxnSp>
          <p:nvCxnSpPr>
            <p:cNvPr id="92" name="AutoShape 95"/>
            <p:cNvCxnSpPr>
              <a:cxnSpLocks noChangeShapeType="1"/>
            </p:cNvCxnSpPr>
            <p:nvPr/>
          </p:nvCxnSpPr>
          <p:spPr bwMode="auto">
            <a:xfrm>
              <a:off x="2161" y="1938"/>
              <a:ext cx="0" cy="261"/>
            </a:xfrm>
            <a:prstGeom prst="straightConnector1">
              <a:avLst/>
            </a:prstGeom>
            <a:noFill/>
            <a:ln w="76200">
              <a:solidFill>
                <a:srgbClr val="009900"/>
              </a:solidFill>
              <a:round/>
              <a:headEnd/>
              <a:tailEnd/>
            </a:ln>
            <a:effectLst/>
          </p:spPr>
        </p:cxnSp>
      </p:grpSp>
      <p:grpSp>
        <p:nvGrpSpPr>
          <p:cNvPr id="93" name="Group 96"/>
          <p:cNvGrpSpPr>
            <a:grpSpLocks/>
          </p:cNvGrpSpPr>
          <p:nvPr/>
        </p:nvGrpSpPr>
        <p:grpSpPr bwMode="auto">
          <a:xfrm>
            <a:off x="2368550" y="2201863"/>
            <a:ext cx="4186238" cy="3451225"/>
            <a:chOff x="1651" y="1291"/>
            <a:chExt cx="2637" cy="2174"/>
          </a:xfrm>
        </p:grpSpPr>
        <p:cxnSp>
          <p:nvCxnSpPr>
            <p:cNvPr id="94" name="AutoShape 97"/>
            <p:cNvCxnSpPr>
              <a:cxnSpLocks noChangeShapeType="1"/>
            </p:cNvCxnSpPr>
            <p:nvPr/>
          </p:nvCxnSpPr>
          <p:spPr bwMode="auto">
            <a:xfrm flipV="1">
              <a:off x="1651" y="3274"/>
              <a:ext cx="768" cy="191"/>
            </a:xfrm>
            <a:prstGeom prst="straightConnector1">
              <a:avLst/>
            </a:prstGeom>
            <a:noFill/>
            <a:ln w="76200">
              <a:solidFill>
                <a:srgbClr val="009900"/>
              </a:solidFill>
              <a:round/>
              <a:headEnd/>
              <a:tailEnd/>
            </a:ln>
            <a:effectLst/>
          </p:spPr>
        </p:cxnSp>
        <p:cxnSp>
          <p:nvCxnSpPr>
            <p:cNvPr id="95" name="AutoShape 98"/>
            <p:cNvCxnSpPr>
              <a:cxnSpLocks noChangeShapeType="1"/>
            </p:cNvCxnSpPr>
            <p:nvPr/>
          </p:nvCxnSpPr>
          <p:spPr bwMode="auto">
            <a:xfrm flipH="1">
              <a:off x="3353" y="1291"/>
              <a:ext cx="767" cy="265"/>
            </a:xfrm>
            <a:prstGeom prst="straightConnector1">
              <a:avLst/>
            </a:prstGeom>
            <a:noFill/>
            <a:ln w="76200">
              <a:solidFill>
                <a:srgbClr val="009900"/>
              </a:solidFill>
              <a:round/>
              <a:headEnd/>
              <a:tailEnd/>
            </a:ln>
            <a:effectLst/>
          </p:spPr>
        </p:cxnSp>
        <p:cxnSp>
          <p:nvCxnSpPr>
            <p:cNvPr id="96" name="AutoShape 99"/>
            <p:cNvCxnSpPr>
              <a:cxnSpLocks noChangeShapeType="1"/>
            </p:cNvCxnSpPr>
            <p:nvPr/>
          </p:nvCxnSpPr>
          <p:spPr bwMode="auto">
            <a:xfrm>
              <a:off x="3675" y="1747"/>
              <a:ext cx="613" cy="452"/>
            </a:xfrm>
            <a:prstGeom prst="straightConnector1">
              <a:avLst/>
            </a:prstGeom>
            <a:noFill/>
            <a:ln w="76200">
              <a:solidFill>
                <a:srgbClr val="009900"/>
              </a:solidFill>
              <a:round/>
              <a:headEnd/>
              <a:tailEnd/>
            </a:ln>
            <a:effectLst/>
          </p:spPr>
        </p:cxnSp>
        <p:cxnSp>
          <p:nvCxnSpPr>
            <p:cNvPr id="97" name="AutoShape 100"/>
            <p:cNvCxnSpPr>
              <a:cxnSpLocks noChangeShapeType="1"/>
            </p:cNvCxnSpPr>
            <p:nvPr/>
          </p:nvCxnSpPr>
          <p:spPr bwMode="auto">
            <a:xfrm flipV="1">
              <a:off x="3675" y="2581"/>
              <a:ext cx="613" cy="502"/>
            </a:xfrm>
            <a:prstGeom prst="straightConnector1">
              <a:avLst/>
            </a:prstGeom>
            <a:noFill/>
            <a:ln w="76200">
              <a:solidFill>
                <a:srgbClr val="009900"/>
              </a:solidFill>
              <a:round/>
              <a:headEnd/>
              <a:tailEnd/>
            </a:ln>
            <a:effectLst/>
          </p:spPr>
        </p:cxnSp>
        <p:cxnSp>
          <p:nvCxnSpPr>
            <p:cNvPr id="98" name="AutoShape 101"/>
            <p:cNvCxnSpPr>
              <a:cxnSpLocks noChangeShapeType="1"/>
            </p:cNvCxnSpPr>
            <p:nvPr/>
          </p:nvCxnSpPr>
          <p:spPr bwMode="auto">
            <a:xfrm>
              <a:off x="2740" y="3083"/>
              <a:ext cx="291" cy="0"/>
            </a:xfrm>
            <a:prstGeom prst="straightConnector1">
              <a:avLst/>
            </a:prstGeom>
            <a:noFill/>
            <a:ln w="76200">
              <a:solidFill>
                <a:srgbClr val="009900"/>
              </a:solidFill>
              <a:round/>
              <a:headEnd/>
              <a:tailEnd/>
            </a:ln>
            <a:effectLst/>
          </p:spPr>
        </p:cxnSp>
      </p:grpSp>
      <p:grpSp>
        <p:nvGrpSpPr>
          <p:cNvPr id="99" name="Group 102"/>
          <p:cNvGrpSpPr>
            <a:grpSpLocks/>
          </p:cNvGrpSpPr>
          <p:nvPr/>
        </p:nvGrpSpPr>
        <p:grpSpPr bwMode="auto">
          <a:xfrm>
            <a:off x="2368550" y="2201863"/>
            <a:ext cx="4186238" cy="3451225"/>
            <a:chOff x="1391" y="1291"/>
            <a:chExt cx="2637" cy="2174"/>
          </a:xfrm>
        </p:grpSpPr>
        <p:cxnSp>
          <p:nvCxnSpPr>
            <p:cNvPr id="100" name="AutoShape 103"/>
            <p:cNvCxnSpPr>
              <a:cxnSpLocks noChangeShapeType="1"/>
            </p:cNvCxnSpPr>
            <p:nvPr/>
          </p:nvCxnSpPr>
          <p:spPr bwMode="auto">
            <a:xfrm flipV="1">
              <a:off x="1391" y="3274"/>
              <a:ext cx="768" cy="191"/>
            </a:xfrm>
            <a:prstGeom prst="straightConnector1">
              <a:avLst/>
            </a:prstGeom>
            <a:noFill/>
            <a:ln w="76200">
              <a:solidFill>
                <a:srgbClr val="009900"/>
              </a:solidFill>
              <a:round/>
              <a:headEnd/>
              <a:tailEnd/>
            </a:ln>
            <a:effectLst/>
          </p:spPr>
        </p:cxnSp>
        <p:cxnSp>
          <p:nvCxnSpPr>
            <p:cNvPr id="101" name="AutoShape 104"/>
            <p:cNvCxnSpPr>
              <a:cxnSpLocks noChangeShapeType="1"/>
            </p:cNvCxnSpPr>
            <p:nvPr/>
          </p:nvCxnSpPr>
          <p:spPr bwMode="auto">
            <a:xfrm flipH="1">
              <a:off x="3093" y="1291"/>
              <a:ext cx="767" cy="265"/>
            </a:xfrm>
            <a:prstGeom prst="straightConnector1">
              <a:avLst/>
            </a:prstGeom>
            <a:noFill/>
            <a:ln w="76200">
              <a:solidFill>
                <a:srgbClr val="009900"/>
              </a:solidFill>
              <a:round/>
              <a:headEnd/>
              <a:tailEnd/>
            </a:ln>
            <a:effectLst/>
          </p:spPr>
        </p:cxnSp>
        <p:cxnSp>
          <p:nvCxnSpPr>
            <p:cNvPr id="102" name="AutoShape 105"/>
            <p:cNvCxnSpPr>
              <a:cxnSpLocks noChangeShapeType="1"/>
            </p:cNvCxnSpPr>
            <p:nvPr/>
          </p:nvCxnSpPr>
          <p:spPr bwMode="auto">
            <a:xfrm>
              <a:off x="3415" y="1747"/>
              <a:ext cx="613" cy="452"/>
            </a:xfrm>
            <a:prstGeom prst="straightConnector1">
              <a:avLst/>
            </a:prstGeom>
            <a:noFill/>
            <a:ln w="76200">
              <a:solidFill>
                <a:srgbClr val="009900"/>
              </a:solidFill>
              <a:round/>
              <a:headEnd/>
              <a:tailEnd/>
            </a:ln>
            <a:effectLst/>
          </p:spPr>
        </p:cxnSp>
        <p:cxnSp>
          <p:nvCxnSpPr>
            <p:cNvPr id="103" name="AutoShape 106"/>
            <p:cNvCxnSpPr>
              <a:cxnSpLocks noChangeShapeType="1"/>
            </p:cNvCxnSpPr>
            <p:nvPr/>
          </p:nvCxnSpPr>
          <p:spPr bwMode="auto">
            <a:xfrm>
              <a:off x="3093" y="2581"/>
              <a:ext cx="0" cy="311"/>
            </a:xfrm>
            <a:prstGeom prst="straightConnector1">
              <a:avLst/>
            </a:prstGeom>
            <a:noFill/>
            <a:ln w="76200">
              <a:solidFill>
                <a:srgbClr val="009900"/>
              </a:solidFill>
              <a:round/>
              <a:headEnd/>
              <a:tailEnd/>
            </a:ln>
            <a:effectLst/>
          </p:spPr>
        </p:cxnSp>
        <p:cxnSp>
          <p:nvCxnSpPr>
            <p:cNvPr id="104" name="AutoShape 107"/>
            <p:cNvCxnSpPr>
              <a:cxnSpLocks noChangeShapeType="1"/>
            </p:cNvCxnSpPr>
            <p:nvPr/>
          </p:nvCxnSpPr>
          <p:spPr bwMode="auto">
            <a:xfrm flipV="1">
              <a:off x="3415" y="2581"/>
              <a:ext cx="613" cy="502"/>
            </a:xfrm>
            <a:prstGeom prst="straightConnector1">
              <a:avLst/>
            </a:prstGeom>
            <a:noFill/>
            <a:ln w="76200">
              <a:solidFill>
                <a:srgbClr val="009900"/>
              </a:solidFill>
              <a:round/>
              <a:headEnd/>
              <a:tailEnd/>
            </a:ln>
            <a:effectLst/>
          </p:spPr>
        </p:cxnSp>
        <p:cxnSp>
          <p:nvCxnSpPr>
            <p:cNvPr id="105" name="AutoShape 108"/>
            <p:cNvCxnSpPr>
              <a:cxnSpLocks noChangeShapeType="1"/>
            </p:cNvCxnSpPr>
            <p:nvPr/>
          </p:nvCxnSpPr>
          <p:spPr bwMode="auto">
            <a:xfrm>
              <a:off x="2480" y="2390"/>
              <a:ext cx="291" cy="0"/>
            </a:xfrm>
            <a:prstGeom prst="straightConnector1">
              <a:avLst/>
            </a:prstGeom>
            <a:noFill/>
            <a:ln w="76200">
              <a:solidFill>
                <a:srgbClr val="009900"/>
              </a:solidFill>
              <a:round/>
              <a:headEnd/>
              <a:tailEnd/>
            </a:ln>
            <a:effectLst/>
          </p:spPr>
        </p:cxnSp>
        <p:cxnSp>
          <p:nvCxnSpPr>
            <p:cNvPr id="106" name="AutoShape 109"/>
            <p:cNvCxnSpPr>
              <a:cxnSpLocks noChangeShapeType="1"/>
            </p:cNvCxnSpPr>
            <p:nvPr/>
          </p:nvCxnSpPr>
          <p:spPr bwMode="auto">
            <a:xfrm>
              <a:off x="2159" y="2581"/>
              <a:ext cx="0" cy="311"/>
            </a:xfrm>
            <a:prstGeom prst="straightConnector1">
              <a:avLst/>
            </a:prstGeom>
            <a:noFill/>
            <a:ln w="76200">
              <a:solidFill>
                <a:srgbClr val="009900"/>
              </a:solidFill>
              <a:round/>
              <a:headEnd/>
              <a:tailEnd/>
            </a:ln>
            <a:effectLst/>
          </p:spPr>
        </p:cxnSp>
      </p:grpSp>
      <p:grpSp>
        <p:nvGrpSpPr>
          <p:cNvPr id="107" name="Group 110"/>
          <p:cNvGrpSpPr>
            <a:grpSpLocks/>
          </p:cNvGrpSpPr>
          <p:nvPr/>
        </p:nvGrpSpPr>
        <p:grpSpPr bwMode="auto">
          <a:xfrm>
            <a:off x="2068513" y="2201863"/>
            <a:ext cx="4451350" cy="3451225"/>
            <a:chOff x="1290" y="1291"/>
            <a:chExt cx="2804" cy="2174"/>
          </a:xfrm>
        </p:grpSpPr>
        <p:cxnSp>
          <p:nvCxnSpPr>
            <p:cNvPr id="108" name="AutoShape 111"/>
            <p:cNvCxnSpPr>
              <a:cxnSpLocks noChangeShapeType="1"/>
            </p:cNvCxnSpPr>
            <p:nvPr/>
          </p:nvCxnSpPr>
          <p:spPr bwMode="auto">
            <a:xfrm flipV="1">
              <a:off x="1457" y="3274"/>
              <a:ext cx="768" cy="191"/>
            </a:xfrm>
            <a:prstGeom prst="straightConnector1">
              <a:avLst/>
            </a:prstGeom>
            <a:noFill/>
            <a:ln w="76200">
              <a:solidFill>
                <a:srgbClr val="009900"/>
              </a:solidFill>
              <a:round/>
              <a:headEnd/>
              <a:tailEnd/>
            </a:ln>
            <a:effectLst/>
          </p:spPr>
        </p:cxnSp>
        <p:cxnSp>
          <p:nvCxnSpPr>
            <p:cNvPr id="109" name="AutoShape 112"/>
            <p:cNvCxnSpPr>
              <a:cxnSpLocks noChangeShapeType="1"/>
            </p:cNvCxnSpPr>
            <p:nvPr/>
          </p:nvCxnSpPr>
          <p:spPr bwMode="auto">
            <a:xfrm flipH="1">
              <a:off x="3159" y="1291"/>
              <a:ext cx="767" cy="265"/>
            </a:xfrm>
            <a:prstGeom prst="straightConnector1">
              <a:avLst/>
            </a:prstGeom>
            <a:noFill/>
            <a:ln w="76200">
              <a:solidFill>
                <a:srgbClr val="009900"/>
              </a:solidFill>
              <a:round/>
              <a:headEnd/>
              <a:tailEnd/>
            </a:ln>
            <a:effectLst/>
          </p:spPr>
        </p:cxnSp>
        <p:cxnSp>
          <p:nvCxnSpPr>
            <p:cNvPr id="110" name="AutoShape 113"/>
            <p:cNvCxnSpPr>
              <a:cxnSpLocks noChangeShapeType="1"/>
            </p:cNvCxnSpPr>
            <p:nvPr/>
          </p:nvCxnSpPr>
          <p:spPr bwMode="auto">
            <a:xfrm flipV="1">
              <a:off x="1290" y="1747"/>
              <a:ext cx="613" cy="452"/>
            </a:xfrm>
            <a:prstGeom prst="straightConnector1">
              <a:avLst/>
            </a:prstGeom>
            <a:noFill/>
            <a:ln w="76200">
              <a:solidFill>
                <a:srgbClr val="009900"/>
              </a:solidFill>
              <a:round/>
              <a:headEnd/>
              <a:tailEnd/>
            </a:ln>
            <a:effectLst/>
          </p:spPr>
        </p:cxnSp>
        <p:cxnSp>
          <p:nvCxnSpPr>
            <p:cNvPr id="111" name="AutoShape 114"/>
            <p:cNvCxnSpPr>
              <a:cxnSpLocks noChangeShapeType="1"/>
            </p:cNvCxnSpPr>
            <p:nvPr/>
          </p:nvCxnSpPr>
          <p:spPr bwMode="auto">
            <a:xfrm>
              <a:off x="3481" y="1747"/>
              <a:ext cx="613" cy="452"/>
            </a:xfrm>
            <a:prstGeom prst="straightConnector1">
              <a:avLst/>
            </a:prstGeom>
            <a:noFill/>
            <a:ln w="76200">
              <a:solidFill>
                <a:srgbClr val="009900"/>
              </a:solidFill>
              <a:round/>
              <a:headEnd/>
              <a:tailEnd/>
            </a:ln>
            <a:effectLst/>
          </p:spPr>
        </p:cxnSp>
        <p:cxnSp>
          <p:nvCxnSpPr>
            <p:cNvPr id="112" name="AutoShape 115"/>
            <p:cNvCxnSpPr>
              <a:cxnSpLocks noChangeShapeType="1"/>
            </p:cNvCxnSpPr>
            <p:nvPr/>
          </p:nvCxnSpPr>
          <p:spPr bwMode="auto">
            <a:xfrm>
              <a:off x="3159" y="2581"/>
              <a:ext cx="0" cy="311"/>
            </a:xfrm>
            <a:prstGeom prst="straightConnector1">
              <a:avLst/>
            </a:prstGeom>
            <a:noFill/>
            <a:ln w="76200">
              <a:solidFill>
                <a:srgbClr val="009900"/>
              </a:solidFill>
              <a:round/>
              <a:headEnd/>
              <a:tailEnd/>
            </a:ln>
            <a:effectLst/>
          </p:spPr>
        </p:cxnSp>
        <p:cxnSp>
          <p:nvCxnSpPr>
            <p:cNvPr id="113" name="AutoShape 116"/>
            <p:cNvCxnSpPr>
              <a:cxnSpLocks noChangeShapeType="1"/>
            </p:cNvCxnSpPr>
            <p:nvPr/>
          </p:nvCxnSpPr>
          <p:spPr bwMode="auto">
            <a:xfrm flipV="1">
              <a:off x="3481" y="2581"/>
              <a:ext cx="613" cy="502"/>
            </a:xfrm>
            <a:prstGeom prst="straightConnector1">
              <a:avLst/>
            </a:prstGeom>
            <a:noFill/>
            <a:ln w="76200">
              <a:solidFill>
                <a:srgbClr val="009900"/>
              </a:solidFill>
              <a:round/>
              <a:headEnd/>
              <a:tailEnd/>
            </a:ln>
            <a:effectLst/>
          </p:spPr>
        </p:cxnSp>
        <p:cxnSp>
          <p:nvCxnSpPr>
            <p:cNvPr id="114" name="AutoShape 117"/>
            <p:cNvCxnSpPr>
              <a:cxnSpLocks noChangeShapeType="1"/>
            </p:cNvCxnSpPr>
            <p:nvPr/>
          </p:nvCxnSpPr>
          <p:spPr bwMode="auto">
            <a:xfrm>
              <a:off x="1290" y="2581"/>
              <a:ext cx="613" cy="502"/>
            </a:xfrm>
            <a:prstGeom prst="straightConnector1">
              <a:avLst/>
            </a:prstGeom>
            <a:noFill/>
            <a:ln w="76200">
              <a:solidFill>
                <a:srgbClr val="009900"/>
              </a:solidFill>
              <a:round/>
              <a:headEnd/>
              <a:tailEnd/>
            </a:ln>
            <a:effectLst/>
          </p:spPr>
        </p:cxnSp>
        <p:cxnSp>
          <p:nvCxnSpPr>
            <p:cNvPr id="115" name="AutoShape 118"/>
            <p:cNvCxnSpPr>
              <a:cxnSpLocks noChangeShapeType="1"/>
            </p:cNvCxnSpPr>
            <p:nvPr/>
          </p:nvCxnSpPr>
          <p:spPr bwMode="auto">
            <a:xfrm>
              <a:off x="2546" y="2390"/>
              <a:ext cx="291" cy="0"/>
            </a:xfrm>
            <a:prstGeom prst="straightConnector1">
              <a:avLst/>
            </a:prstGeom>
            <a:noFill/>
            <a:ln w="76200">
              <a:solidFill>
                <a:srgbClr val="009900"/>
              </a:solidFill>
              <a:round/>
              <a:headEnd/>
              <a:tailEnd/>
            </a:ln>
            <a:effectLst/>
          </p:spPr>
        </p:cxnSp>
        <p:cxnSp>
          <p:nvCxnSpPr>
            <p:cNvPr id="116" name="AutoShape 119"/>
            <p:cNvCxnSpPr>
              <a:cxnSpLocks noChangeShapeType="1"/>
            </p:cNvCxnSpPr>
            <p:nvPr/>
          </p:nvCxnSpPr>
          <p:spPr bwMode="auto">
            <a:xfrm>
              <a:off x="2225" y="1938"/>
              <a:ext cx="0" cy="261"/>
            </a:xfrm>
            <a:prstGeom prst="straightConnector1">
              <a:avLst/>
            </a:prstGeom>
            <a:noFill/>
            <a:ln w="76200">
              <a:solidFill>
                <a:srgbClr val="009900"/>
              </a:solidFill>
              <a:round/>
              <a:headEnd/>
              <a:tailEnd/>
            </a:ln>
            <a:effectLst/>
          </p:spPr>
        </p:cxnSp>
      </p:grpSp>
      <p:sp>
        <p:nvSpPr>
          <p:cNvPr id="117" name="AutoShape 120"/>
          <p:cNvSpPr>
            <a:spLocks noChangeArrowheads="1"/>
          </p:cNvSpPr>
          <p:nvPr/>
        </p:nvSpPr>
        <p:spPr bwMode="auto">
          <a:xfrm>
            <a:off x="493713" y="2646363"/>
            <a:ext cx="2725737" cy="1597025"/>
          </a:xfrm>
          <a:prstGeom prst="cloudCallout">
            <a:avLst>
              <a:gd name="adj1" fmla="val -9347"/>
              <a:gd name="adj2" fmla="val 97315"/>
            </a:avLst>
          </a:prstGeom>
          <a:solidFill>
            <a:srgbClr val="009900"/>
          </a:solidFill>
          <a:ln w="28575">
            <a:solidFill>
              <a:schemeClr val="tx1"/>
            </a:solidFill>
            <a:round/>
            <a:headEnd/>
            <a:tailEnd/>
          </a:ln>
          <a:effectLst/>
        </p:spPr>
        <p:txBody>
          <a:bodyPr wrap="none" lIns="0" tIns="0" rIns="0" bIns="0" anchor="ctr" anchorCtr="1"/>
          <a:lstStyle/>
          <a:p>
            <a:pPr algn="ctr" eaLnBrk="0" hangingPunct="0"/>
            <a:r>
              <a:rPr lang="en-US" sz="1600" b="1">
                <a:solidFill>
                  <a:schemeClr val="bg1"/>
                </a:solidFill>
                <a:latin typeface="Verdana" pitchFamily="34" charset="0"/>
              </a:rPr>
              <a:t> www.iantindia.com</a:t>
            </a:r>
            <a:endParaRPr lang="en-US" sz="1600" b="1">
              <a:latin typeface="Verdana" pitchFamily="34" charset="0"/>
            </a:endParaRPr>
          </a:p>
        </p:txBody>
      </p:sp>
      <p:pic>
        <p:nvPicPr>
          <p:cNvPr id="118" name="Picture 121" descr="ssss"/>
          <p:cNvPicPr>
            <a:picLocks noChangeAspect="1" noChangeArrowheads="1"/>
          </p:cNvPicPr>
          <p:nvPr/>
        </p:nvPicPr>
        <p:blipFill>
          <a:blip r:embed="rId4"/>
          <a:srcRect/>
          <a:stretch>
            <a:fillRect/>
          </a:stretch>
        </p:blipFill>
        <p:spPr bwMode="auto">
          <a:xfrm>
            <a:off x="5448300" y="0"/>
            <a:ext cx="3695700" cy="1066800"/>
          </a:xfrm>
          <a:prstGeom prst="rect">
            <a:avLst/>
          </a:prstGeom>
          <a:noFill/>
        </p:spPr>
      </p:pic>
      <p:pic>
        <p:nvPicPr>
          <p:cNvPr id="119" name="Picture 122" descr="ssss"/>
          <p:cNvPicPr>
            <a:picLocks noChangeAspect="1" noChangeArrowheads="1"/>
          </p:cNvPicPr>
          <p:nvPr/>
        </p:nvPicPr>
        <p:blipFill>
          <a:blip r:embed="rId4"/>
          <a:srcRect/>
          <a:stretch>
            <a:fillRect/>
          </a:stretch>
        </p:blipFill>
        <p:spPr bwMode="auto">
          <a:xfrm>
            <a:off x="6096000" y="1595438"/>
            <a:ext cx="2438400" cy="9239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down)">
                                      <p:cBhvr>
                                        <p:cTn id="7" dur="500"/>
                                        <p:tgtEl>
                                          <p:spTgt spid="117"/>
                                        </p:tgtEl>
                                      </p:cBhvr>
                                    </p:animEffect>
                                  </p:childTnLst>
                                  <p:subTnLst>
                                    <p:set>
                                      <p:cBhvr override="childStyle">
                                        <p:cTn dur="1" fill="hold" display="0" masterRel="nextClick" afterEffect="1"/>
                                        <p:tgtEl>
                                          <p:spTgt spid="11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87"/>
                                        </p:tgtEl>
                                        <p:attrNameLst>
                                          <p:attrName>style.visibility</p:attrName>
                                        </p:attrNameLst>
                                      </p:cBhvr>
                                      <p:to>
                                        <p:strVal val="visible"/>
                                      </p:to>
                                    </p:set>
                                  </p:childTnLst>
                                  <p:subTnLst>
                                    <p:set>
                                      <p:cBhvr override="childStyle">
                                        <p:cTn dur="1" fill="hold" display="0" masterRel="nextClick" afterEffect="1"/>
                                        <p:tgtEl>
                                          <p:spTgt spid="87"/>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93"/>
                                        </p:tgtEl>
                                        <p:attrNameLst>
                                          <p:attrName>style.visibility</p:attrName>
                                        </p:attrNameLst>
                                      </p:cBhvr>
                                      <p:to>
                                        <p:strVal val="visible"/>
                                      </p:to>
                                    </p:set>
                                  </p:childTnLst>
                                  <p:subTnLst>
                                    <p:set>
                                      <p:cBhvr override="childStyle">
                                        <p:cTn dur="1" fill="hold" display="0" masterRel="nextClick" afterEffect="1"/>
                                        <p:tgtEl>
                                          <p:spTgt spid="93"/>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81"/>
                                        </p:tgtEl>
                                        <p:attrNameLst>
                                          <p:attrName>style.visibility</p:attrName>
                                        </p:attrNameLst>
                                      </p:cBhvr>
                                      <p:to>
                                        <p:strVal val="visible"/>
                                      </p:to>
                                    </p:se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57"/>
                                        </p:tgtEl>
                                        <p:attrNameLst>
                                          <p:attrName>style.visibility</p:attrName>
                                        </p:attrNameLst>
                                      </p:cBhvr>
                                      <p:to>
                                        <p:strVal val="visible"/>
                                      </p:to>
                                    </p:set>
                                  </p:childTnLst>
                                  <p:subTnLst>
                                    <p:set>
                                      <p:cBhvr override="childStyle">
                                        <p:cTn dur="1" fill="hold" display="0" masterRel="nextClick" afterEffect="1"/>
                                        <p:tgtEl>
                                          <p:spTgt spid="57"/>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73"/>
                                        </p:tgtEl>
                                        <p:attrNameLst>
                                          <p:attrName>style.visibility</p:attrName>
                                        </p:attrNameLst>
                                      </p:cBhvr>
                                      <p:to>
                                        <p:strVal val="visible"/>
                                      </p:to>
                                    </p:se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99"/>
                                        </p:tgtEl>
                                        <p:attrNameLst>
                                          <p:attrName>style.visibility</p:attrName>
                                        </p:attrNameLst>
                                      </p:cBhvr>
                                      <p:to>
                                        <p:strVal val="visible"/>
                                      </p:to>
                                    </p:set>
                                  </p:childTnLst>
                                  <p:subTnLst>
                                    <p:set>
                                      <p:cBhvr override="childStyle">
                                        <p:cTn dur="1" fill="hold" display="0" masterRel="nextClick" afterEffect="1"/>
                                        <p:tgtEl>
                                          <p:spTgt spid="99"/>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107"/>
                                        </p:tgtEl>
                                        <p:attrNameLst>
                                          <p:attrName>style.visibility</p:attrName>
                                        </p:attrNameLst>
                                      </p:cBhvr>
                                      <p:to>
                                        <p:strVal val="visible"/>
                                      </p:to>
                                    </p:set>
                                  </p:childTnLst>
                                  <p:subTnLst>
                                    <p:set>
                                      <p:cBhvr override="childStyle">
                                        <p:cTn dur="1" fill="hold" display="0" masterRel="nextClick" afterEffect="1"/>
                                        <p:tgtEl>
                                          <p:spTgt spid="10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76200" y="152400"/>
            <a:ext cx="5827713" cy="457200"/>
          </a:xfrm>
          <a:prstGeom prst="rect">
            <a:avLst/>
          </a:prstGeom>
          <a:noFill/>
          <a:ln w="9525">
            <a:noFill/>
            <a:miter lim="800000"/>
            <a:headEnd/>
            <a:tailEnd/>
          </a:ln>
          <a:effectLst/>
        </p:spPr>
        <p:txBody>
          <a:bodyPr lIns="92075" tIns="46038" rIns="92075" bIns="46038" anchor="ctr"/>
          <a:lstStyle/>
          <a:p>
            <a:pPr>
              <a:spcBef>
                <a:spcPct val="20000"/>
              </a:spcBef>
            </a:pPr>
            <a:r>
              <a:rPr lang="en-US" altLang="ja-JP" sz="2000" b="1">
                <a:solidFill>
                  <a:srgbClr val="00FF00"/>
                </a:solidFill>
                <a:latin typeface="Verdana" pitchFamily="34" charset="0"/>
                <a:ea typeface="ＭＳ Ｐゴシック" pitchFamily="50" charset="-128"/>
              </a:rPr>
              <a:t>How data flows from Network Layer</a:t>
            </a:r>
          </a:p>
        </p:txBody>
      </p:sp>
      <p:sp>
        <p:nvSpPr>
          <p:cNvPr id="3" name="Rectangle 5"/>
          <p:cNvSpPr>
            <a:spLocks noChangeArrowheads="1"/>
          </p:cNvSpPr>
          <p:nvPr/>
        </p:nvSpPr>
        <p:spPr bwMode="auto">
          <a:xfrm>
            <a:off x="5435600" y="2290763"/>
            <a:ext cx="1898650" cy="51911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Data</a:t>
            </a:r>
          </a:p>
        </p:txBody>
      </p:sp>
      <p:sp>
        <p:nvSpPr>
          <p:cNvPr id="4" name="Rectangle 6"/>
          <p:cNvSpPr>
            <a:spLocks noChangeArrowheads="1"/>
          </p:cNvSpPr>
          <p:nvPr/>
        </p:nvSpPr>
        <p:spPr bwMode="auto">
          <a:xfrm>
            <a:off x="5435600" y="1619250"/>
            <a:ext cx="1898650" cy="51911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Data</a:t>
            </a:r>
          </a:p>
        </p:txBody>
      </p:sp>
      <p:sp>
        <p:nvSpPr>
          <p:cNvPr id="5" name="Rectangle 7"/>
          <p:cNvSpPr>
            <a:spLocks noChangeArrowheads="1"/>
          </p:cNvSpPr>
          <p:nvPr/>
        </p:nvSpPr>
        <p:spPr bwMode="auto">
          <a:xfrm>
            <a:off x="5435600" y="2963863"/>
            <a:ext cx="1898650" cy="51911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Data</a:t>
            </a:r>
          </a:p>
        </p:txBody>
      </p:sp>
      <p:sp>
        <p:nvSpPr>
          <p:cNvPr id="6" name="AutoShape 8"/>
          <p:cNvSpPr>
            <a:spLocks noChangeArrowheads="1"/>
          </p:cNvSpPr>
          <p:nvPr/>
        </p:nvSpPr>
        <p:spPr bwMode="auto">
          <a:xfrm>
            <a:off x="7439025" y="1763713"/>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sp>
        <p:nvSpPr>
          <p:cNvPr id="7" name="AutoShape 9"/>
          <p:cNvSpPr>
            <a:spLocks noChangeArrowheads="1"/>
          </p:cNvSpPr>
          <p:nvPr/>
        </p:nvSpPr>
        <p:spPr bwMode="auto">
          <a:xfrm>
            <a:off x="7439025" y="2460625"/>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sp>
        <p:nvSpPr>
          <p:cNvPr id="8" name="AutoShape 10"/>
          <p:cNvSpPr>
            <a:spLocks noChangeArrowheads="1"/>
          </p:cNvSpPr>
          <p:nvPr/>
        </p:nvSpPr>
        <p:spPr bwMode="auto">
          <a:xfrm>
            <a:off x="7456488" y="3094038"/>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sp>
        <p:nvSpPr>
          <p:cNvPr id="9" name="Rectangle 11"/>
          <p:cNvSpPr>
            <a:spLocks noChangeArrowheads="1"/>
          </p:cNvSpPr>
          <p:nvPr/>
        </p:nvSpPr>
        <p:spPr bwMode="auto">
          <a:xfrm>
            <a:off x="6099175" y="4241800"/>
            <a:ext cx="1235075" cy="51911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900" b="1">
                <a:solidFill>
                  <a:schemeClr val="bg1"/>
                </a:solidFill>
                <a:latin typeface="Verdana" pitchFamily="34" charset="0"/>
              </a:rPr>
              <a:t>Segment</a:t>
            </a:r>
          </a:p>
        </p:txBody>
      </p:sp>
      <p:sp>
        <p:nvSpPr>
          <p:cNvPr id="10" name="Rectangle 12"/>
          <p:cNvSpPr>
            <a:spLocks noChangeArrowheads="1"/>
          </p:cNvSpPr>
          <p:nvPr/>
        </p:nvSpPr>
        <p:spPr bwMode="auto">
          <a:xfrm>
            <a:off x="5427663" y="3597275"/>
            <a:ext cx="1898650" cy="51911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Segment</a:t>
            </a:r>
          </a:p>
        </p:txBody>
      </p:sp>
      <p:sp>
        <p:nvSpPr>
          <p:cNvPr id="11" name="AutoShape 13"/>
          <p:cNvSpPr>
            <a:spLocks noChangeArrowheads="1"/>
          </p:cNvSpPr>
          <p:nvPr/>
        </p:nvSpPr>
        <p:spPr bwMode="auto">
          <a:xfrm>
            <a:off x="7456488" y="3740150"/>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grpSp>
        <p:nvGrpSpPr>
          <p:cNvPr id="12" name="Group 14"/>
          <p:cNvGrpSpPr>
            <a:grpSpLocks/>
          </p:cNvGrpSpPr>
          <p:nvPr/>
        </p:nvGrpSpPr>
        <p:grpSpPr bwMode="auto">
          <a:xfrm>
            <a:off x="2851150" y="4243388"/>
            <a:ext cx="3248025" cy="520700"/>
            <a:chOff x="1796" y="2673"/>
            <a:chExt cx="2046" cy="328"/>
          </a:xfrm>
        </p:grpSpPr>
        <p:sp>
          <p:nvSpPr>
            <p:cNvPr id="13" name="Rectangle 15"/>
            <p:cNvSpPr>
              <a:spLocks noChangeArrowheads="1"/>
            </p:cNvSpPr>
            <p:nvPr/>
          </p:nvSpPr>
          <p:spPr bwMode="auto">
            <a:xfrm>
              <a:off x="1796" y="2892"/>
              <a:ext cx="68" cy="56"/>
            </a:xfrm>
            <a:prstGeom prst="rect">
              <a:avLst/>
            </a:prstGeom>
            <a:solidFill>
              <a:srgbClr val="FF9966"/>
            </a:solidFill>
            <a:ln w="38100">
              <a:noFill/>
              <a:miter lim="800000"/>
              <a:headEnd/>
              <a:tailEnd/>
            </a:ln>
            <a:effectLst/>
          </p:spPr>
          <p:txBody>
            <a:bodyPr anchor="ctr"/>
            <a:lstStyle/>
            <a:p>
              <a:endParaRPr lang="en-US"/>
            </a:p>
          </p:txBody>
        </p:sp>
        <p:sp>
          <p:nvSpPr>
            <p:cNvPr id="14" name="Rectangle 16"/>
            <p:cNvSpPr>
              <a:spLocks noChangeArrowheads="1"/>
            </p:cNvSpPr>
            <p:nvPr/>
          </p:nvSpPr>
          <p:spPr bwMode="auto">
            <a:xfrm>
              <a:off x="3424" y="2673"/>
              <a:ext cx="418" cy="328"/>
            </a:xfrm>
            <a:prstGeom prst="rect">
              <a:avLst/>
            </a:prstGeom>
            <a:solidFill>
              <a:srgbClr val="FF9966"/>
            </a:solidFill>
            <a:ln w="38100">
              <a:solidFill>
                <a:schemeClr val="tx1"/>
              </a:solidFill>
              <a:miter lim="800000"/>
              <a:headEnd/>
              <a:tailEnd/>
            </a:ln>
            <a:effectLst/>
          </p:spPr>
          <p:txBody>
            <a:bodyPr anchor="ctr"/>
            <a:lstStyle/>
            <a:p>
              <a:pPr algn="ctr" eaLnBrk="0" hangingPunct="0"/>
              <a:r>
                <a:rPr lang="en-US" sz="2000" b="1">
                  <a:latin typeface="Verdana" pitchFamily="34" charset="0"/>
                </a:rPr>
                <a:t>NH</a:t>
              </a:r>
            </a:p>
          </p:txBody>
        </p:sp>
      </p:grpSp>
      <p:sp>
        <p:nvSpPr>
          <p:cNvPr id="15" name="AutoShape 17"/>
          <p:cNvSpPr>
            <a:spLocks noChangeArrowheads="1"/>
          </p:cNvSpPr>
          <p:nvPr/>
        </p:nvSpPr>
        <p:spPr bwMode="auto">
          <a:xfrm>
            <a:off x="1865313" y="4319588"/>
            <a:ext cx="769937" cy="358775"/>
          </a:xfrm>
          <a:prstGeom prst="leftArrow">
            <a:avLst>
              <a:gd name="adj1" fmla="val 50000"/>
              <a:gd name="adj2" fmla="val 53650"/>
            </a:avLst>
          </a:prstGeom>
          <a:solidFill>
            <a:schemeClr val="folHlink"/>
          </a:solidFill>
          <a:ln w="28575">
            <a:noFill/>
            <a:miter lim="800000"/>
            <a:headEnd/>
            <a:tailEnd/>
          </a:ln>
          <a:effectLst/>
        </p:spPr>
        <p:txBody>
          <a:bodyPr wrap="none" anchor="ctr"/>
          <a:lstStyle/>
          <a:p>
            <a:endParaRPr lang="en-US"/>
          </a:p>
        </p:txBody>
      </p:sp>
      <p:grpSp>
        <p:nvGrpSpPr>
          <p:cNvPr id="16" name="Group 18"/>
          <p:cNvGrpSpPr>
            <a:grpSpLocks/>
          </p:cNvGrpSpPr>
          <p:nvPr/>
        </p:nvGrpSpPr>
        <p:grpSpPr bwMode="auto">
          <a:xfrm>
            <a:off x="306388" y="3667125"/>
            <a:ext cx="1766887" cy="1281113"/>
            <a:chOff x="193" y="2310"/>
            <a:chExt cx="1113" cy="807"/>
          </a:xfrm>
        </p:grpSpPr>
        <p:pic>
          <p:nvPicPr>
            <p:cNvPr id="17" name="Picture 19"/>
            <p:cNvPicPr>
              <a:picLocks noChangeArrowheads="1"/>
            </p:cNvPicPr>
            <p:nvPr/>
          </p:nvPicPr>
          <p:blipFill>
            <a:blip r:embed="rId2"/>
            <a:srcRect/>
            <a:stretch>
              <a:fillRect/>
            </a:stretch>
          </p:blipFill>
          <p:spPr bwMode="auto">
            <a:xfrm>
              <a:off x="342" y="2577"/>
              <a:ext cx="815" cy="540"/>
            </a:xfrm>
            <a:prstGeom prst="rect">
              <a:avLst/>
            </a:prstGeom>
            <a:noFill/>
            <a:ln w="9525">
              <a:noFill/>
              <a:miter lim="800000"/>
              <a:headEnd/>
              <a:tailEnd/>
            </a:ln>
            <a:effectLst/>
          </p:spPr>
        </p:pic>
        <p:sp>
          <p:nvSpPr>
            <p:cNvPr id="18" name="Text Box 20"/>
            <p:cNvSpPr txBox="1">
              <a:spLocks noChangeArrowheads="1"/>
            </p:cNvSpPr>
            <p:nvPr/>
          </p:nvSpPr>
          <p:spPr bwMode="auto">
            <a:xfrm>
              <a:off x="193" y="2310"/>
              <a:ext cx="1113" cy="250"/>
            </a:xfrm>
            <a:prstGeom prst="rect">
              <a:avLst/>
            </a:prstGeom>
            <a:noFill/>
            <a:ln w="28575">
              <a:noFill/>
              <a:miter lim="800000"/>
              <a:headEnd/>
              <a:tailEnd/>
            </a:ln>
            <a:effectLst/>
          </p:spPr>
          <p:txBody>
            <a:bodyPr wrap="none">
              <a:spAutoFit/>
            </a:bodyPr>
            <a:lstStyle/>
            <a:p>
              <a:pPr algn="ctr" eaLnBrk="0" hangingPunct="0"/>
              <a:r>
                <a:rPr lang="en-US" sz="2000" b="1">
                  <a:latin typeface="Verdana" pitchFamily="34" charset="0"/>
                </a:rPr>
                <a:t>e.g. Router</a:t>
              </a:r>
            </a:p>
          </p:txBody>
        </p:sp>
      </p:grpSp>
      <p:sp>
        <p:nvSpPr>
          <p:cNvPr id="19" name="Rectangle 21"/>
          <p:cNvSpPr>
            <a:spLocks noChangeArrowheads="1"/>
          </p:cNvSpPr>
          <p:nvPr/>
        </p:nvSpPr>
        <p:spPr bwMode="auto">
          <a:xfrm>
            <a:off x="5427663" y="4241800"/>
            <a:ext cx="1898650" cy="51911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Packet</a:t>
            </a:r>
          </a:p>
        </p:txBody>
      </p:sp>
      <p:grpSp>
        <p:nvGrpSpPr>
          <p:cNvPr id="20" name="Group 22"/>
          <p:cNvGrpSpPr>
            <a:grpSpLocks/>
          </p:cNvGrpSpPr>
          <p:nvPr/>
        </p:nvGrpSpPr>
        <p:grpSpPr bwMode="auto">
          <a:xfrm>
            <a:off x="2751138" y="1585913"/>
            <a:ext cx="2514600" cy="4540250"/>
            <a:chOff x="1733" y="900"/>
            <a:chExt cx="1584" cy="2860"/>
          </a:xfrm>
        </p:grpSpPr>
        <p:sp>
          <p:nvSpPr>
            <p:cNvPr id="21" name="Rectangle 23"/>
            <p:cNvSpPr>
              <a:spLocks noChangeArrowheads="1"/>
            </p:cNvSpPr>
            <p:nvPr/>
          </p:nvSpPr>
          <p:spPr bwMode="auto">
            <a:xfrm>
              <a:off x="1733" y="900"/>
              <a:ext cx="1584" cy="410"/>
            </a:xfrm>
            <a:prstGeom prst="rect">
              <a:avLst/>
            </a:prstGeom>
            <a:solidFill>
              <a:srgbClr val="C0C0C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Application </a:t>
              </a:r>
            </a:p>
          </p:txBody>
        </p:sp>
        <p:sp>
          <p:nvSpPr>
            <p:cNvPr id="22" name="Rectangle 24"/>
            <p:cNvSpPr>
              <a:spLocks noChangeArrowheads="1"/>
            </p:cNvSpPr>
            <p:nvPr/>
          </p:nvSpPr>
          <p:spPr bwMode="auto">
            <a:xfrm>
              <a:off x="1733" y="1306"/>
              <a:ext cx="1584" cy="410"/>
            </a:xfrm>
            <a:prstGeom prst="rect">
              <a:avLst/>
            </a:prstGeom>
            <a:solidFill>
              <a:srgbClr val="99FF99"/>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Presentation</a:t>
              </a:r>
            </a:p>
          </p:txBody>
        </p:sp>
        <p:sp>
          <p:nvSpPr>
            <p:cNvPr id="23" name="Rectangle 25"/>
            <p:cNvSpPr>
              <a:spLocks noChangeArrowheads="1"/>
            </p:cNvSpPr>
            <p:nvPr/>
          </p:nvSpPr>
          <p:spPr bwMode="auto">
            <a:xfrm>
              <a:off x="1733" y="1716"/>
              <a:ext cx="1584" cy="409"/>
            </a:xfrm>
            <a:prstGeom prst="rect">
              <a:avLst/>
            </a:prstGeom>
            <a:solidFill>
              <a:srgbClr val="FFFF99"/>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Session</a:t>
              </a:r>
            </a:p>
          </p:txBody>
        </p:sp>
        <p:sp>
          <p:nvSpPr>
            <p:cNvPr id="24" name="Rectangle 26"/>
            <p:cNvSpPr>
              <a:spLocks noChangeArrowheads="1"/>
            </p:cNvSpPr>
            <p:nvPr/>
          </p:nvSpPr>
          <p:spPr bwMode="auto">
            <a:xfrm>
              <a:off x="1733" y="2123"/>
              <a:ext cx="1584" cy="410"/>
            </a:xfrm>
            <a:prstGeom prst="rect">
              <a:avLst/>
            </a:prstGeom>
            <a:solidFill>
              <a:srgbClr val="99CC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Transport  </a:t>
              </a:r>
            </a:p>
          </p:txBody>
        </p:sp>
        <p:sp>
          <p:nvSpPr>
            <p:cNvPr id="25" name="Rectangle 27"/>
            <p:cNvSpPr>
              <a:spLocks noChangeArrowheads="1"/>
            </p:cNvSpPr>
            <p:nvPr/>
          </p:nvSpPr>
          <p:spPr bwMode="auto">
            <a:xfrm>
              <a:off x="1733" y="2530"/>
              <a:ext cx="1584" cy="410"/>
            </a:xfrm>
            <a:prstGeom prst="rect">
              <a:avLst/>
            </a:prstGeom>
            <a:solidFill>
              <a:srgbClr val="FF000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Network   </a:t>
              </a:r>
            </a:p>
          </p:txBody>
        </p:sp>
        <p:sp>
          <p:nvSpPr>
            <p:cNvPr id="26" name="Rectangle 28"/>
            <p:cNvSpPr>
              <a:spLocks noChangeArrowheads="1"/>
            </p:cNvSpPr>
            <p:nvPr/>
          </p:nvSpPr>
          <p:spPr bwMode="auto">
            <a:xfrm>
              <a:off x="1733" y="2940"/>
              <a:ext cx="1584" cy="410"/>
            </a:xfrm>
            <a:prstGeom prst="rect">
              <a:avLst/>
            </a:prstGeom>
            <a:solidFill>
              <a:srgbClr val="66FF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Data Link</a:t>
              </a:r>
            </a:p>
          </p:txBody>
        </p:sp>
        <p:sp>
          <p:nvSpPr>
            <p:cNvPr id="27" name="Rectangle 29"/>
            <p:cNvSpPr>
              <a:spLocks noChangeArrowheads="1"/>
            </p:cNvSpPr>
            <p:nvPr/>
          </p:nvSpPr>
          <p:spPr bwMode="auto">
            <a:xfrm>
              <a:off x="1733" y="3350"/>
              <a:ext cx="1584" cy="410"/>
            </a:xfrm>
            <a:prstGeom prst="rect">
              <a:avLst/>
            </a:prstGeom>
            <a:solidFill>
              <a:srgbClr val="FF99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Physical</a:t>
              </a:r>
            </a:p>
          </p:txBody>
        </p:sp>
      </p:grpSp>
      <p:pic>
        <p:nvPicPr>
          <p:cNvPr id="28" name="Picture 30" descr="ssss"/>
          <p:cNvPicPr>
            <a:picLocks noChangeAspect="1" noChangeArrowheads="1"/>
          </p:cNvPicPr>
          <p:nvPr/>
        </p:nvPicPr>
        <p:blipFill>
          <a:blip r:embed="rId3"/>
          <a:srcRect/>
          <a:stretch>
            <a:fillRect/>
          </a:stretch>
        </p:blipFill>
        <p:spPr bwMode="auto">
          <a:xfrm>
            <a:off x="5448300" y="0"/>
            <a:ext cx="3695700" cy="1400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up)">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slide(fromLeft)">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23" presetClass="entr" presetSubtype="32"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strVal val="4*#ppt_w"/>
                                          </p:val>
                                        </p:tav>
                                        <p:tav tm="100000">
                                          <p:val>
                                            <p:strVal val="#ppt_w"/>
                                          </p:val>
                                        </p:tav>
                                      </p:tavLst>
                                    </p:anim>
                                    <p:anim calcmode="lin" valueType="num">
                                      <p:cBhvr>
                                        <p:cTn id="63" dur="500" fill="hold"/>
                                        <p:tgtEl>
                                          <p:spTgt spid="19"/>
                                        </p:tgtEl>
                                        <p:attrNameLst>
                                          <p:attrName>ppt_h</p:attrName>
                                        </p:attrNameLst>
                                      </p:cBhvr>
                                      <p:tavLst>
                                        <p:tav tm="0">
                                          <p:val>
                                            <p:strVal val="4*#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grpId="0" nodeType="click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wipe(right)">
                                      <p:cBhvr>
                                        <p:cTn id="68" dur="500"/>
                                        <p:tgtEl>
                                          <p:spTgt spid="15"/>
                                        </p:tgtEl>
                                      </p:cBhvr>
                                    </p:animEffect>
                                  </p:childTnLst>
                                </p:cTn>
                              </p:par>
                            </p:childTnLst>
                          </p:cTn>
                        </p:par>
                        <p:par>
                          <p:cTn id="69" fill="hold">
                            <p:stCondLst>
                              <p:cond delay="500"/>
                            </p:stCondLst>
                            <p:childTnLst>
                              <p:par>
                                <p:cTn id="70" presetID="22" presetClass="entr" presetSubtype="2" fill="hold" nodeType="after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wipe(right)">
                                      <p:cBhvr>
                                        <p:cTn id="7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autoUpdateAnimBg="0"/>
      <p:bldP spid="5" grpId="0" animBg="1" autoUpdateAnimBg="0"/>
      <p:bldP spid="6" grpId="0" animBg="1"/>
      <p:bldP spid="7" grpId="0" animBg="1"/>
      <p:bldP spid="8" grpId="0" animBg="1"/>
      <p:bldP spid="9" grpId="0" animBg="1" autoUpdateAnimBg="0"/>
      <p:bldP spid="10" grpId="0" animBg="1" autoUpdateAnimBg="0"/>
      <p:bldP spid="11" grpId="0" animBg="1"/>
      <p:bldP spid="15" grpId="0" animBg="1"/>
      <p:bldP spid="19"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76200" y="152400"/>
            <a:ext cx="3657600" cy="457200"/>
          </a:xfrm>
          <a:prstGeom prst="rect">
            <a:avLst/>
          </a:prstGeom>
          <a:noFill/>
          <a:ln w="9525">
            <a:noFill/>
            <a:miter lim="800000"/>
            <a:headEnd/>
            <a:tailEnd/>
          </a:ln>
          <a:effectLst/>
        </p:spPr>
        <p:txBody>
          <a:bodyPr lIns="92075" tIns="46038" rIns="92075" bIns="46038" anchor="ctr"/>
          <a:lstStyle/>
          <a:p>
            <a:r>
              <a:rPr lang="en-US" sz="2000" b="1">
                <a:solidFill>
                  <a:srgbClr val="00FF00"/>
                </a:solidFill>
                <a:latin typeface="Verdana" pitchFamily="34" charset="0"/>
              </a:rPr>
              <a:t>Datalink Layer</a:t>
            </a:r>
          </a:p>
        </p:txBody>
      </p:sp>
      <p:sp>
        <p:nvSpPr>
          <p:cNvPr id="3" name="Rectangle 5"/>
          <p:cNvSpPr>
            <a:spLocks noChangeArrowheads="1"/>
          </p:cNvSpPr>
          <p:nvPr/>
        </p:nvSpPr>
        <p:spPr bwMode="auto">
          <a:xfrm>
            <a:off x="2439988" y="1196975"/>
            <a:ext cx="5667375" cy="5661025"/>
          </a:xfrm>
          <a:prstGeom prst="rect">
            <a:avLst/>
          </a:prstGeom>
          <a:noFill/>
          <a:ln w="9525">
            <a:noFill/>
            <a:miter lim="800000"/>
            <a:headEnd/>
            <a:tailEnd/>
          </a:ln>
          <a:effectLst/>
        </p:spPr>
        <p:txBody>
          <a:bodyPr/>
          <a:lstStyle/>
          <a:p>
            <a:pPr marL="342900" indent="-342900">
              <a:spcBef>
                <a:spcPct val="20000"/>
              </a:spcBef>
            </a:pPr>
            <a:r>
              <a:rPr lang="en-US" altLang="ja-JP" sz="2000" b="1">
                <a:latin typeface="Verdana" pitchFamily="34" charset="0"/>
                <a:ea typeface="ＭＳ Ｐゴシック" pitchFamily="50" charset="-128"/>
              </a:rPr>
              <a:t>	</a:t>
            </a:r>
            <a:r>
              <a:rPr lang="en-US" altLang="ja-JP" sz="2000" b="1">
                <a:solidFill>
                  <a:schemeClr val="folHlink"/>
                </a:solidFill>
                <a:latin typeface="Verdana" pitchFamily="34" charset="0"/>
                <a:ea typeface="ＭＳ Ｐゴシック" pitchFamily="50" charset="-128"/>
              </a:rPr>
              <a:t>Datalink Layer</a:t>
            </a:r>
            <a:r>
              <a:rPr lang="en-US" altLang="ja-JP" sz="2000" b="1">
                <a:latin typeface="Verdana" pitchFamily="34" charset="0"/>
                <a:ea typeface="ＭＳ Ｐゴシック" pitchFamily="50" charset="-128"/>
              </a:rPr>
              <a:t>  is                     divided into two Sub Layers :</a:t>
            </a:r>
          </a:p>
          <a:p>
            <a:pPr marL="342900" indent="-342900">
              <a:spcBef>
                <a:spcPct val="20000"/>
              </a:spcBef>
            </a:pPr>
            <a:endParaRPr lang="en-US" altLang="ja-JP" sz="2000" b="1">
              <a:latin typeface="Verdana" pitchFamily="34" charset="0"/>
              <a:ea typeface="ＭＳ Ｐゴシック" pitchFamily="50" charset="-128"/>
            </a:endParaRPr>
          </a:p>
          <a:p>
            <a:pPr marL="742950" lvl="1" indent="-285750">
              <a:spcBef>
                <a:spcPct val="20000"/>
              </a:spcBef>
              <a:buFontTx/>
              <a:buChar char="•"/>
            </a:pPr>
            <a:r>
              <a:rPr lang="en-US" altLang="ja-JP" sz="2000" b="1">
                <a:latin typeface="Verdana" pitchFamily="34" charset="0"/>
                <a:ea typeface="ＭＳ Ｐゴシック" pitchFamily="50" charset="-128"/>
              </a:rPr>
              <a:t>LLC – Logical Link Control</a:t>
            </a:r>
          </a:p>
          <a:p>
            <a:pPr marL="742950" lvl="1" indent="-285750">
              <a:spcBef>
                <a:spcPct val="20000"/>
              </a:spcBef>
            </a:pPr>
            <a:r>
              <a:rPr lang="en-US" altLang="ja-JP" sz="2000" b="1">
                <a:latin typeface="Verdana" pitchFamily="34" charset="0"/>
                <a:ea typeface="ＭＳ Ｐゴシック" pitchFamily="50" charset="-128"/>
              </a:rPr>
              <a:t>	It talks about Wan protocols e.g. PPP, HDLC, Frame-relay</a:t>
            </a:r>
          </a:p>
          <a:p>
            <a:pPr marL="742950" lvl="1" indent="-285750">
              <a:spcBef>
                <a:spcPct val="20000"/>
              </a:spcBef>
            </a:pPr>
            <a:endParaRPr lang="en-US" altLang="ja-JP" sz="2000" b="1">
              <a:latin typeface="Verdana" pitchFamily="34" charset="0"/>
              <a:ea typeface="ＭＳ Ｐゴシック" pitchFamily="50" charset="-128"/>
            </a:endParaRPr>
          </a:p>
          <a:p>
            <a:pPr marL="742950" lvl="1" indent="-285750">
              <a:spcBef>
                <a:spcPct val="20000"/>
              </a:spcBef>
              <a:buFontTx/>
              <a:buChar char="•"/>
            </a:pPr>
            <a:r>
              <a:rPr lang="en-US" altLang="ja-JP" sz="2000" b="1">
                <a:latin typeface="Verdana" pitchFamily="34" charset="0"/>
                <a:ea typeface="ＭＳ Ｐゴシック" pitchFamily="50" charset="-128"/>
              </a:rPr>
              <a:t>MAC – Media Access Control</a:t>
            </a:r>
          </a:p>
          <a:p>
            <a:pPr marL="742950" lvl="1" indent="-285750">
              <a:spcBef>
                <a:spcPct val="20000"/>
              </a:spcBef>
            </a:pPr>
            <a:r>
              <a:rPr lang="en-US" altLang="ja-JP" sz="2000" b="1">
                <a:latin typeface="Verdana" pitchFamily="34" charset="0"/>
                <a:ea typeface="ＭＳ Ｐゴシック" pitchFamily="50" charset="-128"/>
              </a:rPr>
              <a:t>	It talks about Physical Address. </a:t>
            </a:r>
            <a:r>
              <a:rPr lang="en-US" sz="2000" b="1">
                <a:latin typeface="Verdana" pitchFamily="34" charset="0"/>
                <a:ea typeface="ＭＳ Ｐゴシック" pitchFamily="50" charset="-128"/>
              </a:rPr>
              <a:t>It is 48 bit Addressing               i.e. 12 digit Hexadecimal No.        </a:t>
            </a:r>
            <a:r>
              <a:rPr lang="en-US" altLang="ja-JP" sz="2000" b="1">
                <a:latin typeface="Verdana" pitchFamily="34" charset="0"/>
                <a:ea typeface="ＭＳ Ｐゴシック" pitchFamily="50" charset="-128"/>
              </a:rPr>
              <a:t>It is also responsible for Error Detection</a:t>
            </a:r>
          </a:p>
          <a:p>
            <a:pPr marL="742950" lvl="1" indent="-285750">
              <a:spcBef>
                <a:spcPct val="20000"/>
              </a:spcBef>
            </a:pPr>
            <a:r>
              <a:rPr lang="en-US" altLang="ja-JP" sz="2000" b="1">
                <a:latin typeface="Verdana" pitchFamily="34" charset="0"/>
                <a:ea typeface="ＭＳ Ｐゴシック" pitchFamily="50" charset="-128"/>
              </a:rPr>
              <a:t>	Device working on Data Link Layer is Switch, Bridge, NIC.</a:t>
            </a:r>
          </a:p>
          <a:p>
            <a:pPr marL="342900" indent="-342900">
              <a:spcBef>
                <a:spcPct val="20000"/>
              </a:spcBef>
            </a:pPr>
            <a:endParaRPr lang="en-US" altLang="ja-JP" sz="2000" b="1">
              <a:latin typeface="Verdana" pitchFamily="34" charset="0"/>
              <a:ea typeface="ＭＳ Ｐゴシック" pitchFamily="50" charset="-128"/>
            </a:endParaRPr>
          </a:p>
        </p:txBody>
      </p:sp>
      <p:grpSp>
        <p:nvGrpSpPr>
          <p:cNvPr id="4" name="Group 6"/>
          <p:cNvGrpSpPr>
            <a:grpSpLocks/>
          </p:cNvGrpSpPr>
          <p:nvPr/>
        </p:nvGrpSpPr>
        <p:grpSpPr bwMode="auto">
          <a:xfrm>
            <a:off x="0" y="1249363"/>
            <a:ext cx="2655888" cy="4748212"/>
            <a:chOff x="1717" y="894"/>
            <a:chExt cx="1673" cy="2991"/>
          </a:xfrm>
        </p:grpSpPr>
        <p:grpSp>
          <p:nvGrpSpPr>
            <p:cNvPr id="5" name="Group 7"/>
            <p:cNvGrpSpPr>
              <a:grpSpLocks/>
            </p:cNvGrpSpPr>
            <p:nvPr/>
          </p:nvGrpSpPr>
          <p:grpSpPr bwMode="auto">
            <a:xfrm>
              <a:off x="1733" y="900"/>
              <a:ext cx="1584" cy="2860"/>
              <a:chOff x="1733" y="900"/>
              <a:chExt cx="1584" cy="2860"/>
            </a:xfrm>
          </p:grpSpPr>
          <p:sp>
            <p:nvSpPr>
              <p:cNvPr id="7" name="Rectangle 8"/>
              <p:cNvSpPr>
                <a:spLocks noChangeArrowheads="1"/>
              </p:cNvSpPr>
              <p:nvPr/>
            </p:nvSpPr>
            <p:spPr bwMode="auto">
              <a:xfrm>
                <a:off x="1733" y="900"/>
                <a:ext cx="1584" cy="410"/>
              </a:xfrm>
              <a:prstGeom prst="rect">
                <a:avLst/>
              </a:prstGeom>
              <a:solidFill>
                <a:srgbClr val="C0C0C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Application </a:t>
                </a:r>
              </a:p>
            </p:txBody>
          </p:sp>
          <p:sp>
            <p:nvSpPr>
              <p:cNvPr id="8" name="Rectangle 9"/>
              <p:cNvSpPr>
                <a:spLocks noChangeArrowheads="1"/>
              </p:cNvSpPr>
              <p:nvPr/>
            </p:nvSpPr>
            <p:spPr bwMode="auto">
              <a:xfrm>
                <a:off x="1733" y="1306"/>
                <a:ext cx="1584" cy="410"/>
              </a:xfrm>
              <a:prstGeom prst="rect">
                <a:avLst/>
              </a:prstGeom>
              <a:solidFill>
                <a:srgbClr val="99FF99"/>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Presentation</a:t>
                </a:r>
              </a:p>
            </p:txBody>
          </p:sp>
          <p:sp>
            <p:nvSpPr>
              <p:cNvPr id="9" name="Rectangle 10"/>
              <p:cNvSpPr>
                <a:spLocks noChangeArrowheads="1"/>
              </p:cNvSpPr>
              <p:nvPr/>
            </p:nvSpPr>
            <p:spPr bwMode="auto">
              <a:xfrm>
                <a:off x="1733" y="1716"/>
                <a:ext cx="1584" cy="409"/>
              </a:xfrm>
              <a:prstGeom prst="rect">
                <a:avLst/>
              </a:prstGeom>
              <a:solidFill>
                <a:srgbClr val="FFFF99"/>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Session</a:t>
                </a:r>
              </a:p>
            </p:txBody>
          </p:sp>
          <p:sp>
            <p:nvSpPr>
              <p:cNvPr id="10" name="Rectangle 11"/>
              <p:cNvSpPr>
                <a:spLocks noChangeArrowheads="1"/>
              </p:cNvSpPr>
              <p:nvPr/>
            </p:nvSpPr>
            <p:spPr bwMode="auto">
              <a:xfrm>
                <a:off x="1733" y="2123"/>
                <a:ext cx="1584" cy="410"/>
              </a:xfrm>
              <a:prstGeom prst="rect">
                <a:avLst/>
              </a:prstGeom>
              <a:solidFill>
                <a:srgbClr val="99CC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Transport  </a:t>
                </a:r>
              </a:p>
            </p:txBody>
          </p:sp>
          <p:sp>
            <p:nvSpPr>
              <p:cNvPr id="11" name="Rectangle 12"/>
              <p:cNvSpPr>
                <a:spLocks noChangeArrowheads="1"/>
              </p:cNvSpPr>
              <p:nvPr/>
            </p:nvSpPr>
            <p:spPr bwMode="auto">
              <a:xfrm>
                <a:off x="1733" y="2530"/>
                <a:ext cx="1584" cy="410"/>
              </a:xfrm>
              <a:prstGeom prst="rect">
                <a:avLst/>
              </a:prstGeom>
              <a:solidFill>
                <a:srgbClr val="FF9966"/>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Network   </a:t>
                </a:r>
              </a:p>
            </p:txBody>
          </p:sp>
          <p:sp>
            <p:nvSpPr>
              <p:cNvPr id="12" name="Rectangle 13"/>
              <p:cNvSpPr>
                <a:spLocks noChangeArrowheads="1"/>
              </p:cNvSpPr>
              <p:nvPr/>
            </p:nvSpPr>
            <p:spPr bwMode="auto">
              <a:xfrm>
                <a:off x="1733" y="2940"/>
                <a:ext cx="1584" cy="410"/>
              </a:xfrm>
              <a:prstGeom prst="rect">
                <a:avLst/>
              </a:prstGeom>
              <a:solidFill>
                <a:srgbClr val="66FF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Data Link</a:t>
                </a:r>
              </a:p>
            </p:txBody>
          </p:sp>
          <p:sp>
            <p:nvSpPr>
              <p:cNvPr id="13" name="Rectangle 14"/>
              <p:cNvSpPr>
                <a:spLocks noChangeArrowheads="1"/>
              </p:cNvSpPr>
              <p:nvPr/>
            </p:nvSpPr>
            <p:spPr bwMode="auto">
              <a:xfrm>
                <a:off x="1733" y="3350"/>
                <a:ext cx="1584" cy="410"/>
              </a:xfrm>
              <a:prstGeom prst="rect">
                <a:avLst/>
              </a:prstGeom>
              <a:solidFill>
                <a:srgbClr val="FF99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Physical</a:t>
                </a:r>
              </a:p>
            </p:txBody>
          </p:sp>
        </p:grpSp>
        <p:sp>
          <p:nvSpPr>
            <p:cNvPr id="6" name="Rectangle 15"/>
            <p:cNvSpPr>
              <a:spLocks noChangeArrowheads="1"/>
            </p:cNvSpPr>
            <p:nvPr/>
          </p:nvSpPr>
          <p:spPr bwMode="auto">
            <a:xfrm>
              <a:off x="1717" y="894"/>
              <a:ext cx="1673" cy="2991"/>
            </a:xfrm>
            <a:prstGeom prst="rect">
              <a:avLst/>
            </a:prstGeom>
            <a:solidFill>
              <a:schemeClr val="bg1">
                <a:alpha val="50000"/>
              </a:schemeClr>
            </a:solidFill>
            <a:ln w="9525">
              <a:noFill/>
              <a:miter lim="800000"/>
              <a:headEnd/>
              <a:tailEnd/>
            </a:ln>
            <a:effectLst/>
          </p:spPr>
          <p:txBody>
            <a:bodyPr wrap="none" anchor="ctr"/>
            <a:lstStyle/>
            <a:p>
              <a:endParaRPr lang="en-US"/>
            </a:p>
          </p:txBody>
        </p:sp>
      </p:grpSp>
      <p:sp>
        <p:nvSpPr>
          <p:cNvPr id="14" name="Rectangle 16"/>
          <p:cNvSpPr>
            <a:spLocks noChangeArrowheads="1"/>
          </p:cNvSpPr>
          <p:nvPr/>
        </p:nvSpPr>
        <p:spPr bwMode="auto">
          <a:xfrm>
            <a:off x="0" y="4487863"/>
            <a:ext cx="2514600" cy="650875"/>
          </a:xfrm>
          <a:prstGeom prst="rect">
            <a:avLst/>
          </a:prstGeom>
          <a:solidFill>
            <a:srgbClr val="0000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Data Link</a:t>
            </a:r>
          </a:p>
        </p:txBody>
      </p:sp>
      <p:pic>
        <p:nvPicPr>
          <p:cNvPr id="15" name="Picture 17" descr="ssss"/>
          <p:cNvPicPr>
            <a:picLocks noChangeAspect="1" noChangeArrowheads="1"/>
          </p:cNvPicPr>
          <p:nvPr/>
        </p:nvPicPr>
        <p:blipFill>
          <a:blip r:embed="rId2"/>
          <a:srcRect/>
          <a:stretch>
            <a:fillRect/>
          </a:stretch>
        </p:blipFill>
        <p:spPr bwMode="auto">
          <a:xfrm>
            <a:off x="5448300" y="0"/>
            <a:ext cx="3695700" cy="1400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wipe(left)">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left)">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wipe(left)">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wipe(left)">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wipe(left)">
                                      <p:cBhvr>
                                        <p:cTn id="4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autoUpdateAnimBg="0"/>
      <p:bldP spid="14"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ssss"/>
          <p:cNvPicPr>
            <a:picLocks noChangeAspect="1" noChangeArrowheads="1"/>
          </p:cNvPicPr>
          <p:nvPr/>
        </p:nvPicPr>
        <p:blipFill>
          <a:blip r:embed="rId2"/>
          <a:stretch>
            <a:fillRect/>
          </a:stretch>
        </p:blipFill>
        <p:spPr bwMode="auto">
          <a:xfrm>
            <a:off x="5448300" y="0"/>
            <a:ext cx="3695700" cy="1400175"/>
          </a:xfrm>
          <a:prstGeom prst="rect">
            <a:avLst/>
          </a:prstGeom>
          <a:noFill/>
          <a:ln>
            <a:noFill/>
          </a:ln>
        </p:spPr>
      </p:pic>
      <p:sp>
        <p:nvSpPr>
          <p:cNvPr id="5" name="Text Box 3"/>
          <p:cNvSpPr txBox="1">
            <a:spLocks noChangeArrowheads="1"/>
          </p:cNvSpPr>
          <p:nvPr/>
        </p:nvSpPr>
        <p:spPr bwMode="auto">
          <a:xfrm>
            <a:off x="0" y="2438400"/>
            <a:ext cx="8534400" cy="1017844"/>
          </a:xfrm>
          <a:prstGeom prst="rect">
            <a:avLst/>
          </a:prstGeom>
          <a:noFill/>
          <a:ln w="9525">
            <a:noFill/>
            <a:round/>
            <a:headEnd/>
            <a:tailEnd/>
          </a:ln>
        </p:spPr>
        <p:txBody>
          <a:bodyPr wrap="square" lIns="90000" tIns="46800" rIns="90000" bIns="46800">
            <a:spAutoFit/>
          </a:bodyPr>
          <a:lstStyle/>
          <a:p>
            <a:pPr>
              <a:lnSpc>
                <a:spcPct val="100000"/>
              </a:lnSpc>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6000" dirty="0">
                <a:solidFill>
                  <a:srgbClr val="000000"/>
                </a:solidFill>
              </a:rPr>
              <a:t>LAN (Local area network)</a:t>
            </a:r>
            <a:r>
              <a:rPr lang="en-GB" dirty="0">
                <a:solidFill>
                  <a:srgbClr val="000000"/>
                </a:solidFill>
              </a:rPr>
              <a:t>‏</a:t>
            </a:r>
          </a:p>
        </p:txBody>
      </p:sp>
      <p:sp>
        <p:nvSpPr>
          <p:cNvPr id="6" name="Text Box 6"/>
          <p:cNvSpPr txBox="1">
            <a:spLocks noChangeArrowheads="1"/>
          </p:cNvSpPr>
          <p:nvPr/>
        </p:nvSpPr>
        <p:spPr bwMode="auto">
          <a:xfrm>
            <a:off x="0" y="3810000"/>
            <a:ext cx="9144000" cy="974242"/>
          </a:xfrm>
          <a:prstGeom prst="rect">
            <a:avLst/>
          </a:prstGeom>
          <a:noFill/>
          <a:ln w="9525">
            <a:noFill/>
            <a:round/>
            <a:headEnd/>
            <a:tailEnd/>
          </a:ln>
        </p:spPr>
        <p:txBody>
          <a:bodyPr wrap="square" lIns="90000" tIns="46800" rIns="90000" bIns="46800">
            <a:spAutoFit/>
          </a:bodyPr>
          <a:lstStyle/>
          <a:p>
            <a:pPr>
              <a:lnSpc>
                <a:spcPct val="100000"/>
              </a:lnSpc>
              <a:spcBef>
                <a:spcPts val="1125"/>
              </a:spcBef>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0" dirty="0">
                <a:solidFill>
                  <a:srgbClr val="000000"/>
                </a:solidFill>
                <a:latin typeface="Wingdings" pitchFamily="2" charset="2"/>
              </a:rPr>
              <a:t></a:t>
            </a:r>
            <a:r>
              <a:rPr lang="en-GB" sz="2400" b="0" dirty="0">
                <a:solidFill>
                  <a:srgbClr val="000000"/>
                </a:solidFill>
              </a:rPr>
              <a:t>Any network located in a small area (in a building or a campus) </a:t>
            </a:r>
          </a:p>
          <a:p>
            <a:pPr>
              <a:lnSpc>
                <a:spcPct val="100000"/>
              </a:lnSpc>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0" dirty="0">
                <a:solidFill>
                  <a:srgbClr val="000000"/>
                </a:solidFill>
              </a:rPr>
              <a:t>    is known as Local area network.</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674813" y="4884738"/>
            <a:ext cx="5776912" cy="534987"/>
            <a:chOff x="959" y="3674"/>
            <a:chExt cx="3639" cy="337"/>
          </a:xfrm>
        </p:grpSpPr>
        <p:graphicFrame>
          <p:nvGraphicFramePr>
            <p:cNvPr id="3" name="Object 5"/>
            <p:cNvGraphicFramePr>
              <a:graphicFrameLocks noChangeAspect="1"/>
            </p:cNvGraphicFramePr>
            <p:nvPr/>
          </p:nvGraphicFramePr>
          <p:xfrm>
            <a:off x="959" y="3674"/>
            <a:ext cx="572" cy="337"/>
          </p:xfrm>
          <a:graphic>
            <a:graphicData uri="http://schemas.openxmlformats.org/presentationml/2006/ole">
              <p:oleObj spid="_x0000_s99330" name="Bitmap Image" r:id="rId3" imgW="1190476" imgH="1190476" progId="PBrush">
                <p:embed/>
              </p:oleObj>
            </a:graphicData>
          </a:graphic>
        </p:graphicFrame>
        <p:sp>
          <p:nvSpPr>
            <p:cNvPr id="4" name="Rectangle 6"/>
            <p:cNvSpPr>
              <a:spLocks noChangeArrowheads="1"/>
            </p:cNvSpPr>
            <p:nvPr/>
          </p:nvSpPr>
          <p:spPr bwMode="auto">
            <a:xfrm>
              <a:off x="4542" y="3808"/>
              <a:ext cx="56" cy="68"/>
            </a:xfrm>
            <a:prstGeom prst="rect">
              <a:avLst/>
            </a:prstGeom>
            <a:noFill/>
            <a:ln w="28575">
              <a:noFill/>
              <a:miter lim="800000"/>
              <a:headEnd/>
              <a:tailEnd/>
            </a:ln>
            <a:effectLst/>
          </p:spPr>
          <p:txBody>
            <a:bodyPr wrap="none" anchor="ctr"/>
            <a:lstStyle/>
            <a:p>
              <a:endParaRPr lang="en-US"/>
            </a:p>
          </p:txBody>
        </p:sp>
      </p:grpSp>
      <p:grpSp>
        <p:nvGrpSpPr>
          <p:cNvPr id="5" name="Group 7"/>
          <p:cNvGrpSpPr>
            <a:grpSpLocks/>
          </p:cNvGrpSpPr>
          <p:nvPr/>
        </p:nvGrpSpPr>
        <p:grpSpPr bwMode="auto">
          <a:xfrm>
            <a:off x="3386138" y="3006725"/>
            <a:ext cx="2155825" cy="1409700"/>
            <a:chOff x="2037" y="1798"/>
            <a:chExt cx="1358" cy="888"/>
          </a:xfrm>
        </p:grpSpPr>
        <p:sp>
          <p:nvSpPr>
            <p:cNvPr id="6" name="AutoShape 8"/>
            <p:cNvSpPr>
              <a:spLocks noChangeArrowheads="1"/>
            </p:cNvSpPr>
            <p:nvPr/>
          </p:nvSpPr>
          <p:spPr bwMode="auto">
            <a:xfrm flipV="1">
              <a:off x="2052" y="2097"/>
              <a:ext cx="1328" cy="294"/>
            </a:xfrm>
            <a:prstGeom prst="triangle">
              <a:avLst>
                <a:gd name="adj" fmla="val 50000"/>
              </a:avLst>
            </a:prstGeom>
            <a:solidFill>
              <a:schemeClr val="bg1"/>
            </a:solidFill>
            <a:ln w="28575">
              <a:noFill/>
              <a:miter lim="800000"/>
              <a:headEnd/>
              <a:tailEnd/>
            </a:ln>
            <a:effectLst/>
          </p:spPr>
          <p:txBody>
            <a:bodyPr wrap="none" anchor="ctr"/>
            <a:lstStyle/>
            <a:p>
              <a:endParaRPr lang="en-US"/>
            </a:p>
          </p:txBody>
        </p:sp>
        <p:sp>
          <p:nvSpPr>
            <p:cNvPr id="7" name="AutoShape 9"/>
            <p:cNvSpPr>
              <a:spLocks noChangeArrowheads="1"/>
            </p:cNvSpPr>
            <p:nvPr/>
          </p:nvSpPr>
          <p:spPr bwMode="auto">
            <a:xfrm>
              <a:off x="2058" y="1798"/>
              <a:ext cx="1316" cy="29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8" name="AutoShape 10"/>
            <p:cNvSpPr>
              <a:spLocks noChangeArrowheads="1"/>
            </p:cNvSpPr>
            <p:nvPr/>
          </p:nvSpPr>
          <p:spPr bwMode="auto">
            <a:xfrm>
              <a:off x="2037" y="2393"/>
              <a:ext cx="1358" cy="29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9" name="AutoShape 11"/>
            <p:cNvSpPr>
              <a:spLocks noChangeArrowheads="1"/>
            </p:cNvSpPr>
            <p:nvPr/>
          </p:nvSpPr>
          <p:spPr bwMode="auto">
            <a:xfrm rot="5400000" flipH="1" flipV="1">
              <a:off x="2752" y="2049"/>
              <a:ext cx="591" cy="68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10" name="AutoShape 12"/>
            <p:cNvSpPr>
              <a:spLocks noChangeArrowheads="1"/>
            </p:cNvSpPr>
            <p:nvPr/>
          </p:nvSpPr>
          <p:spPr bwMode="auto">
            <a:xfrm rot="5400000">
              <a:off x="2089" y="2049"/>
              <a:ext cx="591" cy="68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grpSp>
      <p:grpSp>
        <p:nvGrpSpPr>
          <p:cNvPr id="11" name="Group 13"/>
          <p:cNvGrpSpPr>
            <a:grpSpLocks/>
          </p:cNvGrpSpPr>
          <p:nvPr/>
        </p:nvGrpSpPr>
        <p:grpSpPr bwMode="auto">
          <a:xfrm>
            <a:off x="1690688" y="4859338"/>
            <a:ext cx="5686425" cy="534987"/>
            <a:chOff x="969" y="2965"/>
            <a:chExt cx="3582" cy="337"/>
          </a:xfrm>
        </p:grpSpPr>
        <p:graphicFrame>
          <p:nvGraphicFramePr>
            <p:cNvPr id="12" name="Object 14"/>
            <p:cNvGraphicFramePr>
              <a:graphicFrameLocks noChangeAspect="1"/>
            </p:cNvGraphicFramePr>
            <p:nvPr/>
          </p:nvGraphicFramePr>
          <p:xfrm>
            <a:off x="3979" y="2965"/>
            <a:ext cx="572" cy="337"/>
          </p:xfrm>
          <a:graphic>
            <a:graphicData uri="http://schemas.openxmlformats.org/presentationml/2006/ole">
              <p:oleObj spid="_x0000_s99331" name="Bitmap Image" r:id="rId4" imgW="1190476" imgH="1190476" progId="PBrush">
                <p:embed/>
              </p:oleObj>
            </a:graphicData>
          </a:graphic>
        </p:graphicFrame>
        <p:sp>
          <p:nvSpPr>
            <p:cNvPr id="13" name="Rectangle 15"/>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14" name="Group 16"/>
          <p:cNvGrpSpPr>
            <a:grpSpLocks/>
          </p:cNvGrpSpPr>
          <p:nvPr/>
        </p:nvGrpSpPr>
        <p:grpSpPr bwMode="auto">
          <a:xfrm>
            <a:off x="1690688" y="4859338"/>
            <a:ext cx="5686425" cy="534987"/>
            <a:chOff x="969" y="2965"/>
            <a:chExt cx="3582" cy="337"/>
          </a:xfrm>
        </p:grpSpPr>
        <p:graphicFrame>
          <p:nvGraphicFramePr>
            <p:cNvPr id="15" name="Object 17"/>
            <p:cNvGraphicFramePr>
              <a:graphicFrameLocks noChangeAspect="1"/>
            </p:cNvGraphicFramePr>
            <p:nvPr/>
          </p:nvGraphicFramePr>
          <p:xfrm>
            <a:off x="3979" y="2965"/>
            <a:ext cx="572" cy="337"/>
          </p:xfrm>
          <a:graphic>
            <a:graphicData uri="http://schemas.openxmlformats.org/presentationml/2006/ole">
              <p:oleObj spid="_x0000_s99332" name="Bitmap Image" r:id="rId5" imgW="1190476" imgH="1190476" progId="PBrush">
                <p:embed/>
              </p:oleObj>
            </a:graphicData>
          </a:graphic>
        </p:graphicFrame>
        <p:sp>
          <p:nvSpPr>
            <p:cNvPr id="16" name="Rectangle 18"/>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17" name="Group 19"/>
          <p:cNvGrpSpPr>
            <a:grpSpLocks/>
          </p:cNvGrpSpPr>
          <p:nvPr/>
        </p:nvGrpSpPr>
        <p:grpSpPr bwMode="auto">
          <a:xfrm>
            <a:off x="1690688" y="4859338"/>
            <a:ext cx="5686425" cy="534987"/>
            <a:chOff x="969" y="2965"/>
            <a:chExt cx="3582" cy="337"/>
          </a:xfrm>
        </p:grpSpPr>
        <p:graphicFrame>
          <p:nvGraphicFramePr>
            <p:cNvPr id="18" name="Object 20"/>
            <p:cNvGraphicFramePr>
              <a:graphicFrameLocks noChangeAspect="1"/>
            </p:cNvGraphicFramePr>
            <p:nvPr/>
          </p:nvGraphicFramePr>
          <p:xfrm>
            <a:off x="3979" y="2965"/>
            <a:ext cx="572" cy="337"/>
          </p:xfrm>
          <a:graphic>
            <a:graphicData uri="http://schemas.openxmlformats.org/presentationml/2006/ole">
              <p:oleObj spid="_x0000_s99333" name="Bitmap Image" r:id="rId6" imgW="1190476" imgH="1190476" progId="PBrush">
                <p:embed/>
              </p:oleObj>
            </a:graphicData>
          </a:graphic>
        </p:graphicFrame>
        <p:sp>
          <p:nvSpPr>
            <p:cNvPr id="19" name="Rectangle 21"/>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20" name="Group 22"/>
          <p:cNvGrpSpPr>
            <a:grpSpLocks/>
          </p:cNvGrpSpPr>
          <p:nvPr/>
        </p:nvGrpSpPr>
        <p:grpSpPr bwMode="auto">
          <a:xfrm>
            <a:off x="1690688" y="4859338"/>
            <a:ext cx="5686425" cy="534987"/>
            <a:chOff x="969" y="2965"/>
            <a:chExt cx="3582" cy="337"/>
          </a:xfrm>
        </p:grpSpPr>
        <p:graphicFrame>
          <p:nvGraphicFramePr>
            <p:cNvPr id="21" name="Object 23"/>
            <p:cNvGraphicFramePr>
              <a:graphicFrameLocks noChangeAspect="1"/>
            </p:cNvGraphicFramePr>
            <p:nvPr/>
          </p:nvGraphicFramePr>
          <p:xfrm>
            <a:off x="3979" y="2965"/>
            <a:ext cx="572" cy="337"/>
          </p:xfrm>
          <a:graphic>
            <a:graphicData uri="http://schemas.openxmlformats.org/presentationml/2006/ole">
              <p:oleObj spid="_x0000_s99334" name="Bitmap Image" r:id="rId7" imgW="1190476" imgH="1190476" progId="PBrush">
                <p:embed/>
              </p:oleObj>
            </a:graphicData>
          </a:graphic>
        </p:graphicFrame>
        <p:sp>
          <p:nvSpPr>
            <p:cNvPr id="22" name="Rectangle 24"/>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23" name="Group 25"/>
          <p:cNvGrpSpPr>
            <a:grpSpLocks/>
          </p:cNvGrpSpPr>
          <p:nvPr/>
        </p:nvGrpSpPr>
        <p:grpSpPr bwMode="auto">
          <a:xfrm>
            <a:off x="1690688" y="4859338"/>
            <a:ext cx="5686425" cy="534987"/>
            <a:chOff x="969" y="2965"/>
            <a:chExt cx="3582" cy="337"/>
          </a:xfrm>
        </p:grpSpPr>
        <p:graphicFrame>
          <p:nvGraphicFramePr>
            <p:cNvPr id="24" name="Object 26"/>
            <p:cNvGraphicFramePr>
              <a:graphicFrameLocks noChangeAspect="1"/>
            </p:cNvGraphicFramePr>
            <p:nvPr/>
          </p:nvGraphicFramePr>
          <p:xfrm>
            <a:off x="3979" y="2965"/>
            <a:ext cx="572" cy="337"/>
          </p:xfrm>
          <a:graphic>
            <a:graphicData uri="http://schemas.openxmlformats.org/presentationml/2006/ole">
              <p:oleObj spid="_x0000_s99335" name="Bitmap Image" r:id="rId8" imgW="1190476" imgH="1190476" progId="PBrush">
                <p:embed/>
              </p:oleObj>
            </a:graphicData>
          </a:graphic>
        </p:graphicFrame>
        <p:sp>
          <p:nvSpPr>
            <p:cNvPr id="25" name="Rectangle 27"/>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sp>
        <p:nvSpPr>
          <p:cNvPr id="26" name="Rectangle 28"/>
          <p:cNvSpPr>
            <a:spLocks noChangeArrowheads="1"/>
          </p:cNvSpPr>
          <p:nvPr/>
        </p:nvSpPr>
        <p:spPr bwMode="auto">
          <a:xfrm>
            <a:off x="228600" y="304800"/>
            <a:ext cx="4859338" cy="457200"/>
          </a:xfrm>
          <a:prstGeom prst="rect">
            <a:avLst/>
          </a:prstGeom>
          <a:noFill/>
          <a:ln w="9525">
            <a:noFill/>
            <a:miter lim="800000"/>
            <a:headEnd/>
            <a:tailEnd/>
          </a:ln>
          <a:effectLst/>
        </p:spPr>
        <p:txBody>
          <a:bodyPr lIns="92075" tIns="46038" rIns="92075" bIns="46038" anchor="ctr"/>
          <a:lstStyle/>
          <a:p>
            <a:r>
              <a:rPr lang="en-US" sz="2000" b="1">
                <a:solidFill>
                  <a:srgbClr val="00FF00"/>
                </a:solidFill>
                <a:latin typeface="Verdana" pitchFamily="34" charset="0"/>
                <a:ea typeface="ＭＳ Ｐゴシック" pitchFamily="50" charset="-128"/>
              </a:rPr>
              <a:t>Error Detection – CRC Check</a:t>
            </a:r>
          </a:p>
        </p:txBody>
      </p:sp>
      <p:sp>
        <p:nvSpPr>
          <p:cNvPr id="27" name="AutoShape 29"/>
          <p:cNvSpPr>
            <a:spLocks noChangeArrowheads="1"/>
          </p:cNvSpPr>
          <p:nvPr/>
        </p:nvSpPr>
        <p:spPr bwMode="auto">
          <a:xfrm>
            <a:off x="1106488" y="2482850"/>
            <a:ext cx="2152650" cy="1703388"/>
          </a:xfrm>
          <a:prstGeom prst="cloudCallout">
            <a:avLst>
              <a:gd name="adj1" fmla="val -1917"/>
              <a:gd name="adj2" fmla="val 88208"/>
            </a:avLst>
          </a:prstGeom>
          <a:solidFill>
            <a:srgbClr val="009900"/>
          </a:solidFill>
          <a:ln w="28575">
            <a:solidFill>
              <a:schemeClr val="tx1"/>
            </a:solidFill>
            <a:round/>
            <a:headEnd/>
            <a:tailEnd/>
          </a:ln>
          <a:effectLst/>
        </p:spPr>
        <p:txBody>
          <a:bodyPr anchor="ctr"/>
          <a:lstStyle/>
          <a:p>
            <a:pPr algn="ctr" eaLnBrk="0" hangingPunct="0"/>
            <a:r>
              <a:rPr lang="en-US" sz="2000" b="1">
                <a:solidFill>
                  <a:schemeClr val="bg1"/>
                </a:solidFill>
                <a:latin typeface="Verdana" pitchFamily="34" charset="0"/>
              </a:rPr>
              <a:t> </a:t>
            </a:r>
          </a:p>
          <a:p>
            <a:pPr algn="ctr" eaLnBrk="0" hangingPunct="0"/>
            <a:r>
              <a:rPr lang="en-US" sz="2000" b="1">
                <a:solidFill>
                  <a:schemeClr val="bg1"/>
                </a:solidFill>
                <a:latin typeface="Verdana" pitchFamily="34" charset="0"/>
              </a:rPr>
              <a:t>Hello! How are  you ?</a:t>
            </a:r>
          </a:p>
          <a:p>
            <a:pPr algn="ctr" eaLnBrk="0" hangingPunct="0"/>
            <a:endParaRPr lang="en-US" sz="2000" b="1">
              <a:latin typeface="Verdana" pitchFamily="34" charset="0"/>
            </a:endParaRPr>
          </a:p>
        </p:txBody>
      </p:sp>
      <p:grpSp>
        <p:nvGrpSpPr>
          <p:cNvPr id="28" name="Group 30"/>
          <p:cNvGrpSpPr>
            <a:grpSpLocks/>
          </p:cNvGrpSpPr>
          <p:nvPr/>
        </p:nvGrpSpPr>
        <p:grpSpPr bwMode="auto">
          <a:xfrm>
            <a:off x="3533775" y="1628775"/>
            <a:ext cx="1860550" cy="2781300"/>
            <a:chOff x="2271" y="930"/>
            <a:chExt cx="1172" cy="1752"/>
          </a:xfrm>
        </p:grpSpPr>
        <p:sp>
          <p:nvSpPr>
            <p:cNvPr id="29" name="Rectangle 31"/>
            <p:cNvSpPr>
              <a:spLocks noChangeArrowheads="1"/>
            </p:cNvSpPr>
            <p:nvPr/>
          </p:nvSpPr>
          <p:spPr bwMode="auto">
            <a:xfrm>
              <a:off x="2271" y="2389"/>
              <a:ext cx="1172" cy="29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200" b="1">
                  <a:solidFill>
                    <a:schemeClr val="bg1"/>
                  </a:solidFill>
                  <a:latin typeface="Verdana" pitchFamily="34" charset="0"/>
                </a:rPr>
                <a:t>Packet</a:t>
              </a:r>
            </a:p>
          </p:txBody>
        </p:sp>
        <p:sp>
          <p:nvSpPr>
            <p:cNvPr id="30" name="Rectangle 32"/>
            <p:cNvSpPr>
              <a:spLocks noChangeArrowheads="1"/>
            </p:cNvSpPr>
            <p:nvPr/>
          </p:nvSpPr>
          <p:spPr bwMode="auto">
            <a:xfrm>
              <a:off x="2819" y="930"/>
              <a:ext cx="77" cy="80"/>
            </a:xfrm>
            <a:prstGeom prst="rect">
              <a:avLst/>
            </a:prstGeom>
            <a:solidFill>
              <a:schemeClr val="bg1"/>
            </a:solidFill>
            <a:ln w="28575">
              <a:noFill/>
              <a:miter lim="800000"/>
              <a:headEnd/>
              <a:tailEnd/>
            </a:ln>
            <a:effectLst/>
          </p:spPr>
          <p:txBody>
            <a:bodyPr wrap="none" anchor="ctr"/>
            <a:lstStyle/>
            <a:p>
              <a:endParaRPr lang="en-US"/>
            </a:p>
          </p:txBody>
        </p:sp>
      </p:grpSp>
      <p:sp>
        <p:nvSpPr>
          <p:cNvPr id="31" name="Rectangle 33"/>
          <p:cNvSpPr>
            <a:spLocks noChangeArrowheads="1"/>
          </p:cNvSpPr>
          <p:nvPr/>
        </p:nvSpPr>
        <p:spPr bwMode="auto">
          <a:xfrm>
            <a:off x="3532188" y="2020888"/>
            <a:ext cx="1865312" cy="471487"/>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200" b="1">
                <a:solidFill>
                  <a:schemeClr val="bg1"/>
                </a:solidFill>
                <a:latin typeface="Verdana" pitchFamily="34" charset="0"/>
              </a:rPr>
              <a:t>Packet</a:t>
            </a:r>
          </a:p>
        </p:txBody>
      </p:sp>
      <p:grpSp>
        <p:nvGrpSpPr>
          <p:cNvPr id="32" name="Group 34"/>
          <p:cNvGrpSpPr>
            <a:grpSpLocks/>
          </p:cNvGrpSpPr>
          <p:nvPr/>
        </p:nvGrpSpPr>
        <p:grpSpPr bwMode="auto">
          <a:xfrm>
            <a:off x="3390900" y="3478213"/>
            <a:ext cx="2155825" cy="938212"/>
            <a:chOff x="2302" y="1633"/>
            <a:chExt cx="1358" cy="591"/>
          </a:xfrm>
        </p:grpSpPr>
        <p:sp>
          <p:nvSpPr>
            <p:cNvPr id="33" name="AutoShape 35"/>
            <p:cNvSpPr>
              <a:spLocks noChangeArrowheads="1"/>
            </p:cNvSpPr>
            <p:nvPr/>
          </p:nvSpPr>
          <p:spPr bwMode="auto">
            <a:xfrm>
              <a:off x="2302" y="1931"/>
              <a:ext cx="1358" cy="29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34" name="AutoShape 36"/>
            <p:cNvSpPr>
              <a:spLocks noChangeArrowheads="1"/>
            </p:cNvSpPr>
            <p:nvPr/>
          </p:nvSpPr>
          <p:spPr bwMode="auto">
            <a:xfrm rot="5400000" flipH="1" flipV="1">
              <a:off x="3017" y="1587"/>
              <a:ext cx="591" cy="68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35" name="AutoShape 37"/>
            <p:cNvSpPr>
              <a:spLocks noChangeArrowheads="1"/>
            </p:cNvSpPr>
            <p:nvPr/>
          </p:nvSpPr>
          <p:spPr bwMode="auto">
            <a:xfrm rot="5400000">
              <a:off x="2354" y="1587"/>
              <a:ext cx="591" cy="68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grpSp>
      <p:grpSp>
        <p:nvGrpSpPr>
          <p:cNvPr id="36" name="Group 38"/>
          <p:cNvGrpSpPr>
            <a:grpSpLocks/>
          </p:cNvGrpSpPr>
          <p:nvPr/>
        </p:nvGrpSpPr>
        <p:grpSpPr bwMode="auto">
          <a:xfrm>
            <a:off x="3251200" y="2943225"/>
            <a:ext cx="2414588" cy="995363"/>
            <a:chOff x="1941" y="1758"/>
            <a:chExt cx="1521" cy="627"/>
          </a:xfrm>
        </p:grpSpPr>
        <p:sp>
          <p:nvSpPr>
            <p:cNvPr id="37" name="AutoShape 39"/>
            <p:cNvSpPr>
              <a:spLocks noChangeArrowheads="1"/>
            </p:cNvSpPr>
            <p:nvPr/>
          </p:nvSpPr>
          <p:spPr bwMode="auto">
            <a:xfrm>
              <a:off x="1941" y="1758"/>
              <a:ext cx="1521" cy="328"/>
            </a:xfrm>
            <a:prstGeom prst="triangle">
              <a:avLst>
                <a:gd name="adj" fmla="val 50000"/>
              </a:avLst>
            </a:prstGeom>
            <a:solidFill>
              <a:schemeClr val="bg1"/>
            </a:solidFill>
            <a:ln w="28575">
              <a:noFill/>
              <a:miter lim="800000"/>
              <a:headEnd/>
              <a:tailEnd/>
            </a:ln>
            <a:effectLst/>
          </p:spPr>
          <p:txBody>
            <a:bodyPr wrap="none" anchor="ctr"/>
            <a:lstStyle/>
            <a:p>
              <a:endParaRPr lang="en-US"/>
            </a:p>
          </p:txBody>
        </p:sp>
        <p:sp>
          <p:nvSpPr>
            <p:cNvPr id="38" name="AutoShape 40"/>
            <p:cNvSpPr>
              <a:spLocks noChangeArrowheads="1"/>
            </p:cNvSpPr>
            <p:nvPr/>
          </p:nvSpPr>
          <p:spPr bwMode="auto">
            <a:xfrm flipV="1">
              <a:off x="2049" y="2092"/>
              <a:ext cx="1316" cy="29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grpSp>
      <p:sp>
        <p:nvSpPr>
          <p:cNvPr id="39" name="Rectangle 41"/>
          <p:cNvSpPr>
            <a:spLocks noChangeArrowheads="1"/>
          </p:cNvSpPr>
          <p:nvPr/>
        </p:nvSpPr>
        <p:spPr bwMode="auto">
          <a:xfrm>
            <a:off x="3397250" y="3451225"/>
            <a:ext cx="2135188" cy="968375"/>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200" b="1">
                <a:solidFill>
                  <a:schemeClr val="bg1"/>
                </a:solidFill>
                <a:latin typeface="Verdana" pitchFamily="34" charset="0"/>
              </a:rPr>
              <a:t>Source MAC </a:t>
            </a:r>
          </a:p>
          <a:p>
            <a:pPr algn="ctr" eaLnBrk="0" hangingPunct="0"/>
            <a:r>
              <a:rPr lang="en-US" sz="1200" b="1">
                <a:solidFill>
                  <a:schemeClr val="bg1"/>
                </a:solidFill>
                <a:latin typeface="Verdana" pitchFamily="34" charset="0"/>
              </a:rPr>
              <a:t>00-20-18-C0-07-71</a:t>
            </a:r>
          </a:p>
          <a:p>
            <a:pPr algn="ctr" eaLnBrk="0" hangingPunct="0"/>
            <a:endParaRPr lang="en-US" sz="1200" b="1">
              <a:solidFill>
                <a:schemeClr val="bg1"/>
              </a:solidFill>
              <a:latin typeface="Verdana" pitchFamily="34" charset="0"/>
            </a:endParaRPr>
          </a:p>
          <a:p>
            <a:pPr algn="ctr" eaLnBrk="0" hangingPunct="0"/>
            <a:r>
              <a:rPr lang="en-US" sz="1200" b="1">
                <a:solidFill>
                  <a:schemeClr val="bg1"/>
                </a:solidFill>
                <a:latin typeface="Verdana" pitchFamily="34" charset="0"/>
              </a:rPr>
              <a:t>Destination MAC</a:t>
            </a:r>
          </a:p>
          <a:p>
            <a:pPr algn="ctr" eaLnBrk="0" hangingPunct="0"/>
            <a:r>
              <a:rPr lang="en-US" sz="1200" b="1">
                <a:solidFill>
                  <a:schemeClr val="bg1"/>
                </a:solidFill>
                <a:latin typeface="Verdana" pitchFamily="34" charset="0"/>
              </a:rPr>
              <a:t>00-20-18-C0-07-72</a:t>
            </a:r>
          </a:p>
        </p:txBody>
      </p:sp>
      <p:sp>
        <p:nvSpPr>
          <p:cNvPr id="40" name="Text Box 42"/>
          <p:cNvSpPr txBox="1">
            <a:spLocks noChangeArrowheads="1"/>
          </p:cNvSpPr>
          <p:nvPr/>
        </p:nvSpPr>
        <p:spPr bwMode="auto">
          <a:xfrm>
            <a:off x="3397250" y="34512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00000</a:t>
            </a:r>
          </a:p>
        </p:txBody>
      </p:sp>
      <p:sp>
        <p:nvSpPr>
          <p:cNvPr id="41" name="Text Box 43"/>
          <p:cNvSpPr txBox="1">
            <a:spLocks noChangeArrowheads="1"/>
          </p:cNvSpPr>
          <p:nvPr/>
        </p:nvSpPr>
        <p:spPr bwMode="auto">
          <a:xfrm>
            <a:off x="3397250" y="34512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32434</a:t>
            </a:r>
          </a:p>
        </p:txBody>
      </p:sp>
      <p:sp>
        <p:nvSpPr>
          <p:cNvPr id="42" name="Text Box 44"/>
          <p:cNvSpPr txBox="1">
            <a:spLocks noChangeArrowheads="1"/>
          </p:cNvSpPr>
          <p:nvPr/>
        </p:nvSpPr>
        <p:spPr bwMode="auto">
          <a:xfrm>
            <a:off x="3397250" y="34512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22222</a:t>
            </a:r>
          </a:p>
        </p:txBody>
      </p:sp>
      <p:sp>
        <p:nvSpPr>
          <p:cNvPr id="43" name="Text Box 45"/>
          <p:cNvSpPr txBox="1">
            <a:spLocks noChangeArrowheads="1"/>
          </p:cNvSpPr>
          <p:nvPr/>
        </p:nvSpPr>
        <p:spPr bwMode="auto">
          <a:xfrm>
            <a:off x="3397250" y="34512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89696</a:t>
            </a:r>
          </a:p>
        </p:txBody>
      </p:sp>
      <p:sp>
        <p:nvSpPr>
          <p:cNvPr id="44" name="Text Box 46"/>
          <p:cNvSpPr txBox="1">
            <a:spLocks noChangeArrowheads="1"/>
          </p:cNvSpPr>
          <p:nvPr/>
        </p:nvSpPr>
        <p:spPr bwMode="auto">
          <a:xfrm>
            <a:off x="3397250" y="34512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55434</a:t>
            </a:r>
          </a:p>
        </p:txBody>
      </p:sp>
      <p:sp>
        <p:nvSpPr>
          <p:cNvPr id="45" name="Text Box 47"/>
          <p:cNvSpPr txBox="1">
            <a:spLocks noChangeArrowheads="1"/>
          </p:cNvSpPr>
          <p:nvPr/>
        </p:nvSpPr>
        <p:spPr bwMode="auto">
          <a:xfrm>
            <a:off x="3397250" y="34512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99323</a:t>
            </a:r>
          </a:p>
        </p:txBody>
      </p:sp>
      <p:sp>
        <p:nvSpPr>
          <p:cNvPr id="46" name="Text Box 48"/>
          <p:cNvSpPr txBox="1">
            <a:spLocks noChangeArrowheads="1"/>
          </p:cNvSpPr>
          <p:nvPr/>
        </p:nvSpPr>
        <p:spPr bwMode="auto">
          <a:xfrm>
            <a:off x="3397250" y="34512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43434</a:t>
            </a:r>
          </a:p>
        </p:txBody>
      </p:sp>
      <p:sp>
        <p:nvSpPr>
          <p:cNvPr id="47" name="Text Box 49"/>
          <p:cNvSpPr txBox="1">
            <a:spLocks noChangeArrowheads="1"/>
          </p:cNvSpPr>
          <p:nvPr/>
        </p:nvSpPr>
        <p:spPr bwMode="auto">
          <a:xfrm>
            <a:off x="3397250" y="34512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99434</a:t>
            </a:r>
          </a:p>
        </p:txBody>
      </p:sp>
      <p:sp>
        <p:nvSpPr>
          <p:cNvPr id="48" name="Text Box 50"/>
          <p:cNvSpPr txBox="1">
            <a:spLocks noChangeArrowheads="1"/>
          </p:cNvSpPr>
          <p:nvPr/>
        </p:nvSpPr>
        <p:spPr bwMode="auto">
          <a:xfrm>
            <a:off x="3397250" y="34512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46323</a:t>
            </a:r>
          </a:p>
        </p:txBody>
      </p:sp>
      <p:sp>
        <p:nvSpPr>
          <p:cNvPr id="49" name="Text Box 51"/>
          <p:cNvSpPr txBox="1">
            <a:spLocks noChangeArrowheads="1"/>
          </p:cNvSpPr>
          <p:nvPr/>
        </p:nvSpPr>
        <p:spPr bwMode="auto">
          <a:xfrm>
            <a:off x="3397250" y="34512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11114</a:t>
            </a:r>
          </a:p>
        </p:txBody>
      </p:sp>
      <p:sp>
        <p:nvSpPr>
          <p:cNvPr id="50" name="Text Box 52"/>
          <p:cNvSpPr txBox="1">
            <a:spLocks noChangeArrowheads="1"/>
          </p:cNvSpPr>
          <p:nvPr/>
        </p:nvSpPr>
        <p:spPr bwMode="auto">
          <a:xfrm>
            <a:off x="3397250" y="34512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33333</a:t>
            </a:r>
          </a:p>
        </p:txBody>
      </p:sp>
      <p:sp>
        <p:nvSpPr>
          <p:cNvPr id="51" name="Rectangle 53"/>
          <p:cNvSpPr>
            <a:spLocks noChangeArrowheads="1"/>
          </p:cNvSpPr>
          <p:nvPr/>
        </p:nvSpPr>
        <p:spPr bwMode="auto">
          <a:xfrm>
            <a:off x="3074988" y="3271838"/>
            <a:ext cx="2905125" cy="1363662"/>
          </a:xfrm>
          <a:prstGeom prst="rect">
            <a:avLst/>
          </a:prstGeom>
          <a:solidFill>
            <a:schemeClr val="bg1"/>
          </a:solidFill>
          <a:ln w="28575">
            <a:solidFill>
              <a:schemeClr val="bg1"/>
            </a:solidFill>
            <a:miter lim="800000"/>
            <a:headEnd/>
            <a:tailEnd/>
          </a:ln>
          <a:effectLst/>
        </p:spPr>
        <p:txBody>
          <a:bodyPr wrap="none" anchor="ctr"/>
          <a:lstStyle/>
          <a:p>
            <a:endParaRPr lang="en-US"/>
          </a:p>
        </p:txBody>
      </p:sp>
      <p:sp>
        <p:nvSpPr>
          <p:cNvPr id="52" name="Text Box 54"/>
          <p:cNvSpPr txBox="1">
            <a:spLocks noChangeArrowheads="1"/>
          </p:cNvSpPr>
          <p:nvPr/>
        </p:nvSpPr>
        <p:spPr bwMode="auto">
          <a:xfrm>
            <a:off x="3397250" y="34512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00000</a:t>
            </a:r>
          </a:p>
        </p:txBody>
      </p:sp>
      <p:sp>
        <p:nvSpPr>
          <p:cNvPr id="53" name="Text Box 55"/>
          <p:cNvSpPr txBox="1">
            <a:spLocks noChangeArrowheads="1"/>
          </p:cNvSpPr>
          <p:nvPr/>
        </p:nvSpPr>
        <p:spPr bwMode="auto">
          <a:xfrm>
            <a:off x="3397250" y="34512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32434</a:t>
            </a:r>
          </a:p>
        </p:txBody>
      </p:sp>
      <p:sp>
        <p:nvSpPr>
          <p:cNvPr id="54" name="Text Box 56"/>
          <p:cNvSpPr txBox="1">
            <a:spLocks noChangeArrowheads="1"/>
          </p:cNvSpPr>
          <p:nvPr/>
        </p:nvSpPr>
        <p:spPr bwMode="auto">
          <a:xfrm>
            <a:off x="3397250" y="34512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22222</a:t>
            </a:r>
          </a:p>
        </p:txBody>
      </p:sp>
      <p:sp>
        <p:nvSpPr>
          <p:cNvPr id="55" name="Text Box 57"/>
          <p:cNvSpPr txBox="1">
            <a:spLocks noChangeArrowheads="1"/>
          </p:cNvSpPr>
          <p:nvPr/>
        </p:nvSpPr>
        <p:spPr bwMode="auto">
          <a:xfrm>
            <a:off x="3397250" y="34512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89696</a:t>
            </a:r>
          </a:p>
        </p:txBody>
      </p:sp>
      <p:sp>
        <p:nvSpPr>
          <p:cNvPr id="56" name="Text Box 58"/>
          <p:cNvSpPr txBox="1">
            <a:spLocks noChangeArrowheads="1"/>
          </p:cNvSpPr>
          <p:nvPr/>
        </p:nvSpPr>
        <p:spPr bwMode="auto">
          <a:xfrm>
            <a:off x="3397250" y="34512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55434</a:t>
            </a:r>
          </a:p>
        </p:txBody>
      </p:sp>
      <p:sp>
        <p:nvSpPr>
          <p:cNvPr id="57" name="Text Box 59"/>
          <p:cNvSpPr txBox="1">
            <a:spLocks noChangeArrowheads="1"/>
          </p:cNvSpPr>
          <p:nvPr/>
        </p:nvSpPr>
        <p:spPr bwMode="auto">
          <a:xfrm>
            <a:off x="3397250" y="34512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99323</a:t>
            </a:r>
          </a:p>
        </p:txBody>
      </p:sp>
      <p:sp>
        <p:nvSpPr>
          <p:cNvPr id="58" name="Text Box 60"/>
          <p:cNvSpPr txBox="1">
            <a:spLocks noChangeArrowheads="1"/>
          </p:cNvSpPr>
          <p:nvPr/>
        </p:nvSpPr>
        <p:spPr bwMode="auto">
          <a:xfrm>
            <a:off x="3397250" y="34512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43434</a:t>
            </a:r>
          </a:p>
        </p:txBody>
      </p:sp>
      <p:sp>
        <p:nvSpPr>
          <p:cNvPr id="59" name="Text Box 61"/>
          <p:cNvSpPr txBox="1">
            <a:spLocks noChangeArrowheads="1"/>
          </p:cNvSpPr>
          <p:nvPr/>
        </p:nvSpPr>
        <p:spPr bwMode="auto">
          <a:xfrm>
            <a:off x="3397250" y="34512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99434</a:t>
            </a:r>
          </a:p>
        </p:txBody>
      </p:sp>
      <p:sp>
        <p:nvSpPr>
          <p:cNvPr id="60" name="Text Box 62"/>
          <p:cNvSpPr txBox="1">
            <a:spLocks noChangeArrowheads="1"/>
          </p:cNvSpPr>
          <p:nvPr/>
        </p:nvSpPr>
        <p:spPr bwMode="auto">
          <a:xfrm>
            <a:off x="3397250" y="34512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46323</a:t>
            </a:r>
          </a:p>
        </p:txBody>
      </p:sp>
      <p:sp>
        <p:nvSpPr>
          <p:cNvPr id="61" name="Text Box 63"/>
          <p:cNvSpPr txBox="1">
            <a:spLocks noChangeArrowheads="1"/>
          </p:cNvSpPr>
          <p:nvPr/>
        </p:nvSpPr>
        <p:spPr bwMode="auto">
          <a:xfrm>
            <a:off x="3397250" y="34512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11114</a:t>
            </a:r>
          </a:p>
        </p:txBody>
      </p:sp>
      <p:sp>
        <p:nvSpPr>
          <p:cNvPr id="62" name="Text Box 64"/>
          <p:cNvSpPr txBox="1">
            <a:spLocks noChangeArrowheads="1"/>
          </p:cNvSpPr>
          <p:nvPr/>
        </p:nvSpPr>
        <p:spPr bwMode="auto">
          <a:xfrm>
            <a:off x="3397250" y="3451225"/>
            <a:ext cx="2138363" cy="950913"/>
          </a:xfrm>
          <a:prstGeom prst="rect">
            <a:avLst/>
          </a:prstGeom>
          <a:solidFill>
            <a:schemeClr val="folHlink"/>
          </a:solidFill>
          <a:ln w="28575">
            <a:solidFill>
              <a:schemeClr val="tx1"/>
            </a:solidFill>
            <a:miter lim="800000"/>
            <a:headEnd/>
            <a:tailEnd/>
          </a:ln>
          <a:effectLst/>
        </p:spPr>
        <p:txBody>
          <a:bodyPr wrap="none" anchor="ctr" anchorCtr="1"/>
          <a:lstStyle/>
          <a:p>
            <a:pPr algn="ctr" eaLnBrk="0" hangingPunct="0">
              <a:spcBef>
                <a:spcPct val="50000"/>
              </a:spcBef>
            </a:pPr>
            <a:r>
              <a:rPr lang="en-US" sz="2000" b="1">
                <a:solidFill>
                  <a:schemeClr val="bg1"/>
                </a:solidFill>
                <a:latin typeface="Verdana" pitchFamily="34" charset="0"/>
              </a:rPr>
              <a:t>Error Detected</a:t>
            </a:r>
          </a:p>
        </p:txBody>
      </p:sp>
      <p:grpSp>
        <p:nvGrpSpPr>
          <p:cNvPr id="63" name="Group 65"/>
          <p:cNvGrpSpPr>
            <a:grpSpLocks/>
          </p:cNvGrpSpPr>
          <p:nvPr/>
        </p:nvGrpSpPr>
        <p:grpSpPr bwMode="auto">
          <a:xfrm>
            <a:off x="914400" y="4767263"/>
            <a:ext cx="7072313" cy="1906587"/>
            <a:chOff x="480" y="2984"/>
            <a:chExt cx="4455" cy="1201"/>
          </a:xfrm>
        </p:grpSpPr>
        <p:sp>
          <p:nvSpPr>
            <p:cNvPr id="64" name="Text Box 66"/>
            <p:cNvSpPr txBox="1">
              <a:spLocks noChangeArrowheads="1"/>
            </p:cNvSpPr>
            <p:nvPr/>
          </p:nvSpPr>
          <p:spPr bwMode="auto">
            <a:xfrm>
              <a:off x="480" y="3839"/>
              <a:ext cx="1428" cy="346"/>
            </a:xfrm>
            <a:prstGeom prst="rect">
              <a:avLst/>
            </a:prstGeom>
            <a:noFill/>
            <a:ln w="28575">
              <a:noFill/>
              <a:miter lim="800000"/>
              <a:headEnd/>
              <a:tailEnd/>
            </a:ln>
            <a:effectLst/>
          </p:spPr>
          <p:txBody>
            <a:bodyPr wrap="none">
              <a:spAutoFit/>
            </a:bodyPr>
            <a:lstStyle/>
            <a:p>
              <a:pPr algn="ctr" eaLnBrk="0" hangingPunct="0"/>
              <a:r>
                <a:rPr lang="en-US" sz="1500" b="1">
                  <a:latin typeface="Verdana" pitchFamily="34" charset="0"/>
                </a:rPr>
                <a:t>192.168.1.1</a:t>
              </a:r>
            </a:p>
            <a:p>
              <a:pPr algn="ctr" eaLnBrk="0" hangingPunct="0"/>
              <a:r>
                <a:rPr lang="en-US" sz="1500" b="1">
                  <a:latin typeface="Verdana" pitchFamily="34" charset="0"/>
                </a:rPr>
                <a:t>00-20-18-C0-07-71</a:t>
              </a:r>
            </a:p>
          </p:txBody>
        </p:sp>
        <p:sp>
          <p:nvSpPr>
            <p:cNvPr id="65" name="Text Box 67"/>
            <p:cNvSpPr txBox="1">
              <a:spLocks noChangeArrowheads="1"/>
            </p:cNvSpPr>
            <p:nvPr/>
          </p:nvSpPr>
          <p:spPr bwMode="auto">
            <a:xfrm>
              <a:off x="3507" y="3839"/>
              <a:ext cx="1428" cy="346"/>
            </a:xfrm>
            <a:prstGeom prst="rect">
              <a:avLst/>
            </a:prstGeom>
            <a:noFill/>
            <a:ln w="28575">
              <a:noFill/>
              <a:miter lim="800000"/>
              <a:headEnd/>
              <a:tailEnd/>
            </a:ln>
            <a:effectLst/>
          </p:spPr>
          <p:txBody>
            <a:bodyPr wrap="none">
              <a:spAutoFit/>
            </a:bodyPr>
            <a:lstStyle/>
            <a:p>
              <a:pPr algn="ctr" eaLnBrk="0" hangingPunct="0"/>
              <a:r>
                <a:rPr lang="en-US" sz="1500" b="1">
                  <a:latin typeface="Verdana" pitchFamily="34" charset="0"/>
                </a:rPr>
                <a:t>192.168.1.2</a:t>
              </a:r>
            </a:p>
            <a:p>
              <a:pPr algn="ctr" eaLnBrk="0" hangingPunct="0"/>
              <a:r>
                <a:rPr lang="en-US" sz="1500" b="1">
                  <a:latin typeface="Verdana" pitchFamily="34" charset="0"/>
                </a:rPr>
                <a:t>00-20-18-C0-07-72</a:t>
              </a:r>
            </a:p>
          </p:txBody>
        </p:sp>
        <p:grpSp>
          <p:nvGrpSpPr>
            <p:cNvPr id="66" name="Group 68"/>
            <p:cNvGrpSpPr>
              <a:grpSpLocks/>
            </p:cNvGrpSpPr>
            <p:nvPr/>
          </p:nvGrpSpPr>
          <p:grpSpPr bwMode="auto">
            <a:xfrm>
              <a:off x="846" y="2984"/>
              <a:ext cx="3855" cy="759"/>
              <a:chOff x="846" y="2984"/>
              <a:chExt cx="3855" cy="759"/>
            </a:xfrm>
          </p:grpSpPr>
          <p:grpSp>
            <p:nvGrpSpPr>
              <p:cNvPr id="67" name="Group 69"/>
              <p:cNvGrpSpPr>
                <a:grpSpLocks/>
              </p:cNvGrpSpPr>
              <p:nvPr/>
            </p:nvGrpSpPr>
            <p:grpSpPr bwMode="auto">
              <a:xfrm>
                <a:off x="846" y="2984"/>
                <a:ext cx="3855" cy="759"/>
                <a:chOff x="846" y="2984"/>
                <a:chExt cx="3855" cy="759"/>
              </a:xfrm>
            </p:grpSpPr>
            <p:pic>
              <p:nvPicPr>
                <p:cNvPr id="70" name="Picture 70"/>
                <p:cNvPicPr preferRelativeResize="0">
                  <a:picLocks noChangeAspect="1" noChangeArrowheads="1"/>
                </p:cNvPicPr>
                <p:nvPr/>
              </p:nvPicPr>
              <p:blipFill>
                <a:blip r:embed="rId9"/>
                <a:srcRect/>
                <a:stretch>
                  <a:fillRect/>
                </a:stretch>
              </p:blipFill>
              <p:spPr bwMode="auto">
                <a:xfrm>
                  <a:off x="846" y="2984"/>
                  <a:ext cx="839" cy="759"/>
                </a:xfrm>
                <a:prstGeom prst="rect">
                  <a:avLst/>
                </a:prstGeom>
                <a:noFill/>
                <a:ln w="9525">
                  <a:noFill/>
                  <a:miter lim="800000"/>
                  <a:headEnd/>
                  <a:tailEnd/>
                </a:ln>
                <a:effectLst/>
              </p:spPr>
            </p:pic>
            <p:pic>
              <p:nvPicPr>
                <p:cNvPr id="71" name="Picture 71"/>
                <p:cNvPicPr preferRelativeResize="0">
                  <a:picLocks noChangeAspect="1" noChangeArrowheads="1"/>
                </p:cNvPicPr>
                <p:nvPr/>
              </p:nvPicPr>
              <p:blipFill>
                <a:blip r:embed="rId9"/>
                <a:srcRect/>
                <a:stretch>
                  <a:fillRect/>
                </a:stretch>
              </p:blipFill>
              <p:spPr bwMode="auto">
                <a:xfrm>
                  <a:off x="3862" y="2984"/>
                  <a:ext cx="839" cy="759"/>
                </a:xfrm>
                <a:prstGeom prst="rect">
                  <a:avLst/>
                </a:prstGeom>
                <a:noFill/>
                <a:ln w="9525">
                  <a:noFill/>
                  <a:miter lim="800000"/>
                  <a:headEnd/>
                  <a:tailEnd/>
                </a:ln>
                <a:effectLst/>
              </p:spPr>
            </p:pic>
            <p:cxnSp>
              <p:nvCxnSpPr>
                <p:cNvPr id="72" name="AutoShape 72"/>
                <p:cNvCxnSpPr>
                  <a:cxnSpLocks noChangeShapeType="1"/>
                </p:cNvCxnSpPr>
                <p:nvPr/>
              </p:nvCxnSpPr>
              <p:spPr bwMode="auto">
                <a:xfrm rot="10800000">
                  <a:off x="1685" y="3364"/>
                  <a:ext cx="2177" cy="0"/>
                </a:xfrm>
                <a:prstGeom prst="straightConnector1">
                  <a:avLst/>
                </a:prstGeom>
                <a:noFill/>
                <a:ln w="38100">
                  <a:solidFill>
                    <a:srgbClr val="FF6600"/>
                  </a:solidFill>
                  <a:round/>
                  <a:headEnd type="none" w="sm" len="sm"/>
                  <a:tailEnd type="none" w="sm" len="sm"/>
                </a:ln>
                <a:effectLst/>
              </p:spPr>
            </p:cxnSp>
          </p:grpSp>
          <p:sp>
            <p:nvSpPr>
              <p:cNvPr id="68" name="Text Box 73"/>
              <p:cNvSpPr txBox="1">
                <a:spLocks noChangeArrowheads="1"/>
              </p:cNvSpPr>
              <p:nvPr/>
            </p:nvSpPr>
            <p:spPr bwMode="auto">
              <a:xfrm>
                <a:off x="1087" y="3091"/>
                <a:ext cx="265" cy="288"/>
              </a:xfrm>
              <a:prstGeom prst="rect">
                <a:avLst/>
              </a:prstGeom>
              <a:noFill/>
              <a:ln w="28575">
                <a:noFill/>
                <a:miter lim="800000"/>
                <a:headEnd/>
                <a:tailEnd/>
              </a:ln>
              <a:effectLst/>
            </p:spPr>
            <p:txBody>
              <a:bodyPr wrap="none">
                <a:spAutoFit/>
              </a:bodyPr>
              <a:lstStyle/>
              <a:p>
                <a:pPr algn="ctr" eaLnBrk="0" hangingPunct="0"/>
                <a:r>
                  <a:rPr lang="en-US" sz="2400" b="1">
                    <a:solidFill>
                      <a:srgbClr val="FF6600"/>
                    </a:solidFill>
                    <a:latin typeface="Verdana" pitchFamily="34" charset="0"/>
                  </a:rPr>
                  <a:t>A</a:t>
                </a:r>
              </a:p>
            </p:txBody>
          </p:sp>
          <p:sp>
            <p:nvSpPr>
              <p:cNvPr id="69" name="Text Box 74"/>
              <p:cNvSpPr txBox="1">
                <a:spLocks noChangeArrowheads="1"/>
              </p:cNvSpPr>
              <p:nvPr/>
            </p:nvSpPr>
            <p:spPr bwMode="auto">
              <a:xfrm>
                <a:off x="4104" y="3091"/>
                <a:ext cx="262" cy="288"/>
              </a:xfrm>
              <a:prstGeom prst="rect">
                <a:avLst/>
              </a:prstGeom>
              <a:noFill/>
              <a:ln w="28575">
                <a:noFill/>
                <a:miter lim="800000"/>
                <a:headEnd/>
                <a:tailEnd/>
              </a:ln>
              <a:effectLst/>
            </p:spPr>
            <p:txBody>
              <a:bodyPr wrap="none">
                <a:spAutoFit/>
              </a:bodyPr>
              <a:lstStyle/>
              <a:p>
                <a:pPr algn="ctr" eaLnBrk="0" hangingPunct="0"/>
                <a:r>
                  <a:rPr lang="en-US" sz="2400" b="1">
                    <a:solidFill>
                      <a:srgbClr val="FF6600"/>
                    </a:solidFill>
                    <a:latin typeface="Verdana" pitchFamily="34" charset="0"/>
                  </a:rPr>
                  <a:t>B</a:t>
                </a:r>
              </a:p>
            </p:txBody>
          </p:sp>
        </p:grpSp>
      </p:grpSp>
      <p:sp>
        <p:nvSpPr>
          <p:cNvPr id="73" name="Rectangle 75"/>
          <p:cNvSpPr>
            <a:spLocks noChangeArrowheads="1"/>
          </p:cNvSpPr>
          <p:nvPr/>
        </p:nvSpPr>
        <p:spPr bwMode="auto">
          <a:xfrm>
            <a:off x="3057525" y="3254375"/>
            <a:ext cx="2940050" cy="1487488"/>
          </a:xfrm>
          <a:prstGeom prst="rect">
            <a:avLst/>
          </a:prstGeom>
          <a:solidFill>
            <a:schemeClr val="bg1"/>
          </a:solidFill>
          <a:ln w="28575">
            <a:noFill/>
            <a:miter lim="800000"/>
            <a:headEnd/>
            <a:tailEnd/>
          </a:ln>
          <a:effectLst/>
        </p:spPr>
        <p:txBody>
          <a:bodyPr wrap="none" anchor="ctr"/>
          <a:lstStyle/>
          <a:p>
            <a:endParaRPr lang="en-US"/>
          </a:p>
        </p:txBody>
      </p:sp>
      <p:sp>
        <p:nvSpPr>
          <p:cNvPr id="74" name="AutoShape 76"/>
          <p:cNvSpPr>
            <a:spLocks noChangeArrowheads="1"/>
          </p:cNvSpPr>
          <p:nvPr/>
        </p:nvSpPr>
        <p:spPr bwMode="auto">
          <a:xfrm>
            <a:off x="2236788" y="1963738"/>
            <a:ext cx="4976812" cy="3225800"/>
          </a:xfrm>
          <a:prstGeom prst="roundRect">
            <a:avLst>
              <a:gd name="adj" fmla="val 16667"/>
            </a:avLst>
          </a:prstGeom>
          <a:solidFill>
            <a:srgbClr val="FFFF99"/>
          </a:solidFill>
          <a:ln w="9525">
            <a:noFill/>
            <a:round/>
            <a:headEnd/>
            <a:tailEnd/>
          </a:ln>
          <a:effectLst>
            <a:outerShdw dist="107763" dir="2700000" algn="ctr" rotWithShape="0">
              <a:schemeClr val="bg2"/>
            </a:outerShdw>
          </a:effectLst>
        </p:spPr>
        <p:txBody>
          <a:bodyPr/>
          <a:lstStyle/>
          <a:p>
            <a:pPr marL="342900" indent="-342900" algn="ctr">
              <a:spcBef>
                <a:spcPct val="20000"/>
              </a:spcBef>
            </a:pPr>
            <a:r>
              <a:rPr lang="en-US" altLang="ja-JP" sz="2500" b="1">
                <a:solidFill>
                  <a:schemeClr val="folHlink"/>
                </a:solidFill>
                <a:latin typeface="Verdana" pitchFamily="34" charset="0"/>
                <a:ea typeface="ＭＳ Ｐゴシック" pitchFamily="50" charset="-128"/>
              </a:rPr>
              <a:t>PC-A </a:t>
            </a:r>
          </a:p>
          <a:p>
            <a:pPr marL="342900" indent="-342900" algn="ctr">
              <a:spcBef>
                <a:spcPct val="20000"/>
              </a:spcBef>
            </a:pPr>
            <a:r>
              <a:rPr lang="en-US" altLang="ja-JP" sz="2500" b="1">
                <a:solidFill>
                  <a:srgbClr val="6600FF"/>
                </a:solidFill>
                <a:latin typeface="Verdana" pitchFamily="34" charset="0"/>
                <a:ea typeface="ＭＳ Ｐゴシック" pitchFamily="50" charset="-128"/>
              </a:rPr>
              <a:t>CRC No. 33333 </a:t>
            </a:r>
          </a:p>
          <a:p>
            <a:pPr marL="342900" indent="-342900" algn="ctr">
              <a:spcBef>
                <a:spcPct val="20000"/>
              </a:spcBef>
            </a:pPr>
            <a:r>
              <a:rPr lang="en-US" altLang="ja-JP" sz="2500" b="1">
                <a:solidFill>
                  <a:schemeClr val="folHlink"/>
                </a:solidFill>
                <a:latin typeface="Verdana" pitchFamily="34" charset="0"/>
                <a:ea typeface="ＭＳ Ｐゴシック" pitchFamily="50" charset="-128"/>
              </a:rPr>
              <a:t>PC-B </a:t>
            </a:r>
          </a:p>
          <a:p>
            <a:pPr marL="342900" indent="-342900" algn="ctr">
              <a:spcBef>
                <a:spcPct val="20000"/>
              </a:spcBef>
            </a:pPr>
            <a:r>
              <a:rPr lang="en-US" altLang="ja-JP" sz="2500" b="1">
                <a:solidFill>
                  <a:srgbClr val="6600FF"/>
                </a:solidFill>
                <a:latin typeface="Verdana" pitchFamily="34" charset="0"/>
                <a:ea typeface="ＭＳ Ｐゴシック" pitchFamily="50" charset="-128"/>
              </a:rPr>
              <a:t>CRC No. 11114</a:t>
            </a:r>
          </a:p>
          <a:p>
            <a:pPr marL="342900" indent="-342900" algn="ctr">
              <a:spcBef>
                <a:spcPct val="20000"/>
              </a:spcBef>
            </a:pPr>
            <a:r>
              <a:rPr lang="en-US" altLang="ja-JP" sz="2500" b="1">
                <a:solidFill>
                  <a:schemeClr val="folHlink"/>
                </a:solidFill>
                <a:latin typeface="Verdana" pitchFamily="34" charset="0"/>
                <a:ea typeface="ＭＳ Ｐゴシック" pitchFamily="50" charset="-128"/>
              </a:rPr>
              <a:t>Error Detected</a:t>
            </a:r>
            <a:r>
              <a:rPr lang="en-US" altLang="ja-JP" sz="2000" b="1">
                <a:solidFill>
                  <a:schemeClr val="folHlink"/>
                </a:solidFill>
                <a:latin typeface="Verdana" pitchFamily="34" charset="0"/>
                <a:ea typeface="ＭＳ Ｐゴシック" pitchFamily="50" charset="-128"/>
              </a:rPr>
              <a:t> </a:t>
            </a:r>
          </a:p>
          <a:p>
            <a:pPr marL="342900" indent="-342900" algn="ctr">
              <a:spcBef>
                <a:spcPct val="20000"/>
              </a:spcBef>
            </a:pPr>
            <a:r>
              <a:rPr lang="en-US" altLang="ja-JP" sz="2000" b="1">
                <a:solidFill>
                  <a:srgbClr val="6600FF"/>
                </a:solidFill>
                <a:latin typeface="Verdana" pitchFamily="34" charset="0"/>
                <a:ea typeface="ＭＳ Ｐゴシック" pitchFamily="50" charset="-128"/>
              </a:rPr>
              <a:t>For Error Correction </a:t>
            </a:r>
          </a:p>
          <a:p>
            <a:pPr marL="342900" indent="-342900" algn="ctr">
              <a:spcBef>
                <a:spcPct val="20000"/>
              </a:spcBef>
            </a:pPr>
            <a:r>
              <a:rPr lang="en-US" altLang="ja-JP" sz="2000" b="1">
                <a:solidFill>
                  <a:srgbClr val="6600FF"/>
                </a:solidFill>
                <a:latin typeface="Verdana" pitchFamily="34" charset="0"/>
                <a:ea typeface="ＭＳ Ｐゴシック" pitchFamily="50" charset="-128"/>
              </a:rPr>
              <a:t>Contact Source Transport layer</a:t>
            </a:r>
          </a:p>
        </p:txBody>
      </p:sp>
      <p:pic>
        <p:nvPicPr>
          <p:cNvPr id="75" name="Picture 77" descr="ssss"/>
          <p:cNvPicPr>
            <a:picLocks noChangeAspect="1" noChangeArrowheads="1"/>
          </p:cNvPicPr>
          <p:nvPr/>
        </p:nvPicPr>
        <p:blipFill>
          <a:blip r:embed="rId10"/>
          <a:srcRect/>
          <a:stretch>
            <a:fillRect/>
          </a:stretch>
        </p:blipFill>
        <p:spPr bwMode="auto">
          <a:xfrm>
            <a:off x="5448300" y="0"/>
            <a:ext cx="3695700" cy="1400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500" fill="hold"/>
                                        <p:tgtEl>
                                          <p:spTgt spid="63"/>
                                        </p:tgtEl>
                                        <p:attrNameLst>
                                          <p:attrName>ppt_w</p:attrName>
                                        </p:attrNameLst>
                                      </p:cBhvr>
                                      <p:tavLst>
                                        <p:tav tm="0">
                                          <p:val>
                                            <p:fltVal val="0"/>
                                          </p:val>
                                        </p:tav>
                                        <p:tav tm="100000">
                                          <p:val>
                                            <p:strVal val="#ppt_w"/>
                                          </p:val>
                                        </p:tav>
                                      </p:tavLst>
                                    </p:anim>
                                    <p:anim calcmode="lin" valueType="num">
                                      <p:cBhvr>
                                        <p:cTn id="8" dur="500" fill="hold"/>
                                        <p:tgtEl>
                                          <p:spTgt spid="6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down)">
                                      <p:cBhvr>
                                        <p:cTn id="13"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3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500" fill="hold"/>
                                        <p:tgtEl>
                                          <p:spTgt spid="31"/>
                                        </p:tgtEl>
                                        <p:attrNameLst>
                                          <p:attrName>ppt_w</p:attrName>
                                        </p:attrNameLst>
                                      </p:cBhvr>
                                      <p:tavLst>
                                        <p:tav tm="0">
                                          <p:val>
                                            <p:fltVal val="0"/>
                                          </p:val>
                                        </p:tav>
                                        <p:tav tm="100000">
                                          <p:val>
                                            <p:strVal val="#ppt_w"/>
                                          </p:val>
                                        </p:tav>
                                      </p:tavLst>
                                    </p:anim>
                                    <p:anim calcmode="lin" valueType="num">
                                      <p:cBhvr>
                                        <p:cTn id="27" dur="500" fill="hold"/>
                                        <p:tgtEl>
                                          <p:spTgt spid="31"/>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2" presetClass="entr" presetSubtype="1"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slide(fromTop)">
                                      <p:cBhvr>
                                        <p:cTn id="32" dur="500"/>
                                        <p:tgtEl>
                                          <p:spTgt spid="28"/>
                                        </p:tgtEl>
                                      </p:cBhvr>
                                    </p:animEffect>
                                  </p:childTnLst>
                                  <p:subTnLst>
                                    <p:set>
                                      <p:cBhvr override="childStyle">
                                        <p:cTn dur="1" fill="hold" display="0" masterRel="sameClick" afterEffect="1">
                                          <p:stCondLst>
                                            <p:cond evt="end" delay="0">
                                              <p:tn val="30"/>
                                            </p:cond>
                                          </p:stCondLst>
                                        </p:cTn>
                                        <p:tgtEl>
                                          <p:spTgt spid="28"/>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up)">
                                      <p:cBhvr>
                                        <p:cTn id="37" dur="500"/>
                                        <p:tgtEl>
                                          <p:spTgt spid="36"/>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wipe(left)">
                                      <p:cBhvr>
                                        <p:cTn id="41" dur="500"/>
                                        <p:tgtEl>
                                          <p:spTgt spid="3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wipe(down)">
                                      <p:cBhvr>
                                        <p:cTn id="46" dur="500"/>
                                        <p:tgtEl>
                                          <p:spTgt spid="40"/>
                                        </p:tgtEl>
                                      </p:cBhvr>
                                    </p:animEffect>
                                  </p:childTnLst>
                                </p:cTn>
                              </p:par>
                            </p:childTnLst>
                          </p:cTn>
                        </p:par>
                        <p:par>
                          <p:cTn id="47" fill="hold">
                            <p:stCondLst>
                              <p:cond delay="500"/>
                            </p:stCondLst>
                            <p:childTnLst>
                              <p:par>
                                <p:cTn id="48" presetID="22" presetClass="entr" presetSubtype="4" fill="hold" grpId="0" nodeType="after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wipe(down)">
                                      <p:cBhvr>
                                        <p:cTn id="50" dur="500"/>
                                        <p:tgtEl>
                                          <p:spTgt spid="41"/>
                                        </p:tgtEl>
                                      </p:cBhvr>
                                    </p:animEffect>
                                  </p:childTnLst>
                                </p:cTn>
                              </p:par>
                            </p:childTnLst>
                          </p:cTn>
                        </p:par>
                        <p:par>
                          <p:cTn id="51" fill="hold">
                            <p:stCondLst>
                              <p:cond delay="1000"/>
                            </p:stCondLst>
                            <p:childTnLst>
                              <p:par>
                                <p:cTn id="52" presetID="22" presetClass="entr" presetSubtype="4" fill="hold" grpId="0" nodeType="after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wipe(down)">
                                      <p:cBhvr>
                                        <p:cTn id="54" dur="500"/>
                                        <p:tgtEl>
                                          <p:spTgt spid="42"/>
                                        </p:tgtEl>
                                      </p:cBhvr>
                                    </p:animEffect>
                                  </p:childTnLst>
                                </p:cTn>
                              </p:par>
                            </p:childTnLst>
                          </p:cTn>
                        </p:par>
                        <p:par>
                          <p:cTn id="55" fill="hold">
                            <p:stCondLst>
                              <p:cond delay="1500"/>
                            </p:stCondLst>
                            <p:childTnLst>
                              <p:par>
                                <p:cTn id="56" presetID="22" presetClass="entr" presetSubtype="4" fill="hold" grpId="0" nodeType="after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wipe(down)">
                                      <p:cBhvr>
                                        <p:cTn id="58" dur="500"/>
                                        <p:tgtEl>
                                          <p:spTgt spid="43"/>
                                        </p:tgtEl>
                                      </p:cBhvr>
                                    </p:animEffect>
                                  </p:childTnLst>
                                </p:cTn>
                              </p:par>
                            </p:childTnLst>
                          </p:cTn>
                        </p:par>
                        <p:par>
                          <p:cTn id="59" fill="hold">
                            <p:stCondLst>
                              <p:cond delay="2000"/>
                            </p:stCondLst>
                            <p:childTnLst>
                              <p:par>
                                <p:cTn id="60" presetID="22" presetClass="entr" presetSubtype="4" fill="hold" grpId="0" nodeType="after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wipe(down)">
                                      <p:cBhvr>
                                        <p:cTn id="62" dur="500"/>
                                        <p:tgtEl>
                                          <p:spTgt spid="44"/>
                                        </p:tgtEl>
                                      </p:cBhvr>
                                    </p:animEffect>
                                  </p:childTnLst>
                                </p:cTn>
                              </p:par>
                            </p:childTnLst>
                          </p:cTn>
                        </p:par>
                        <p:par>
                          <p:cTn id="63" fill="hold">
                            <p:stCondLst>
                              <p:cond delay="2500"/>
                            </p:stCondLst>
                            <p:childTnLst>
                              <p:par>
                                <p:cTn id="64" presetID="22" presetClass="entr" presetSubtype="4" fill="hold" grpId="0" nodeType="after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wipe(down)">
                                      <p:cBhvr>
                                        <p:cTn id="66" dur="500"/>
                                        <p:tgtEl>
                                          <p:spTgt spid="45"/>
                                        </p:tgtEl>
                                      </p:cBhvr>
                                    </p:animEffect>
                                  </p:childTnLst>
                                </p:cTn>
                              </p:par>
                            </p:childTnLst>
                          </p:cTn>
                        </p:par>
                        <p:par>
                          <p:cTn id="67" fill="hold">
                            <p:stCondLst>
                              <p:cond delay="3000"/>
                            </p:stCondLst>
                            <p:childTnLst>
                              <p:par>
                                <p:cTn id="68" presetID="22" presetClass="entr" presetSubtype="4" fill="hold" grpId="0" nodeType="after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wipe(down)">
                                      <p:cBhvr>
                                        <p:cTn id="70" dur="500"/>
                                        <p:tgtEl>
                                          <p:spTgt spid="46"/>
                                        </p:tgtEl>
                                      </p:cBhvr>
                                    </p:animEffect>
                                  </p:childTnLst>
                                </p:cTn>
                              </p:par>
                            </p:childTnLst>
                          </p:cTn>
                        </p:par>
                        <p:par>
                          <p:cTn id="71" fill="hold">
                            <p:stCondLst>
                              <p:cond delay="3500"/>
                            </p:stCondLst>
                            <p:childTnLst>
                              <p:par>
                                <p:cTn id="72" presetID="22" presetClass="entr" presetSubtype="4" fill="hold" grpId="0" nodeType="after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wipe(down)">
                                      <p:cBhvr>
                                        <p:cTn id="74" dur="500"/>
                                        <p:tgtEl>
                                          <p:spTgt spid="47"/>
                                        </p:tgtEl>
                                      </p:cBhvr>
                                    </p:animEffect>
                                  </p:childTnLst>
                                </p:cTn>
                              </p:par>
                            </p:childTnLst>
                          </p:cTn>
                        </p:par>
                        <p:par>
                          <p:cTn id="75" fill="hold">
                            <p:stCondLst>
                              <p:cond delay="4000"/>
                            </p:stCondLst>
                            <p:childTnLst>
                              <p:par>
                                <p:cTn id="76" presetID="22" presetClass="entr" presetSubtype="4" fill="hold" grpId="0" nodeType="afterEffect">
                                  <p:stCondLst>
                                    <p:cond delay="0"/>
                                  </p:stCondLst>
                                  <p:childTnLst>
                                    <p:set>
                                      <p:cBhvr>
                                        <p:cTn id="77" dur="1" fill="hold">
                                          <p:stCondLst>
                                            <p:cond delay="0"/>
                                          </p:stCondLst>
                                        </p:cTn>
                                        <p:tgtEl>
                                          <p:spTgt spid="48"/>
                                        </p:tgtEl>
                                        <p:attrNameLst>
                                          <p:attrName>style.visibility</p:attrName>
                                        </p:attrNameLst>
                                      </p:cBhvr>
                                      <p:to>
                                        <p:strVal val="visible"/>
                                      </p:to>
                                    </p:set>
                                    <p:animEffect transition="in" filter="wipe(down)">
                                      <p:cBhvr>
                                        <p:cTn id="78" dur="500"/>
                                        <p:tgtEl>
                                          <p:spTgt spid="48"/>
                                        </p:tgtEl>
                                      </p:cBhvr>
                                    </p:animEffect>
                                  </p:childTnLst>
                                </p:cTn>
                              </p:par>
                            </p:childTnLst>
                          </p:cTn>
                        </p:par>
                        <p:par>
                          <p:cTn id="79" fill="hold">
                            <p:stCondLst>
                              <p:cond delay="4500"/>
                            </p:stCondLst>
                            <p:childTnLst>
                              <p:par>
                                <p:cTn id="80" presetID="22" presetClass="entr" presetSubtype="4" fill="hold" grpId="0" nodeType="after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down)">
                                      <p:cBhvr>
                                        <p:cTn id="82" dur="500"/>
                                        <p:tgtEl>
                                          <p:spTgt spid="49"/>
                                        </p:tgtEl>
                                      </p:cBhvr>
                                    </p:animEffect>
                                  </p:childTnLst>
                                </p:cTn>
                              </p:par>
                            </p:childTnLst>
                          </p:cTn>
                        </p:par>
                        <p:par>
                          <p:cTn id="83" fill="hold">
                            <p:stCondLst>
                              <p:cond delay="5000"/>
                            </p:stCondLst>
                            <p:childTnLst>
                              <p:par>
                                <p:cTn id="84" presetID="22" presetClass="entr" presetSubtype="4" fill="hold" grpId="0" nodeType="afterEffect">
                                  <p:stCondLst>
                                    <p:cond delay="0"/>
                                  </p:stCondLst>
                                  <p:childTnLst>
                                    <p:set>
                                      <p:cBhvr>
                                        <p:cTn id="85" dur="1" fill="hold">
                                          <p:stCondLst>
                                            <p:cond delay="0"/>
                                          </p:stCondLst>
                                        </p:cTn>
                                        <p:tgtEl>
                                          <p:spTgt spid="50"/>
                                        </p:tgtEl>
                                        <p:attrNameLst>
                                          <p:attrName>style.visibility</p:attrName>
                                        </p:attrNameLst>
                                      </p:cBhvr>
                                      <p:to>
                                        <p:strVal val="visible"/>
                                      </p:to>
                                    </p:set>
                                    <p:animEffect transition="in" filter="wipe(down)">
                                      <p:cBhvr>
                                        <p:cTn id="86" dur="500"/>
                                        <p:tgtEl>
                                          <p:spTgt spid="50"/>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51"/>
                                        </p:tgtEl>
                                        <p:attrNameLst>
                                          <p:attrName>style.visibility</p:attrName>
                                        </p:attrNameLst>
                                      </p:cBhvr>
                                      <p:to>
                                        <p:strVal val="visible"/>
                                      </p:to>
                                    </p:set>
                                  </p:childTnLst>
                                </p:cTn>
                              </p:par>
                            </p:childTnLst>
                          </p:cTn>
                        </p:par>
                        <p:par>
                          <p:cTn id="91" fill="hold">
                            <p:stCondLst>
                              <p:cond delay="500"/>
                            </p:stCondLst>
                            <p:childTnLst>
                              <p:par>
                                <p:cTn id="92" presetID="12" presetClass="entr" presetSubtype="8" fill="hold" nodeType="after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slide(fromLeft)">
                                      <p:cBhvr>
                                        <p:cTn id="94" dur="500"/>
                                        <p:tgtEl>
                                          <p:spTgt spid="11"/>
                                        </p:tgtEl>
                                      </p:cBhvr>
                                    </p:animEffect>
                                  </p:childTnLst>
                                  <p:subTnLst>
                                    <p:set>
                                      <p:cBhvr override="childStyle">
                                        <p:cTn dur="1" fill="hold" display="0" masterRel="sameClick" afterEffect="1">
                                          <p:stCondLst>
                                            <p:cond evt="end" delay="0">
                                              <p:tn val="92"/>
                                            </p:cond>
                                          </p:stCondLst>
                                        </p:cTn>
                                        <p:tgtEl>
                                          <p:spTgt spid="11"/>
                                        </p:tgtEl>
                                        <p:attrNameLst>
                                          <p:attrName>style.visibility</p:attrName>
                                        </p:attrNameLst>
                                      </p:cBhvr>
                                      <p:to>
                                        <p:strVal val="hidden"/>
                                      </p:to>
                                    </p:set>
                                  </p:subTnLst>
                                </p:cTn>
                              </p:par>
                            </p:childTnLst>
                          </p:cTn>
                        </p:par>
                        <p:par>
                          <p:cTn id="95" fill="hold">
                            <p:stCondLst>
                              <p:cond delay="1000"/>
                            </p:stCondLst>
                            <p:childTnLst>
                              <p:par>
                                <p:cTn id="96" presetID="12" presetClass="entr" presetSubtype="8" fill="hold" nodeType="after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slide(fromLeft)">
                                      <p:cBhvr>
                                        <p:cTn id="98" dur="500"/>
                                        <p:tgtEl>
                                          <p:spTgt spid="14"/>
                                        </p:tgtEl>
                                      </p:cBhvr>
                                    </p:animEffect>
                                  </p:childTnLst>
                                  <p:subTnLst>
                                    <p:set>
                                      <p:cBhvr override="childStyle">
                                        <p:cTn dur="1" fill="hold" display="0" masterRel="sameClick" afterEffect="1">
                                          <p:stCondLst>
                                            <p:cond evt="end" delay="0">
                                              <p:tn val="96"/>
                                            </p:cond>
                                          </p:stCondLst>
                                        </p:cTn>
                                        <p:tgtEl>
                                          <p:spTgt spid="14"/>
                                        </p:tgtEl>
                                        <p:attrNameLst>
                                          <p:attrName>style.visibility</p:attrName>
                                        </p:attrNameLst>
                                      </p:cBhvr>
                                      <p:to>
                                        <p:strVal val="hidden"/>
                                      </p:to>
                                    </p:set>
                                  </p:subTnLst>
                                </p:cTn>
                              </p:par>
                            </p:childTnLst>
                          </p:cTn>
                        </p:par>
                        <p:par>
                          <p:cTn id="99" fill="hold">
                            <p:stCondLst>
                              <p:cond delay="1500"/>
                            </p:stCondLst>
                            <p:childTnLst>
                              <p:par>
                                <p:cTn id="100" presetID="12" presetClass="entr" presetSubtype="8" fill="hold" nodeType="afterEffect">
                                  <p:stCondLst>
                                    <p:cond delay="0"/>
                                  </p:stCondLst>
                                  <p:childTnLst>
                                    <p:set>
                                      <p:cBhvr>
                                        <p:cTn id="101" dur="1" fill="hold">
                                          <p:stCondLst>
                                            <p:cond delay="0"/>
                                          </p:stCondLst>
                                        </p:cTn>
                                        <p:tgtEl>
                                          <p:spTgt spid="17"/>
                                        </p:tgtEl>
                                        <p:attrNameLst>
                                          <p:attrName>style.visibility</p:attrName>
                                        </p:attrNameLst>
                                      </p:cBhvr>
                                      <p:to>
                                        <p:strVal val="visible"/>
                                      </p:to>
                                    </p:set>
                                    <p:animEffect transition="in" filter="slide(fromLeft)">
                                      <p:cBhvr>
                                        <p:cTn id="102" dur="500"/>
                                        <p:tgtEl>
                                          <p:spTgt spid="17"/>
                                        </p:tgtEl>
                                      </p:cBhvr>
                                    </p:animEffect>
                                  </p:childTnLst>
                                  <p:subTnLst>
                                    <p:set>
                                      <p:cBhvr override="childStyle">
                                        <p:cTn dur="1" fill="hold" display="0" masterRel="sameClick" afterEffect="1">
                                          <p:stCondLst>
                                            <p:cond evt="end" delay="0">
                                              <p:tn val="100"/>
                                            </p:cond>
                                          </p:stCondLst>
                                        </p:cTn>
                                        <p:tgtEl>
                                          <p:spTgt spid="17"/>
                                        </p:tgtEl>
                                        <p:attrNameLst>
                                          <p:attrName>style.visibility</p:attrName>
                                        </p:attrNameLst>
                                      </p:cBhvr>
                                      <p:to>
                                        <p:strVal val="hidden"/>
                                      </p:to>
                                    </p:set>
                                  </p:subTnLst>
                                </p:cTn>
                              </p:par>
                            </p:childTnLst>
                          </p:cTn>
                        </p:par>
                        <p:par>
                          <p:cTn id="103" fill="hold">
                            <p:stCondLst>
                              <p:cond delay="2000"/>
                            </p:stCondLst>
                            <p:childTnLst>
                              <p:par>
                                <p:cTn id="104" presetID="12" presetClass="entr" presetSubtype="8" fill="hold" nodeType="afterEffect">
                                  <p:stCondLst>
                                    <p:cond delay="0"/>
                                  </p:stCondLst>
                                  <p:childTnLst>
                                    <p:set>
                                      <p:cBhvr>
                                        <p:cTn id="105" dur="1" fill="hold">
                                          <p:stCondLst>
                                            <p:cond delay="0"/>
                                          </p:stCondLst>
                                        </p:cTn>
                                        <p:tgtEl>
                                          <p:spTgt spid="20"/>
                                        </p:tgtEl>
                                        <p:attrNameLst>
                                          <p:attrName>style.visibility</p:attrName>
                                        </p:attrNameLst>
                                      </p:cBhvr>
                                      <p:to>
                                        <p:strVal val="visible"/>
                                      </p:to>
                                    </p:set>
                                    <p:animEffect transition="in" filter="slide(fromLeft)">
                                      <p:cBhvr>
                                        <p:cTn id="106" dur="500"/>
                                        <p:tgtEl>
                                          <p:spTgt spid="20"/>
                                        </p:tgtEl>
                                      </p:cBhvr>
                                    </p:animEffect>
                                  </p:childTnLst>
                                  <p:subTnLst>
                                    <p:set>
                                      <p:cBhvr override="childStyle">
                                        <p:cTn dur="1" fill="hold" display="0" masterRel="sameClick" afterEffect="1">
                                          <p:stCondLst>
                                            <p:cond evt="end" delay="0">
                                              <p:tn val="104"/>
                                            </p:cond>
                                          </p:stCondLst>
                                        </p:cTn>
                                        <p:tgtEl>
                                          <p:spTgt spid="20"/>
                                        </p:tgtEl>
                                        <p:attrNameLst>
                                          <p:attrName>style.visibility</p:attrName>
                                        </p:attrNameLst>
                                      </p:cBhvr>
                                      <p:to>
                                        <p:strVal val="hidden"/>
                                      </p:to>
                                    </p:set>
                                  </p:subTnLst>
                                </p:cTn>
                              </p:par>
                            </p:childTnLst>
                          </p:cTn>
                        </p:par>
                        <p:par>
                          <p:cTn id="107" fill="hold">
                            <p:stCondLst>
                              <p:cond delay="2500"/>
                            </p:stCondLst>
                            <p:childTnLst>
                              <p:par>
                                <p:cTn id="108" presetID="12" presetClass="entr" presetSubtype="8" fill="hold" nodeType="afterEffect">
                                  <p:stCondLst>
                                    <p:cond delay="0"/>
                                  </p:stCondLst>
                                  <p:childTnLst>
                                    <p:set>
                                      <p:cBhvr>
                                        <p:cTn id="109" dur="1" fill="hold">
                                          <p:stCondLst>
                                            <p:cond delay="0"/>
                                          </p:stCondLst>
                                        </p:cTn>
                                        <p:tgtEl>
                                          <p:spTgt spid="23"/>
                                        </p:tgtEl>
                                        <p:attrNameLst>
                                          <p:attrName>style.visibility</p:attrName>
                                        </p:attrNameLst>
                                      </p:cBhvr>
                                      <p:to>
                                        <p:strVal val="visible"/>
                                      </p:to>
                                    </p:set>
                                    <p:animEffect transition="in" filter="slide(fromLeft)">
                                      <p:cBhvr>
                                        <p:cTn id="110" dur="500"/>
                                        <p:tgtEl>
                                          <p:spTgt spid="23"/>
                                        </p:tgtEl>
                                      </p:cBhvr>
                                    </p:animEffect>
                                  </p:childTnLst>
                                  <p:subTnLst>
                                    <p:set>
                                      <p:cBhvr override="childStyle">
                                        <p:cTn dur="1" fill="hold" display="0" masterRel="sameClick" afterEffect="1">
                                          <p:stCondLst>
                                            <p:cond evt="end" delay="0">
                                              <p:tn val="108"/>
                                            </p:cond>
                                          </p:stCondLst>
                                        </p:cTn>
                                        <p:tgtEl>
                                          <p:spTgt spid="23"/>
                                        </p:tgtEl>
                                        <p:attrNameLst>
                                          <p:attrName>style.visibility</p:attrName>
                                        </p:attrNameLst>
                                      </p:cBhvr>
                                      <p:to>
                                        <p:strVal val="hidden"/>
                                      </p:to>
                                    </p:set>
                                  </p:sub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52"/>
                                        </p:tgtEl>
                                        <p:attrNameLst>
                                          <p:attrName>style.visibility</p:attrName>
                                        </p:attrNameLst>
                                      </p:cBhvr>
                                      <p:to>
                                        <p:strVal val="visible"/>
                                      </p:to>
                                    </p:set>
                                    <p:animEffect transition="in" filter="dissolve">
                                      <p:cBhvr>
                                        <p:cTn id="115" dur="500"/>
                                        <p:tgtEl>
                                          <p:spTgt spid="52"/>
                                        </p:tgtEl>
                                      </p:cBhvr>
                                    </p:animEffect>
                                  </p:childTnLst>
                                </p:cTn>
                              </p:par>
                            </p:childTnLst>
                          </p:cTn>
                        </p:par>
                        <p:par>
                          <p:cTn id="116" fill="hold">
                            <p:stCondLst>
                              <p:cond delay="500"/>
                            </p:stCondLst>
                            <p:childTnLst>
                              <p:par>
                                <p:cTn id="117" presetID="22" presetClass="entr" presetSubtype="4" fill="hold" grpId="0" nodeType="afterEffect">
                                  <p:stCondLst>
                                    <p:cond delay="0"/>
                                  </p:stCondLst>
                                  <p:childTnLst>
                                    <p:set>
                                      <p:cBhvr>
                                        <p:cTn id="118" dur="1" fill="hold">
                                          <p:stCondLst>
                                            <p:cond delay="0"/>
                                          </p:stCondLst>
                                        </p:cTn>
                                        <p:tgtEl>
                                          <p:spTgt spid="53"/>
                                        </p:tgtEl>
                                        <p:attrNameLst>
                                          <p:attrName>style.visibility</p:attrName>
                                        </p:attrNameLst>
                                      </p:cBhvr>
                                      <p:to>
                                        <p:strVal val="visible"/>
                                      </p:to>
                                    </p:set>
                                    <p:animEffect transition="in" filter="wipe(down)">
                                      <p:cBhvr>
                                        <p:cTn id="119" dur="500"/>
                                        <p:tgtEl>
                                          <p:spTgt spid="53"/>
                                        </p:tgtEl>
                                      </p:cBhvr>
                                    </p:animEffect>
                                  </p:childTnLst>
                                </p:cTn>
                              </p:par>
                            </p:childTnLst>
                          </p:cTn>
                        </p:par>
                        <p:par>
                          <p:cTn id="120" fill="hold">
                            <p:stCondLst>
                              <p:cond delay="1000"/>
                            </p:stCondLst>
                            <p:childTnLst>
                              <p:par>
                                <p:cTn id="121" presetID="22" presetClass="entr" presetSubtype="4" fill="hold" grpId="0" nodeType="afterEffect">
                                  <p:stCondLst>
                                    <p:cond delay="0"/>
                                  </p:stCondLst>
                                  <p:childTnLst>
                                    <p:set>
                                      <p:cBhvr>
                                        <p:cTn id="122" dur="1" fill="hold">
                                          <p:stCondLst>
                                            <p:cond delay="0"/>
                                          </p:stCondLst>
                                        </p:cTn>
                                        <p:tgtEl>
                                          <p:spTgt spid="54"/>
                                        </p:tgtEl>
                                        <p:attrNameLst>
                                          <p:attrName>style.visibility</p:attrName>
                                        </p:attrNameLst>
                                      </p:cBhvr>
                                      <p:to>
                                        <p:strVal val="visible"/>
                                      </p:to>
                                    </p:set>
                                    <p:animEffect transition="in" filter="wipe(down)">
                                      <p:cBhvr>
                                        <p:cTn id="123" dur="500"/>
                                        <p:tgtEl>
                                          <p:spTgt spid="54"/>
                                        </p:tgtEl>
                                      </p:cBhvr>
                                    </p:animEffect>
                                  </p:childTnLst>
                                </p:cTn>
                              </p:par>
                            </p:childTnLst>
                          </p:cTn>
                        </p:par>
                        <p:par>
                          <p:cTn id="124" fill="hold">
                            <p:stCondLst>
                              <p:cond delay="1500"/>
                            </p:stCondLst>
                            <p:childTnLst>
                              <p:par>
                                <p:cTn id="125" presetID="22" presetClass="entr" presetSubtype="4" fill="hold" grpId="0" nodeType="afterEffect">
                                  <p:stCondLst>
                                    <p:cond delay="0"/>
                                  </p:stCondLst>
                                  <p:childTnLst>
                                    <p:set>
                                      <p:cBhvr>
                                        <p:cTn id="126" dur="1" fill="hold">
                                          <p:stCondLst>
                                            <p:cond delay="0"/>
                                          </p:stCondLst>
                                        </p:cTn>
                                        <p:tgtEl>
                                          <p:spTgt spid="55"/>
                                        </p:tgtEl>
                                        <p:attrNameLst>
                                          <p:attrName>style.visibility</p:attrName>
                                        </p:attrNameLst>
                                      </p:cBhvr>
                                      <p:to>
                                        <p:strVal val="visible"/>
                                      </p:to>
                                    </p:set>
                                    <p:animEffect transition="in" filter="wipe(down)">
                                      <p:cBhvr>
                                        <p:cTn id="127" dur="500"/>
                                        <p:tgtEl>
                                          <p:spTgt spid="55"/>
                                        </p:tgtEl>
                                      </p:cBhvr>
                                    </p:animEffect>
                                  </p:childTnLst>
                                </p:cTn>
                              </p:par>
                            </p:childTnLst>
                          </p:cTn>
                        </p:par>
                        <p:par>
                          <p:cTn id="128" fill="hold">
                            <p:stCondLst>
                              <p:cond delay="2000"/>
                            </p:stCondLst>
                            <p:childTnLst>
                              <p:par>
                                <p:cTn id="129" presetID="22" presetClass="entr" presetSubtype="4" fill="hold" grpId="0" nodeType="afterEffect">
                                  <p:stCondLst>
                                    <p:cond delay="0"/>
                                  </p:stCondLst>
                                  <p:childTnLst>
                                    <p:set>
                                      <p:cBhvr>
                                        <p:cTn id="130" dur="1" fill="hold">
                                          <p:stCondLst>
                                            <p:cond delay="0"/>
                                          </p:stCondLst>
                                        </p:cTn>
                                        <p:tgtEl>
                                          <p:spTgt spid="56"/>
                                        </p:tgtEl>
                                        <p:attrNameLst>
                                          <p:attrName>style.visibility</p:attrName>
                                        </p:attrNameLst>
                                      </p:cBhvr>
                                      <p:to>
                                        <p:strVal val="visible"/>
                                      </p:to>
                                    </p:set>
                                    <p:animEffect transition="in" filter="wipe(down)">
                                      <p:cBhvr>
                                        <p:cTn id="131" dur="500"/>
                                        <p:tgtEl>
                                          <p:spTgt spid="56"/>
                                        </p:tgtEl>
                                      </p:cBhvr>
                                    </p:animEffect>
                                  </p:childTnLst>
                                </p:cTn>
                              </p:par>
                            </p:childTnLst>
                          </p:cTn>
                        </p:par>
                        <p:par>
                          <p:cTn id="132" fill="hold">
                            <p:stCondLst>
                              <p:cond delay="2500"/>
                            </p:stCondLst>
                            <p:childTnLst>
                              <p:par>
                                <p:cTn id="133" presetID="22" presetClass="entr" presetSubtype="4" fill="hold" grpId="0" nodeType="after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wipe(down)">
                                      <p:cBhvr>
                                        <p:cTn id="135" dur="500"/>
                                        <p:tgtEl>
                                          <p:spTgt spid="57"/>
                                        </p:tgtEl>
                                      </p:cBhvr>
                                    </p:animEffect>
                                  </p:childTnLst>
                                </p:cTn>
                              </p:par>
                            </p:childTnLst>
                          </p:cTn>
                        </p:par>
                        <p:par>
                          <p:cTn id="136" fill="hold">
                            <p:stCondLst>
                              <p:cond delay="3000"/>
                            </p:stCondLst>
                            <p:childTnLst>
                              <p:par>
                                <p:cTn id="137" presetID="22" presetClass="entr" presetSubtype="4" fill="hold" grpId="0" nodeType="afterEffect">
                                  <p:stCondLst>
                                    <p:cond delay="0"/>
                                  </p:stCondLst>
                                  <p:childTnLst>
                                    <p:set>
                                      <p:cBhvr>
                                        <p:cTn id="138" dur="1" fill="hold">
                                          <p:stCondLst>
                                            <p:cond delay="0"/>
                                          </p:stCondLst>
                                        </p:cTn>
                                        <p:tgtEl>
                                          <p:spTgt spid="58"/>
                                        </p:tgtEl>
                                        <p:attrNameLst>
                                          <p:attrName>style.visibility</p:attrName>
                                        </p:attrNameLst>
                                      </p:cBhvr>
                                      <p:to>
                                        <p:strVal val="visible"/>
                                      </p:to>
                                    </p:set>
                                    <p:animEffect transition="in" filter="wipe(down)">
                                      <p:cBhvr>
                                        <p:cTn id="139" dur="500"/>
                                        <p:tgtEl>
                                          <p:spTgt spid="58"/>
                                        </p:tgtEl>
                                      </p:cBhvr>
                                    </p:animEffect>
                                  </p:childTnLst>
                                </p:cTn>
                              </p:par>
                            </p:childTnLst>
                          </p:cTn>
                        </p:par>
                        <p:par>
                          <p:cTn id="140" fill="hold">
                            <p:stCondLst>
                              <p:cond delay="3500"/>
                            </p:stCondLst>
                            <p:childTnLst>
                              <p:par>
                                <p:cTn id="141" presetID="22" presetClass="entr" presetSubtype="4" fill="hold" grpId="0" nodeType="afterEffect">
                                  <p:stCondLst>
                                    <p:cond delay="0"/>
                                  </p:stCondLst>
                                  <p:childTnLst>
                                    <p:set>
                                      <p:cBhvr>
                                        <p:cTn id="142" dur="1" fill="hold">
                                          <p:stCondLst>
                                            <p:cond delay="0"/>
                                          </p:stCondLst>
                                        </p:cTn>
                                        <p:tgtEl>
                                          <p:spTgt spid="59"/>
                                        </p:tgtEl>
                                        <p:attrNameLst>
                                          <p:attrName>style.visibility</p:attrName>
                                        </p:attrNameLst>
                                      </p:cBhvr>
                                      <p:to>
                                        <p:strVal val="visible"/>
                                      </p:to>
                                    </p:set>
                                    <p:animEffect transition="in" filter="wipe(down)">
                                      <p:cBhvr>
                                        <p:cTn id="143" dur="500"/>
                                        <p:tgtEl>
                                          <p:spTgt spid="59"/>
                                        </p:tgtEl>
                                      </p:cBhvr>
                                    </p:animEffect>
                                  </p:childTnLst>
                                </p:cTn>
                              </p:par>
                            </p:childTnLst>
                          </p:cTn>
                        </p:par>
                        <p:par>
                          <p:cTn id="144" fill="hold">
                            <p:stCondLst>
                              <p:cond delay="4000"/>
                            </p:stCondLst>
                            <p:childTnLst>
                              <p:par>
                                <p:cTn id="145" presetID="22" presetClass="entr" presetSubtype="4" fill="hold" grpId="0" nodeType="afterEffect">
                                  <p:stCondLst>
                                    <p:cond delay="0"/>
                                  </p:stCondLst>
                                  <p:childTnLst>
                                    <p:set>
                                      <p:cBhvr>
                                        <p:cTn id="146" dur="1" fill="hold">
                                          <p:stCondLst>
                                            <p:cond delay="0"/>
                                          </p:stCondLst>
                                        </p:cTn>
                                        <p:tgtEl>
                                          <p:spTgt spid="60"/>
                                        </p:tgtEl>
                                        <p:attrNameLst>
                                          <p:attrName>style.visibility</p:attrName>
                                        </p:attrNameLst>
                                      </p:cBhvr>
                                      <p:to>
                                        <p:strVal val="visible"/>
                                      </p:to>
                                    </p:set>
                                    <p:animEffect transition="in" filter="wipe(down)">
                                      <p:cBhvr>
                                        <p:cTn id="147" dur="500"/>
                                        <p:tgtEl>
                                          <p:spTgt spid="60"/>
                                        </p:tgtEl>
                                      </p:cBhvr>
                                    </p:animEffect>
                                  </p:childTnLst>
                                </p:cTn>
                              </p:par>
                            </p:childTnLst>
                          </p:cTn>
                        </p:par>
                        <p:par>
                          <p:cTn id="148" fill="hold">
                            <p:stCondLst>
                              <p:cond delay="4500"/>
                            </p:stCondLst>
                            <p:childTnLst>
                              <p:par>
                                <p:cTn id="149" presetID="22" presetClass="entr" presetSubtype="4" fill="hold" grpId="0" nodeType="afterEffect">
                                  <p:stCondLst>
                                    <p:cond delay="0"/>
                                  </p:stCondLst>
                                  <p:childTnLst>
                                    <p:set>
                                      <p:cBhvr>
                                        <p:cTn id="150" dur="1" fill="hold">
                                          <p:stCondLst>
                                            <p:cond delay="0"/>
                                          </p:stCondLst>
                                        </p:cTn>
                                        <p:tgtEl>
                                          <p:spTgt spid="61"/>
                                        </p:tgtEl>
                                        <p:attrNameLst>
                                          <p:attrName>style.visibility</p:attrName>
                                        </p:attrNameLst>
                                      </p:cBhvr>
                                      <p:to>
                                        <p:strVal val="visible"/>
                                      </p:to>
                                    </p:set>
                                    <p:animEffect transition="in" filter="wipe(down)">
                                      <p:cBhvr>
                                        <p:cTn id="151" dur="500"/>
                                        <p:tgtEl>
                                          <p:spTgt spid="61"/>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4" fill="hold" grpId="0" nodeType="clickEffect">
                                  <p:stCondLst>
                                    <p:cond delay="0"/>
                                  </p:stCondLst>
                                  <p:childTnLst>
                                    <p:set>
                                      <p:cBhvr>
                                        <p:cTn id="155" dur="1" fill="hold">
                                          <p:stCondLst>
                                            <p:cond delay="0"/>
                                          </p:stCondLst>
                                        </p:cTn>
                                        <p:tgtEl>
                                          <p:spTgt spid="62"/>
                                        </p:tgtEl>
                                        <p:attrNameLst>
                                          <p:attrName>style.visibility</p:attrName>
                                        </p:attrNameLst>
                                      </p:cBhvr>
                                      <p:to>
                                        <p:strVal val="visible"/>
                                      </p:to>
                                    </p:set>
                                    <p:animEffect transition="in" filter="wipe(down)">
                                      <p:cBhvr>
                                        <p:cTn id="156" dur="500"/>
                                        <p:tgtEl>
                                          <p:spTgt spid="62"/>
                                        </p:tgtEl>
                                      </p:cBhvr>
                                    </p:animEffec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499"/>
                                          </p:stCondLst>
                                        </p:cTn>
                                        <p:tgtEl>
                                          <p:spTgt spid="73"/>
                                        </p:tgtEl>
                                        <p:attrNameLst>
                                          <p:attrName>style.visibility</p:attrName>
                                        </p:attrNameLst>
                                      </p:cBhvr>
                                      <p:to>
                                        <p:strVal val="visible"/>
                                      </p:to>
                                    </p:set>
                                  </p:childTnLst>
                                </p:cTn>
                              </p:par>
                            </p:childTnLst>
                          </p:cTn>
                        </p:par>
                        <p:par>
                          <p:cTn id="161" fill="hold">
                            <p:stCondLst>
                              <p:cond delay="500"/>
                            </p:stCondLst>
                            <p:childTnLst>
                              <p:par>
                                <p:cTn id="162" presetID="23" presetClass="entr" presetSubtype="16" fill="hold" grpId="0" nodeType="afterEffect">
                                  <p:stCondLst>
                                    <p:cond delay="0"/>
                                  </p:stCondLst>
                                  <p:childTnLst>
                                    <p:set>
                                      <p:cBhvr>
                                        <p:cTn id="163" dur="1" fill="hold">
                                          <p:stCondLst>
                                            <p:cond delay="0"/>
                                          </p:stCondLst>
                                        </p:cTn>
                                        <p:tgtEl>
                                          <p:spTgt spid="74"/>
                                        </p:tgtEl>
                                        <p:attrNameLst>
                                          <p:attrName>style.visibility</p:attrName>
                                        </p:attrNameLst>
                                      </p:cBhvr>
                                      <p:to>
                                        <p:strVal val="visible"/>
                                      </p:to>
                                    </p:set>
                                    <p:anim calcmode="lin" valueType="num">
                                      <p:cBhvr>
                                        <p:cTn id="164" dur="500" fill="hold"/>
                                        <p:tgtEl>
                                          <p:spTgt spid="74"/>
                                        </p:tgtEl>
                                        <p:attrNameLst>
                                          <p:attrName>ppt_w</p:attrName>
                                        </p:attrNameLst>
                                      </p:cBhvr>
                                      <p:tavLst>
                                        <p:tav tm="0">
                                          <p:val>
                                            <p:fltVal val="0"/>
                                          </p:val>
                                        </p:tav>
                                        <p:tav tm="100000">
                                          <p:val>
                                            <p:strVal val="#ppt_w"/>
                                          </p:val>
                                        </p:tav>
                                      </p:tavLst>
                                    </p:anim>
                                    <p:anim calcmode="lin" valueType="num">
                                      <p:cBhvr>
                                        <p:cTn id="165" dur="500" fill="hold"/>
                                        <p:tgtEl>
                                          <p:spTgt spid="74"/>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74"/>
                                        </p:tgtEl>
                                        <p:attrNameLst>
                                          <p:attrName>style.visibility</p:attrName>
                                        </p:attrNameLst>
                                      </p:cBhvr>
                                      <p:to>
                                        <p:strVal val="hidden"/>
                                      </p:to>
                                    </p:set>
                                  </p:subTnLst>
                                </p:cTn>
                              </p:par>
                            </p:childTnLst>
                          </p:cTn>
                        </p:par>
                      </p:childTnLst>
                    </p:cTn>
                  </p:par>
                  <p:par>
                    <p:cTn id="166" fill="hold">
                      <p:stCondLst>
                        <p:cond delay="indefinite"/>
                      </p:stCondLst>
                      <p:childTnLst>
                        <p:par>
                          <p:cTn id="167" fill="hold">
                            <p:stCondLst>
                              <p:cond delay="0"/>
                            </p:stCondLst>
                            <p:childTnLst>
                              <p:par>
                                <p:cTn id="168" presetID="12" presetClass="entr" presetSubtype="2" fill="hold" nodeType="clickEffect">
                                  <p:stCondLst>
                                    <p:cond delay="0"/>
                                  </p:stCondLst>
                                  <p:childTnLst>
                                    <p:set>
                                      <p:cBhvr>
                                        <p:cTn id="169" dur="1" fill="hold">
                                          <p:stCondLst>
                                            <p:cond delay="0"/>
                                          </p:stCondLst>
                                        </p:cTn>
                                        <p:tgtEl>
                                          <p:spTgt spid="2"/>
                                        </p:tgtEl>
                                        <p:attrNameLst>
                                          <p:attrName>style.visibility</p:attrName>
                                        </p:attrNameLst>
                                      </p:cBhvr>
                                      <p:to>
                                        <p:strVal val="visible"/>
                                      </p:to>
                                    </p:set>
                                    <p:animEffect transition="in" filter="slide(fromRight)">
                                      <p:cBhvr>
                                        <p:cTn id="17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autoUpdateAnimBg="0"/>
      <p:bldP spid="31" grpId="0" animBg="1" autoUpdateAnimBg="0"/>
      <p:bldP spid="39" grpId="0" animBg="1" autoUpdateAnimBg="0"/>
      <p:bldP spid="40" grpId="0" animBg="1" autoUpdateAnimBg="0"/>
      <p:bldP spid="41" grpId="0" animBg="1" autoUpdateAnimBg="0"/>
      <p:bldP spid="42" grpId="0" animBg="1" autoUpdateAnimBg="0"/>
      <p:bldP spid="43" grpId="0" animBg="1" autoUpdateAnimBg="0"/>
      <p:bldP spid="44" grpId="0" animBg="1" autoUpdateAnimBg="0"/>
      <p:bldP spid="45" grpId="0" animBg="1" autoUpdateAnimBg="0"/>
      <p:bldP spid="46" grpId="0" animBg="1" autoUpdateAnimBg="0"/>
      <p:bldP spid="47" grpId="0" animBg="1" autoUpdateAnimBg="0"/>
      <p:bldP spid="48" grpId="0" animBg="1" autoUpdateAnimBg="0"/>
      <p:bldP spid="49" grpId="0" animBg="1" autoUpdateAnimBg="0"/>
      <p:bldP spid="50" grpId="0" animBg="1" autoUpdateAnimBg="0"/>
      <p:bldP spid="51" grpId="0" animBg="1"/>
      <p:bldP spid="52" grpId="0" animBg="1" autoUpdateAnimBg="0"/>
      <p:bldP spid="53" grpId="0" animBg="1" autoUpdateAnimBg="0"/>
      <p:bldP spid="54" grpId="0" animBg="1" autoUpdateAnimBg="0"/>
      <p:bldP spid="55" grpId="0" animBg="1" autoUpdateAnimBg="0"/>
      <p:bldP spid="56" grpId="0" animBg="1" autoUpdateAnimBg="0"/>
      <p:bldP spid="57" grpId="0" animBg="1" autoUpdateAnimBg="0"/>
      <p:bldP spid="58" grpId="0" animBg="1" autoUpdateAnimBg="0"/>
      <p:bldP spid="59" grpId="0" animBg="1" autoUpdateAnimBg="0"/>
      <p:bldP spid="60" grpId="0" animBg="1" autoUpdateAnimBg="0"/>
      <p:bldP spid="61" grpId="0" animBg="1" autoUpdateAnimBg="0"/>
      <p:bldP spid="62" grpId="0" animBg="1" autoUpdateAnimBg="0"/>
      <p:bldP spid="73" grpId="0" animBg="1"/>
      <p:bldP spid="74"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3233738" y="2854325"/>
            <a:ext cx="2155825" cy="1409700"/>
            <a:chOff x="2037" y="1798"/>
            <a:chExt cx="1358" cy="888"/>
          </a:xfrm>
        </p:grpSpPr>
        <p:sp>
          <p:nvSpPr>
            <p:cNvPr id="3" name="AutoShape 5"/>
            <p:cNvSpPr>
              <a:spLocks noChangeArrowheads="1"/>
            </p:cNvSpPr>
            <p:nvPr/>
          </p:nvSpPr>
          <p:spPr bwMode="auto">
            <a:xfrm flipV="1">
              <a:off x="2052" y="2097"/>
              <a:ext cx="1328" cy="294"/>
            </a:xfrm>
            <a:prstGeom prst="triangle">
              <a:avLst>
                <a:gd name="adj" fmla="val 50000"/>
              </a:avLst>
            </a:prstGeom>
            <a:solidFill>
              <a:schemeClr val="bg1"/>
            </a:solidFill>
            <a:ln w="28575">
              <a:noFill/>
              <a:miter lim="800000"/>
              <a:headEnd/>
              <a:tailEnd/>
            </a:ln>
            <a:effectLst/>
          </p:spPr>
          <p:txBody>
            <a:bodyPr wrap="none" anchor="ctr"/>
            <a:lstStyle/>
            <a:p>
              <a:endParaRPr lang="en-US"/>
            </a:p>
          </p:txBody>
        </p:sp>
        <p:sp>
          <p:nvSpPr>
            <p:cNvPr id="4" name="AutoShape 6"/>
            <p:cNvSpPr>
              <a:spLocks noChangeArrowheads="1"/>
            </p:cNvSpPr>
            <p:nvPr/>
          </p:nvSpPr>
          <p:spPr bwMode="auto">
            <a:xfrm>
              <a:off x="2058" y="1798"/>
              <a:ext cx="1316" cy="29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5" name="AutoShape 7"/>
            <p:cNvSpPr>
              <a:spLocks noChangeArrowheads="1"/>
            </p:cNvSpPr>
            <p:nvPr/>
          </p:nvSpPr>
          <p:spPr bwMode="auto">
            <a:xfrm>
              <a:off x="2037" y="2393"/>
              <a:ext cx="1358" cy="29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6" name="AutoShape 8"/>
            <p:cNvSpPr>
              <a:spLocks noChangeArrowheads="1"/>
            </p:cNvSpPr>
            <p:nvPr/>
          </p:nvSpPr>
          <p:spPr bwMode="auto">
            <a:xfrm rot="5400000" flipH="1" flipV="1">
              <a:off x="2752" y="2049"/>
              <a:ext cx="591" cy="68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7" name="AutoShape 9"/>
            <p:cNvSpPr>
              <a:spLocks noChangeArrowheads="1"/>
            </p:cNvSpPr>
            <p:nvPr/>
          </p:nvSpPr>
          <p:spPr bwMode="auto">
            <a:xfrm rot="5400000">
              <a:off x="2089" y="2049"/>
              <a:ext cx="591" cy="68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grpSp>
      <p:grpSp>
        <p:nvGrpSpPr>
          <p:cNvPr id="8" name="Group 10"/>
          <p:cNvGrpSpPr>
            <a:grpSpLocks/>
          </p:cNvGrpSpPr>
          <p:nvPr/>
        </p:nvGrpSpPr>
        <p:grpSpPr bwMode="auto">
          <a:xfrm>
            <a:off x="1538288" y="4706938"/>
            <a:ext cx="5686425" cy="534987"/>
            <a:chOff x="969" y="2965"/>
            <a:chExt cx="3582" cy="337"/>
          </a:xfrm>
        </p:grpSpPr>
        <p:graphicFrame>
          <p:nvGraphicFramePr>
            <p:cNvPr id="9" name="Object 11"/>
            <p:cNvGraphicFramePr>
              <a:graphicFrameLocks noChangeAspect="1"/>
            </p:cNvGraphicFramePr>
            <p:nvPr/>
          </p:nvGraphicFramePr>
          <p:xfrm>
            <a:off x="3979" y="2965"/>
            <a:ext cx="572" cy="337"/>
          </p:xfrm>
          <a:graphic>
            <a:graphicData uri="http://schemas.openxmlformats.org/presentationml/2006/ole">
              <p:oleObj spid="_x0000_s100354" name="Bitmap Image" r:id="rId3" imgW="1190476" imgH="1190476" progId="PBrush">
                <p:embed/>
              </p:oleObj>
            </a:graphicData>
          </a:graphic>
        </p:graphicFrame>
        <p:sp>
          <p:nvSpPr>
            <p:cNvPr id="10" name="Rectangle 12"/>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11" name="Group 13"/>
          <p:cNvGrpSpPr>
            <a:grpSpLocks/>
          </p:cNvGrpSpPr>
          <p:nvPr/>
        </p:nvGrpSpPr>
        <p:grpSpPr bwMode="auto">
          <a:xfrm>
            <a:off x="1538288" y="4706938"/>
            <a:ext cx="5686425" cy="534987"/>
            <a:chOff x="969" y="2965"/>
            <a:chExt cx="3582" cy="337"/>
          </a:xfrm>
        </p:grpSpPr>
        <p:graphicFrame>
          <p:nvGraphicFramePr>
            <p:cNvPr id="12" name="Object 14"/>
            <p:cNvGraphicFramePr>
              <a:graphicFrameLocks noChangeAspect="1"/>
            </p:cNvGraphicFramePr>
            <p:nvPr/>
          </p:nvGraphicFramePr>
          <p:xfrm>
            <a:off x="3979" y="2965"/>
            <a:ext cx="572" cy="337"/>
          </p:xfrm>
          <a:graphic>
            <a:graphicData uri="http://schemas.openxmlformats.org/presentationml/2006/ole">
              <p:oleObj spid="_x0000_s100355" name="Bitmap Image" r:id="rId4" imgW="1190476" imgH="1190476" progId="PBrush">
                <p:embed/>
              </p:oleObj>
            </a:graphicData>
          </a:graphic>
        </p:graphicFrame>
        <p:sp>
          <p:nvSpPr>
            <p:cNvPr id="13" name="Rectangle 15"/>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14" name="Group 16"/>
          <p:cNvGrpSpPr>
            <a:grpSpLocks/>
          </p:cNvGrpSpPr>
          <p:nvPr/>
        </p:nvGrpSpPr>
        <p:grpSpPr bwMode="auto">
          <a:xfrm>
            <a:off x="1538288" y="4706938"/>
            <a:ext cx="5686425" cy="534987"/>
            <a:chOff x="969" y="2965"/>
            <a:chExt cx="3582" cy="337"/>
          </a:xfrm>
        </p:grpSpPr>
        <p:graphicFrame>
          <p:nvGraphicFramePr>
            <p:cNvPr id="15" name="Object 17"/>
            <p:cNvGraphicFramePr>
              <a:graphicFrameLocks noChangeAspect="1"/>
            </p:cNvGraphicFramePr>
            <p:nvPr/>
          </p:nvGraphicFramePr>
          <p:xfrm>
            <a:off x="3979" y="2965"/>
            <a:ext cx="572" cy="337"/>
          </p:xfrm>
          <a:graphic>
            <a:graphicData uri="http://schemas.openxmlformats.org/presentationml/2006/ole">
              <p:oleObj spid="_x0000_s100356" name="Bitmap Image" r:id="rId5" imgW="1190476" imgH="1190476" progId="PBrush">
                <p:embed/>
              </p:oleObj>
            </a:graphicData>
          </a:graphic>
        </p:graphicFrame>
        <p:sp>
          <p:nvSpPr>
            <p:cNvPr id="16" name="Rectangle 18"/>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17" name="Group 19"/>
          <p:cNvGrpSpPr>
            <a:grpSpLocks/>
          </p:cNvGrpSpPr>
          <p:nvPr/>
        </p:nvGrpSpPr>
        <p:grpSpPr bwMode="auto">
          <a:xfrm>
            <a:off x="1538288" y="4706938"/>
            <a:ext cx="5686425" cy="534987"/>
            <a:chOff x="969" y="2965"/>
            <a:chExt cx="3582" cy="337"/>
          </a:xfrm>
        </p:grpSpPr>
        <p:graphicFrame>
          <p:nvGraphicFramePr>
            <p:cNvPr id="18" name="Object 20"/>
            <p:cNvGraphicFramePr>
              <a:graphicFrameLocks noChangeAspect="1"/>
            </p:cNvGraphicFramePr>
            <p:nvPr/>
          </p:nvGraphicFramePr>
          <p:xfrm>
            <a:off x="3979" y="2965"/>
            <a:ext cx="572" cy="337"/>
          </p:xfrm>
          <a:graphic>
            <a:graphicData uri="http://schemas.openxmlformats.org/presentationml/2006/ole">
              <p:oleObj spid="_x0000_s100357" name="Bitmap Image" r:id="rId6" imgW="1190476" imgH="1190476" progId="PBrush">
                <p:embed/>
              </p:oleObj>
            </a:graphicData>
          </a:graphic>
        </p:graphicFrame>
        <p:sp>
          <p:nvSpPr>
            <p:cNvPr id="19" name="Rectangle 21"/>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grpSp>
        <p:nvGrpSpPr>
          <p:cNvPr id="20" name="Group 22"/>
          <p:cNvGrpSpPr>
            <a:grpSpLocks/>
          </p:cNvGrpSpPr>
          <p:nvPr/>
        </p:nvGrpSpPr>
        <p:grpSpPr bwMode="auto">
          <a:xfrm>
            <a:off x="1538288" y="4706938"/>
            <a:ext cx="5686425" cy="534987"/>
            <a:chOff x="969" y="2965"/>
            <a:chExt cx="3582" cy="337"/>
          </a:xfrm>
        </p:grpSpPr>
        <p:graphicFrame>
          <p:nvGraphicFramePr>
            <p:cNvPr id="21" name="Object 23"/>
            <p:cNvGraphicFramePr>
              <a:graphicFrameLocks noChangeAspect="1"/>
            </p:cNvGraphicFramePr>
            <p:nvPr/>
          </p:nvGraphicFramePr>
          <p:xfrm>
            <a:off x="3979" y="2965"/>
            <a:ext cx="572" cy="337"/>
          </p:xfrm>
          <a:graphic>
            <a:graphicData uri="http://schemas.openxmlformats.org/presentationml/2006/ole">
              <p:oleObj spid="_x0000_s100358" name="Bitmap Image" r:id="rId7" imgW="1190476" imgH="1190476" progId="PBrush">
                <p:embed/>
              </p:oleObj>
            </a:graphicData>
          </a:graphic>
        </p:graphicFrame>
        <p:sp>
          <p:nvSpPr>
            <p:cNvPr id="22" name="Rectangle 24"/>
            <p:cNvSpPr>
              <a:spLocks noChangeArrowheads="1"/>
            </p:cNvSpPr>
            <p:nvPr/>
          </p:nvSpPr>
          <p:spPr bwMode="auto">
            <a:xfrm>
              <a:off x="969" y="3190"/>
              <a:ext cx="56" cy="68"/>
            </a:xfrm>
            <a:prstGeom prst="rect">
              <a:avLst/>
            </a:prstGeom>
            <a:noFill/>
            <a:ln w="28575">
              <a:noFill/>
              <a:miter lim="800000"/>
              <a:headEnd/>
              <a:tailEnd/>
            </a:ln>
            <a:effectLst/>
          </p:spPr>
          <p:txBody>
            <a:bodyPr wrap="none" anchor="ctr"/>
            <a:lstStyle/>
            <a:p>
              <a:endParaRPr lang="en-US"/>
            </a:p>
          </p:txBody>
        </p:sp>
      </p:grpSp>
      <p:sp>
        <p:nvSpPr>
          <p:cNvPr id="23" name="Rectangle 25"/>
          <p:cNvSpPr>
            <a:spLocks noChangeArrowheads="1"/>
          </p:cNvSpPr>
          <p:nvPr/>
        </p:nvSpPr>
        <p:spPr bwMode="auto">
          <a:xfrm>
            <a:off x="76200" y="152400"/>
            <a:ext cx="4859338" cy="457200"/>
          </a:xfrm>
          <a:prstGeom prst="rect">
            <a:avLst/>
          </a:prstGeom>
          <a:noFill/>
          <a:ln w="9525">
            <a:noFill/>
            <a:miter lim="800000"/>
            <a:headEnd/>
            <a:tailEnd/>
          </a:ln>
          <a:effectLst/>
        </p:spPr>
        <p:txBody>
          <a:bodyPr lIns="92075" tIns="46038" rIns="92075" bIns="46038" anchor="ctr"/>
          <a:lstStyle/>
          <a:p>
            <a:r>
              <a:rPr lang="en-US" sz="2000" b="1">
                <a:solidFill>
                  <a:srgbClr val="00FF00"/>
                </a:solidFill>
                <a:latin typeface="Verdana" pitchFamily="34" charset="0"/>
                <a:ea typeface="ＭＳ Ｐゴシック" pitchFamily="50" charset="-128"/>
              </a:rPr>
              <a:t>Error Detection – CRC Check</a:t>
            </a:r>
          </a:p>
        </p:txBody>
      </p:sp>
      <p:grpSp>
        <p:nvGrpSpPr>
          <p:cNvPr id="24" name="Group 26"/>
          <p:cNvGrpSpPr>
            <a:grpSpLocks/>
          </p:cNvGrpSpPr>
          <p:nvPr/>
        </p:nvGrpSpPr>
        <p:grpSpPr bwMode="auto">
          <a:xfrm>
            <a:off x="3381375" y="1476375"/>
            <a:ext cx="1860550" cy="2781300"/>
            <a:chOff x="2271" y="930"/>
            <a:chExt cx="1172" cy="1752"/>
          </a:xfrm>
        </p:grpSpPr>
        <p:sp>
          <p:nvSpPr>
            <p:cNvPr id="25" name="Rectangle 27"/>
            <p:cNvSpPr>
              <a:spLocks noChangeArrowheads="1"/>
            </p:cNvSpPr>
            <p:nvPr/>
          </p:nvSpPr>
          <p:spPr bwMode="auto">
            <a:xfrm>
              <a:off x="2271" y="2389"/>
              <a:ext cx="1172" cy="29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200" b="1">
                  <a:solidFill>
                    <a:schemeClr val="bg1"/>
                  </a:solidFill>
                  <a:latin typeface="Verdana" pitchFamily="34" charset="0"/>
                </a:rPr>
                <a:t>Packet</a:t>
              </a:r>
            </a:p>
          </p:txBody>
        </p:sp>
        <p:sp>
          <p:nvSpPr>
            <p:cNvPr id="26" name="Rectangle 28"/>
            <p:cNvSpPr>
              <a:spLocks noChangeArrowheads="1"/>
            </p:cNvSpPr>
            <p:nvPr/>
          </p:nvSpPr>
          <p:spPr bwMode="auto">
            <a:xfrm>
              <a:off x="2819" y="930"/>
              <a:ext cx="77" cy="80"/>
            </a:xfrm>
            <a:prstGeom prst="rect">
              <a:avLst/>
            </a:prstGeom>
            <a:solidFill>
              <a:schemeClr val="bg1"/>
            </a:solidFill>
            <a:ln w="28575">
              <a:noFill/>
              <a:miter lim="800000"/>
              <a:headEnd/>
              <a:tailEnd/>
            </a:ln>
            <a:effectLst/>
          </p:spPr>
          <p:txBody>
            <a:bodyPr wrap="none" anchor="ctr"/>
            <a:lstStyle/>
            <a:p>
              <a:endParaRPr lang="en-US"/>
            </a:p>
          </p:txBody>
        </p:sp>
      </p:grpSp>
      <p:sp>
        <p:nvSpPr>
          <p:cNvPr id="27" name="Rectangle 29"/>
          <p:cNvSpPr>
            <a:spLocks noChangeArrowheads="1"/>
          </p:cNvSpPr>
          <p:nvPr/>
        </p:nvSpPr>
        <p:spPr bwMode="auto">
          <a:xfrm>
            <a:off x="3379788" y="1868488"/>
            <a:ext cx="1865312" cy="471487"/>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200" b="1">
                <a:solidFill>
                  <a:schemeClr val="bg1"/>
                </a:solidFill>
                <a:latin typeface="Verdana" pitchFamily="34" charset="0"/>
              </a:rPr>
              <a:t>Packet</a:t>
            </a:r>
          </a:p>
        </p:txBody>
      </p:sp>
      <p:grpSp>
        <p:nvGrpSpPr>
          <p:cNvPr id="28" name="Group 30"/>
          <p:cNvGrpSpPr>
            <a:grpSpLocks/>
          </p:cNvGrpSpPr>
          <p:nvPr/>
        </p:nvGrpSpPr>
        <p:grpSpPr bwMode="auto">
          <a:xfrm>
            <a:off x="3238500" y="3325813"/>
            <a:ext cx="2155825" cy="938212"/>
            <a:chOff x="2302" y="1633"/>
            <a:chExt cx="1358" cy="591"/>
          </a:xfrm>
        </p:grpSpPr>
        <p:sp>
          <p:nvSpPr>
            <p:cNvPr id="29" name="AutoShape 31"/>
            <p:cNvSpPr>
              <a:spLocks noChangeArrowheads="1"/>
            </p:cNvSpPr>
            <p:nvPr/>
          </p:nvSpPr>
          <p:spPr bwMode="auto">
            <a:xfrm>
              <a:off x="2302" y="1931"/>
              <a:ext cx="1358" cy="29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30" name="AutoShape 32"/>
            <p:cNvSpPr>
              <a:spLocks noChangeArrowheads="1"/>
            </p:cNvSpPr>
            <p:nvPr/>
          </p:nvSpPr>
          <p:spPr bwMode="auto">
            <a:xfrm rot="5400000" flipH="1" flipV="1">
              <a:off x="3017" y="1587"/>
              <a:ext cx="591" cy="68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31" name="AutoShape 33"/>
            <p:cNvSpPr>
              <a:spLocks noChangeArrowheads="1"/>
            </p:cNvSpPr>
            <p:nvPr/>
          </p:nvSpPr>
          <p:spPr bwMode="auto">
            <a:xfrm rot="5400000">
              <a:off x="2354" y="1587"/>
              <a:ext cx="591" cy="68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grpSp>
      <p:grpSp>
        <p:nvGrpSpPr>
          <p:cNvPr id="32" name="Group 34"/>
          <p:cNvGrpSpPr>
            <a:grpSpLocks/>
          </p:cNvGrpSpPr>
          <p:nvPr/>
        </p:nvGrpSpPr>
        <p:grpSpPr bwMode="auto">
          <a:xfrm>
            <a:off x="3098800" y="2790825"/>
            <a:ext cx="2414588" cy="995363"/>
            <a:chOff x="1941" y="1758"/>
            <a:chExt cx="1521" cy="627"/>
          </a:xfrm>
        </p:grpSpPr>
        <p:sp>
          <p:nvSpPr>
            <p:cNvPr id="33" name="AutoShape 35"/>
            <p:cNvSpPr>
              <a:spLocks noChangeArrowheads="1"/>
            </p:cNvSpPr>
            <p:nvPr/>
          </p:nvSpPr>
          <p:spPr bwMode="auto">
            <a:xfrm>
              <a:off x="1941" y="1758"/>
              <a:ext cx="1521" cy="328"/>
            </a:xfrm>
            <a:prstGeom prst="triangle">
              <a:avLst>
                <a:gd name="adj" fmla="val 50000"/>
              </a:avLst>
            </a:prstGeom>
            <a:solidFill>
              <a:schemeClr val="bg1"/>
            </a:solidFill>
            <a:ln w="28575">
              <a:noFill/>
              <a:miter lim="800000"/>
              <a:headEnd/>
              <a:tailEnd/>
            </a:ln>
            <a:effectLst/>
          </p:spPr>
          <p:txBody>
            <a:bodyPr wrap="none" anchor="ctr"/>
            <a:lstStyle/>
            <a:p>
              <a:endParaRPr lang="en-US"/>
            </a:p>
          </p:txBody>
        </p:sp>
        <p:sp>
          <p:nvSpPr>
            <p:cNvPr id="34" name="AutoShape 36"/>
            <p:cNvSpPr>
              <a:spLocks noChangeArrowheads="1"/>
            </p:cNvSpPr>
            <p:nvPr/>
          </p:nvSpPr>
          <p:spPr bwMode="auto">
            <a:xfrm flipV="1">
              <a:off x="2049" y="2092"/>
              <a:ext cx="1316" cy="29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grpSp>
      <p:sp>
        <p:nvSpPr>
          <p:cNvPr id="35" name="Rectangle 37"/>
          <p:cNvSpPr>
            <a:spLocks noChangeArrowheads="1"/>
          </p:cNvSpPr>
          <p:nvPr/>
        </p:nvSpPr>
        <p:spPr bwMode="auto">
          <a:xfrm>
            <a:off x="3244850" y="3298825"/>
            <a:ext cx="2135188" cy="968375"/>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200" b="1">
                <a:solidFill>
                  <a:schemeClr val="bg1"/>
                </a:solidFill>
                <a:latin typeface="Verdana" pitchFamily="34" charset="0"/>
              </a:rPr>
              <a:t>Source MAC </a:t>
            </a:r>
          </a:p>
          <a:p>
            <a:pPr algn="ctr" eaLnBrk="0" hangingPunct="0"/>
            <a:r>
              <a:rPr lang="en-US" sz="1200" b="1">
                <a:solidFill>
                  <a:schemeClr val="bg1"/>
                </a:solidFill>
                <a:latin typeface="Verdana" pitchFamily="34" charset="0"/>
              </a:rPr>
              <a:t>00-20-18-C0-07-71</a:t>
            </a:r>
          </a:p>
          <a:p>
            <a:pPr algn="ctr" eaLnBrk="0" hangingPunct="0"/>
            <a:endParaRPr lang="en-US" sz="1200" b="1">
              <a:solidFill>
                <a:schemeClr val="bg1"/>
              </a:solidFill>
              <a:latin typeface="Verdana" pitchFamily="34" charset="0"/>
            </a:endParaRPr>
          </a:p>
          <a:p>
            <a:pPr algn="ctr" eaLnBrk="0" hangingPunct="0"/>
            <a:r>
              <a:rPr lang="en-US" sz="1200" b="1">
                <a:solidFill>
                  <a:schemeClr val="bg1"/>
                </a:solidFill>
                <a:latin typeface="Verdana" pitchFamily="34" charset="0"/>
              </a:rPr>
              <a:t>Destination MAC</a:t>
            </a:r>
          </a:p>
          <a:p>
            <a:pPr algn="ctr" eaLnBrk="0" hangingPunct="0"/>
            <a:r>
              <a:rPr lang="en-US" sz="1200" b="1">
                <a:solidFill>
                  <a:schemeClr val="bg1"/>
                </a:solidFill>
                <a:latin typeface="Verdana" pitchFamily="34" charset="0"/>
              </a:rPr>
              <a:t>00-20-18-C0-07-72</a:t>
            </a:r>
          </a:p>
        </p:txBody>
      </p:sp>
      <p:sp>
        <p:nvSpPr>
          <p:cNvPr id="36" name="Text Box 38"/>
          <p:cNvSpPr txBox="1">
            <a:spLocks noChangeArrowheads="1"/>
          </p:cNvSpPr>
          <p:nvPr/>
        </p:nvSpPr>
        <p:spPr bwMode="auto">
          <a:xfrm>
            <a:off x="3244850" y="32988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00000</a:t>
            </a:r>
          </a:p>
        </p:txBody>
      </p:sp>
      <p:sp>
        <p:nvSpPr>
          <p:cNvPr id="37" name="Text Box 39"/>
          <p:cNvSpPr txBox="1">
            <a:spLocks noChangeArrowheads="1"/>
          </p:cNvSpPr>
          <p:nvPr/>
        </p:nvSpPr>
        <p:spPr bwMode="auto">
          <a:xfrm>
            <a:off x="3244850" y="32988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32434</a:t>
            </a:r>
          </a:p>
        </p:txBody>
      </p:sp>
      <p:sp>
        <p:nvSpPr>
          <p:cNvPr id="38" name="Text Box 40"/>
          <p:cNvSpPr txBox="1">
            <a:spLocks noChangeArrowheads="1"/>
          </p:cNvSpPr>
          <p:nvPr/>
        </p:nvSpPr>
        <p:spPr bwMode="auto">
          <a:xfrm>
            <a:off x="3244850" y="32988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22222</a:t>
            </a:r>
          </a:p>
        </p:txBody>
      </p:sp>
      <p:sp>
        <p:nvSpPr>
          <p:cNvPr id="39" name="Text Box 41"/>
          <p:cNvSpPr txBox="1">
            <a:spLocks noChangeArrowheads="1"/>
          </p:cNvSpPr>
          <p:nvPr/>
        </p:nvSpPr>
        <p:spPr bwMode="auto">
          <a:xfrm>
            <a:off x="3244850" y="32988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89696</a:t>
            </a:r>
          </a:p>
        </p:txBody>
      </p:sp>
      <p:sp>
        <p:nvSpPr>
          <p:cNvPr id="40" name="Text Box 42"/>
          <p:cNvSpPr txBox="1">
            <a:spLocks noChangeArrowheads="1"/>
          </p:cNvSpPr>
          <p:nvPr/>
        </p:nvSpPr>
        <p:spPr bwMode="auto">
          <a:xfrm>
            <a:off x="3244850" y="32988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55434</a:t>
            </a:r>
          </a:p>
        </p:txBody>
      </p:sp>
      <p:sp>
        <p:nvSpPr>
          <p:cNvPr id="41" name="Text Box 43"/>
          <p:cNvSpPr txBox="1">
            <a:spLocks noChangeArrowheads="1"/>
          </p:cNvSpPr>
          <p:nvPr/>
        </p:nvSpPr>
        <p:spPr bwMode="auto">
          <a:xfrm>
            <a:off x="3244850" y="32988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99323</a:t>
            </a:r>
          </a:p>
        </p:txBody>
      </p:sp>
      <p:sp>
        <p:nvSpPr>
          <p:cNvPr id="42" name="Text Box 44"/>
          <p:cNvSpPr txBox="1">
            <a:spLocks noChangeArrowheads="1"/>
          </p:cNvSpPr>
          <p:nvPr/>
        </p:nvSpPr>
        <p:spPr bwMode="auto">
          <a:xfrm>
            <a:off x="3244850" y="32988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43434</a:t>
            </a:r>
          </a:p>
        </p:txBody>
      </p:sp>
      <p:sp>
        <p:nvSpPr>
          <p:cNvPr id="43" name="Text Box 45"/>
          <p:cNvSpPr txBox="1">
            <a:spLocks noChangeArrowheads="1"/>
          </p:cNvSpPr>
          <p:nvPr/>
        </p:nvSpPr>
        <p:spPr bwMode="auto">
          <a:xfrm>
            <a:off x="3244850" y="32988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99434</a:t>
            </a:r>
          </a:p>
        </p:txBody>
      </p:sp>
      <p:sp>
        <p:nvSpPr>
          <p:cNvPr id="44" name="Text Box 46"/>
          <p:cNvSpPr txBox="1">
            <a:spLocks noChangeArrowheads="1"/>
          </p:cNvSpPr>
          <p:nvPr/>
        </p:nvSpPr>
        <p:spPr bwMode="auto">
          <a:xfrm>
            <a:off x="3244850" y="32988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46323</a:t>
            </a:r>
          </a:p>
        </p:txBody>
      </p:sp>
      <p:sp>
        <p:nvSpPr>
          <p:cNvPr id="45" name="Text Box 47"/>
          <p:cNvSpPr txBox="1">
            <a:spLocks noChangeArrowheads="1"/>
          </p:cNvSpPr>
          <p:nvPr/>
        </p:nvSpPr>
        <p:spPr bwMode="auto">
          <a:xfrm>
            <a:off x="3244850" y="32988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11114</a:t>
            </a:r>
          </a:p>
        </p:txBody>
      </p:sp>
      <p:sp>
        <p:nvSpPr>
          <p:cNvPr id="46" name="Text Box 48"/>
          <p:cNvSpPr txBox="1">
            <a:spLocks noChangeArrowheads="1"/>
          </p:cNvSpPr>
          <p:nvPr/>
        </p:nvSpPr>
        <p:spPr bwMode="auto">
          <a:xfrm>
            <a:off x="3244850" y="32988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20202</a:t>
            </a:r>
          </a:p>
        </p:txBody>
      </p:sp>
      <p:sp>
        <p:nvSpPr>
          <p:cNvPr id="47" name="Rectangle 49"/>
          <p:cNvSpPr>
            <a:spLocks noChangeArrowheads="1"/>
          </p:cNvSpPr>
          <p:nvPr/>
        </p:nvSpPr>
        <p:spPr bwMode="auto">
          <a:xfrm>
            <a:off x="2922588" y="3119438"/>
            <a:ext cx="2905125" cy="1363662"/>
          </a:xfrm>
          <a:prstGeom prst="rect">
            <a:avLst/>
          </a:prstGeom>
          <a:solidFill>
            <a:schemeClr val="bg1"/>
          </a:solidFill>
          <a:ln w="28575">
            <a:solidFill>
              <a:schemeClr val="bg1"/>
            </a:solidFill>
            <a:miter lim="800000"/>
            <a:headEnd/>
            <a:tailEnd/>
          </a:ln>
          <a:effectLst/>
        </p:spPr>
        <p:txBody>
          <a:bodyPr wrap="none" anchor="ctr"/>
          <a:lstStyle/>
          <a:p>
            <a:endParaRPr lang="en-US"/>
          </a:p>
        </p:txBody>
      </p:sp>
      <p:sp>
        <p:nvSpPr>
          <p:cNvPr id="48" name="Text Box 50"/>
          <p:cNvSpPr txBox="1">
            <a:spLocks noChangeArrowheads="1"/>
          </p:cNvSpPr>
          <p:nvPr/>
        </p:nvSpPr>
        <p:spPr bwMode="auto">
          <a:xfrm>
            <a:off x="3244850" y="32988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00000</a:t>
            </a:r>
          </a:p>
        </p:txBody>
      </p:sp>
      <p:sp>
        <p:nvSpPr>
          <p:cNvPr id="49" name="Text Box 51"/>
          <p:cNvSpPr txBox="1">
            <a:spLocks noChangeArrowheads="1"/>
          </p:cNvSpPr>
          <p:nvPr/>
        </p:nvSpPr>
        <p:spPr bwMode="auto">
          <a:xfrm>
            <a:off x="3244850" y="32988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32434</a:t>
            </a:r>
          </a:p>
        </p:txBody>
      </p:sp>
      <p:sp>
        <p:nvSpPr>
          <p:cNvPr id="50" name="Text Box 52"/>
          <p:cNvSpPr txBox="1">
            <a:spLocks noChangeArrowheads="1"/>
          </p:cNvSpPr>
          <p:nvPr/>
        </p:nvSpPr>
        <p:spPr bwMode="auto">
          <a:xfrm>
            <a:off x="3244850" y="32988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22222</a:t>
            </a:r>
          </a:p>
        </p:txBody>
      </p:sp>
      <p:sp>
        <p:nvSpPr>
          <p:cNvPr id="51" name="Text Box 53"/>
          <p:cNvSpPr txBox="1">
            <a:spLocks noChangeArrowheads="1"/>
          </p:cNvSpPr>
          <p:nvPr/>
        </p:nvSpPr>
        <p:spPr bwMode="auto">
          <a:xfrm>
            <a:off x="3244850" y="32988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89696</a:t>
            </a:r>
          </a:p>
        </p:txBody>
      </p:sp>
      <p:sp>
        <p:nvSpPr>
          <p:cNvPr id="52" name="Text Box 54"/>
          <p:cNvSpPr txBox="1">
            <a:spLocks noChangeArrowheads="1"/>
          </p:cNvSpPr>
          <p:nvPr/>
        </p:nvSpPr>
        <p:spPr bwMode="auto">
          <a:xfrm>
            <a:off x="3244850" y="32988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55434</a:t>
            </a:r>
          </a:p>
        </p:txBody>
      </p:sp>
      <p:sp>
        <p:nvSpPr>
          <p:cNvPr id="53" name="Text Box 55"/>
          <p:cNvSpPr txBox="1">
            <a:spLocks noChangeArrowheads="1"/>
          </p:cNvSpPr>
          <p:nvPr/>
        </p:nvSpPr>
        <p:spPr bwMode="auto">
          <a:xfrm>
            <a:off x="3244850" y="32988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99323</a:t>
            </a:r>
          </a:p>
        </p:txBody>
      </p:sp>
      <p:sp>
        <p:nvSpPr>
          <p:cNvPr id="54" name="Text Box 56"/>
          <p:cNvSpPr txBox="1">
            <a:spLocks noChangeArrowheads="1"/>
          </p:cNvSpPr>
          <p:nvPr/>
        </p:nvSpPr>
        <p:spPr bwMode="auto">
          <a:xfrm>
            <a:off x="3244850" y="32988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43434</a:t>
            </a:r>
          </a:p>
        </p:txBody>
      </p:sp>
      <p:sp>
        <p:nvSpPr>
          <p:cNvPr id="55" name="Text Box 57"/>
          <p:cNvSpPr txBox="1">
            <a:spLocks noChangeArrowheads="1"/>
          </p:cNvSpPr>
          <p:nvPr/>
        </p:nvSpPr>
        <p:spPr bwMode="auto">
          <a:xfrm>
            <a:off x="3244850" y="32988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99434</a:t>
            </a:r>
          </a:p>
        </p:txBody>
      </p:sp>
      <p:sp>
        <p:nvSpPr>
          <p:cNvPr id="56" name="Text Box 58"/>
          <p:cNvSpPr txBox="1">
            <a:spLocks noChangeArrowheads="1"/>
          </p:cNvSpPr>
          <p:nvPr/>
        </p:nvSpPr>
        <p:spPr bwMode="auto">
          <a:xfrm>
            <a:off x="3244850" y="32988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46323</a:t>
            </a:r>
          </a:p>
        </p:txBody>
      </p:sp>
      <p:sp>
        <p:nvSpPr>
          <p:cNvPr id="57" name="Text Box 59"/>
          <p:cNvSpPr txBox="1">
            <a:spLocks noChangeArrowheads="1"/>
          </p:cNvSpPr>
          <p:nvPr/>
        </p:nvSpPr>
        <p:spPr bwMode="auto">
          <a:xfrm>
            <a:off x="3244850" y="32988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11114</a:t>
            </a:r>
          </a:p>
        </p:txBody>
      </p:sp>
      <p:sp>
        <p:nvSpPr>
          <p:cNvPr id="58" name="Text Box 60"/>
          <p:cNvSpPr txBox="1">
            <a:spLocks noChangeArrowheads="1"/>
          </p:cNvSpPr>
          <p:nvPr/>
        </p:nvSpPr>
        <p:spPr bwMode="auto">
          <a:xfrm>
            <a:off x="3244850" y="3298825"/>
            <a:ext cx="2138363" cy="950913"/>
          </a:xfrm>
          <a:prstGeom prst="rect">
            <a:avLst/>
          </a:prstGeom>
          <a:solidFill>
            <a:srgbClr val="009900"/>
          </a:solidFill>
          <a:ln w="28575">
            <a:solidFill>
              <a:schemeClr val="tx1"/>
            </a:solidFill>
            <a:miter lim="800000"/>
            <a:headEnd/>
            <a:tailEnd/>
          </a:ln>
          <a:effectLst/>
        </p:spPr>
        <p:txBody>
          <a:bodyPr wrap="none" anchor="ctr" anchorCtr="1"/>
          <a:lstStyle/>
          <a:p>
            <a:pPr algn="r" eaLnBrk="0" hangingPunct="0">
              <a:spcBef>
                <a:spcPct val="50000"/>
              </a:spcBef>
            </a:pPr>
            <a:r>
              <a:rPr lang="en-US" sz="2000" b="1">
                <a:solidFill>
                  <a:schemeClr val="bg1"/>
                </a:solidFill>
                <a:latin typeface="Verdana" pitchFamily="34" charset="0"/>
              </a:rPr>
              <a:t>20202</a:t>
            </a:r>
          </a:p>
        </p:txBody>
      </p:sp>
      <p:sp>
        <p:nvSpPr>
          <p:cNvPr id="59" name="Rectangle 61"/>
          <p:cNvSpPr>
            <a:spLocks noChangeArrowheads="1"/>
          </p:cNvSpPr>
          <p:nvPr/>
        </p:nvSpPr>
        <p:spPr bwMode="auto">
          <a:xfrm>
            <a:off x="3244850" y="3298825"/>
            <a:ext cx="2135188" cy="968375"/>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200" b="1">
                <a:solidFill>
                  <a:schemeClr val="bg1"/>
                </a:solidFill>
                <a:latin typeface="Verdana" pitchFamily="34" charset="0"/>
              </a:rPr>
              <a:t>Source MAC </a:t>
            </a:r>
          </a:p>
          <a:p>
            <a:pPr algn="ctr" eaLnBrk="0" hangingPunct="0"/>
            <a:r>
              <a:rPr lang="en-US" sz="1200" b="1">
                <a:solidFill>
                  <a:schemeClr val="bg1"/>
                </a:solidFill>
                <a:latin typeface="Verdana" pitchFamily="34" charset="0"/>
              </a:rPr>
              <a:t>00-20-18-C0-07-71</a:t>
            </a:r>
          </a:p>
          <a:p>
            <a:pPr algn="ctr" eaLnBrk="0" hangingPunct="0"/>
            <a:endParaRPr lang="en-US" sz="1200" b="1">
              <a:solidFill>
                <a:schemeClr val="bg1"/>
              </a:solidFill>
              <a:latin typeface="Verdana" pitchFamily="34" charset="0"/>
            </a:endParaRPr>
          </a:p>
          <a:p>
            <a:pPr algn="ctr" eaLnBrk="0" hangingPunct="0"/>
            <a:r>
              <a:rPr lang="en-US" sz="1200" b="1">
                <a:solidFill>
                  <a:schemeClr val="bg1"/>
                </a:solidFill>
                <a:latin typeface="Verdana" pitchFamily="34" charset="0"/>
              </a:rPr>
              <a:t>Destination MAC</a:t>
            </a:r>
          </a:p>
          <a:p>
            <a:pPr algn="ctr" eaLnBrk="0" hangingPunct="0"/>
            <a:r>
              <a:rPr lang="en-US" sz="1200" b="1">
                <a:solidFill>
                  <a:schemeClr val="bg1"/>
                </a:solidFill>
                <a:latin typeface="Verdana" pitchFamily="34" charset="0"/>
              </a:rPr>
              <a:t>00-20-18-C0-07-72</a:t>
            </a:r>
          </a:p>
        </p:txBody>
      </p:sp>
      <p:grpSp>
        <p:nvGrpSpPr>
          <p:cNvPr id="60" name="Group 62"/>
          <p:cNvGrpSpPr>
            <a:grpSpLocks/>
          </p:cNvGrpSpPr>
          <p:nvPr/>
        </p:nvGrpSpPr>
        <p:grpSpPr bwMode="auto">
          <a:xfrm>
            <a:off x="3094038" y="2786063"/>
            <a:ext cx="2414587" cy="1473200"/>
            <a:chOff x="2048" y="1854"/>
            <a:chExt cx="1521" cy="928"/>
          </a:xfrm>
        </p:grpSpPr>
        <p:grpSp>
          <p:nvGrpSpPr>
            <p:cNvPr id="61" name="Group 63"/>
            <p:cNvGrpSpPr>
              <a:grpSpLocks/>
            </p:cNvGrpSpPr>
            <p:nvPr/>
          </p:nvGrpSpPr>
          <p:grpSpPr bwMode="auto">
            <a:xfrm>
              <a:off x="2136" y="2191"/>
              <a:ext cx="1358" cy="591"/>
              <a:chOff x="2302" y="1633"/>
              <a:chExt cx="1358" cy="591"/>
            </a:xfrm>
          </p:grpSpPr>
          <p:sp>
            <p:nvSpPr>
              <p:cNvPr id="65" name="AutoShape 64"/>
              <p:cNvSpPr>
                <a:spLocks noChangeArrowheads="1"/>
              </p:cNvSpPr>
              <p:nvPr/>
            </p:nvSpPr>
            <p:spPr bwMode="auto">
              <a:xfrm>
                <a:off x="2302" y="1931"/>
                <a:ext cx="1358" cy="29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66" name="AutoShape 65"/>
              <p:cNvSpPr>
                <a:spLocks noChangeArrowheads="1"/>
              </p:cNvSpPr>
              <p:nvPr/>
            </p:nvSpPr>
            <p:spPr bwMode="auto">
              <a:xfrm rot="5400000" flipH="1" flipV="1">
                <a:off x="3017" y="1587"/>
                <a:ext cx="591" cy="68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67" name="AutoShape 66"/>
              <p:cNvSpPr>
                <a:spLocks noChangeArrowheads="1"/>
              </p:cNvSpPr>
              <p:nvPr/>
            </p:nvSpPr>
            <p:spPr bwMode="auto">
              <a:xfrm rot="5400000">
                <a:off x="2354" y="1587"/>
                <a:ext cx="591" cy="68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grpSp>
        <p:grpSp>
          <p:nvGrpSpPr>
            <p:cNvPr id="62" name="Group 67"/>
            <p:cNvGrpSpPr>
              <a:grpSpLocks/>
            </p:cNvGrpSpPr>
            <p:nvPr/>
          </p:nvGrpSpPr>
          <p:grpSpPr bwMode="auto">
            <a:xfrm>
              <a:off x="2048" y="1854"/>
              <a:ext cx="1521" cy="627"/>
              <a:chOff x="1941" y="1758"/>
              <a:chExt cx="1521" cy="627"/>
            </a:xfrm>
          </p:grpSpPr>
          <p:sp>
            <p:nvSpPr>
              <p:cNvPr id="63" name="AutoShape 68"/>
              <p:cNvSpPr>
                <a:spLocks noChangeArrowheads="1"/>
              </p:cNvSpPr>
              <p:nvPr/>
            </p:nvSpPr>
            <p:spPr bwMode="auto">
              <a:xfrm>
                <a:off x="1941" y="1758"/>
                <a:ext cx="1521" cy="328"/>
              </a:xfrm>
              <a:prstGeom prst="triangle">
                <a:avLst>
                  <a:gd name="adj" fmla="val 50000"/>
                </a:avLst>
              </a:prstGeom>
              <a:solidFill>
                <a:schemeClr val="bg1"/>
              </a:solidFill>
              <a:ln w="28575">
                <a:noFill/>
                <a:miter lim="800000"/>
                <a:headEnd/>
                <a:tailEnd/>
              </a:ln>
              <a:effectLst/>
            </p:spPr>
            <p:txBody>
              <a:bodyPr wrap="none" anchor="ctr"/>
              <a:lstStyle/>
              <a:p>
                <a:endParaRPr lang="en-US"/>
              </a:p>
            </p:txBody>
          </p:sp>
          <p:sp>
            <p:nvSpPr>
              <p:cNvPr id="64" name="AutoShape 69"/>
              <p:cNvSpPr>
                <a:spLocks noChangeArrowheads="1"/>
              </p:cNvSpPr>
              <p:nvPr/>
            </p:nvSpPr>
            <p:spPr bwMode="auto">
              <a:xfrm flipV="1">
                <a:off x="2049" y="2092"/>
                <a:ext cx="1316" cy="29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grpSp>
      </p:grpSp>
      <p:grpSp>
        <p:nvGrpSpPr>
          <p:cNvPr id="68" name="Group 70"/>
          <p:cNvGrpSpPr>
            <a:grpSpLocks/>
          </p:cNvGrpSpPr>
          <p:nvPr/>
        </p:nvGrpSpPr>
        <p:grpSpPr bwMode="auto">
          <a:xfrm>
            <a:off x="3195638" y="2787650"/>
            <a:ext cx="2190750" cy="995363"/>
            <a:chOff x="2025" y="1756"/>
            <a:chExt cx="1345" cy="627"/>
          </a:xfrm>
        </p:grpSpPr>
        <p:sp>
          <p:nvSpPr>
            <p:cNvPr id="69" name="AutoShape 71"/>
            <p:cNvSpPr>
              <a:spLocks noChangeArrowheads="1"/>
            </p:cNvSpPr>
            <p:nvPr/>
          </p:nvSpPr>
          <p:spPr bwMode="auto">
            <a:xfrm>
              <a:off x="2025" y="1756"/>
              <a:ext cx="1340" cy="328"/>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70" name="AutoShape 72"/>
            <p:cNvSpPr>
              <a:spLocks noChangeArrowheads="1"/>
            </p:cNvSpPr>
            <p:nvPr/>
          </p:nvSpPr>
          <p:spPr bwMode="auto">
            <a:xfrm flipV="1">
              <a:off x="2054" y="2090"/>
              <a:ext cx="1316" cy="293"/>
            </a:xfrm>
            <a:prstGeom prst="triangle">
              <a:avLst>
                <a:gd name="adj" fmla="val 50000"/>
              </a:avLst>
            </a:prstGeom>
            <a:solidFill>
              <a:schemeClr val="bg1"/>
            </a:solidFill>
            <a:ln w="28575">
              <a:solidFill>
                <a:schemeClr val="tx1"/>
              </a:solidFill>
              <a:miter lim="800000"/>
              <a:headEnd/>
              <a:tailEnd/>
            </a:ln>
            <a:effectLst/>
          </p:spPr>
          <p:txBody>
            <a:bodyPr wrap="none" anchor="ctr"/>
            <a:lstStyle/>
            <a:p>
              <a:endParaRPr lang="en-US"/>
            </a:p>
          </p:txBody>
        </p:sp>
      </p:grpSp>
      <p:grpSp>
        <p:nvGrpSpPr>
          <p:cNvPr id="71" name="Group 73"/>
          <p:cNvGrpSpPr>
            <a:grpSpLocks/>
          </p:cNvGrpSpPr>
          <p:nvPr/>
        </p:nvGrpSpPr>
        <p:grpSpPr bwMode="auto">
          <a:xfrm>
            <a:off x="3394075" y="1890713"/>
            <a:ext cx="1860550" cy="2362200"/>
            <a:chOff x="2138" y="1191"/>
            <a:chExt cx="1172" cy="1488"/>
          </a:xfrm>
        </p:grpSpPr>
        <p:sp>
          <p:nvSpPr>
            <p:cNvPr id="72" name="Rectangle 74"/>
            <p:cNvSpPr>
              <a:spLocks noChangeArrowheads="1"/>
            </p:cNvSpPr>
            <p:nvPr/>
          </p:nvSpPr>
          <p:spPr bwMode="auto">
            <a:xfrm>
              <a:off x="2138" y="1191"/>
              <a:ext cx="1172" cy="29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200" b="1">
                  <a:solidFill>
                    <a:schemeClr val="bg1"/>
                  </a:solidFill>
                  <a:latin typeface="Verdana" pitchFamily="34" charset="0"/>
                </a:rPr>
                <a:t>Packet</a:t>
              </a:r>
            </a:p>
          </p:txBody>
        </p:sp>
        <p:sp>
          <p:nvSpPr>
            <p:cNvPr id="73" name="Rectangle 75"/>
            <p:cNvSpPr>
              <a:spLocks noChangeArrowheads="1"/>
            </p:cNvSpPr>
            <p:nvPr/>
          </p:nvSpPr>
          <p:spPr bwMode="auto">
            <a:xfrm flipV="1">
              <a:off x="2686" y="2599"/>
              <a:ext cx="77" cy="80"/>
            </a:xfrm>
            <a:prstGeom prst="rect">
              <a:avLst/>
            </a:prstGeom>
            <a:solidFill>
              <a:schemeClr val="bg1"/>
            </a:solidFill>
            <a:ln w="28575">
              <a:noFill/>
              <a:miter lim="800000"/>
              <a:headEnd/>
              <a:tailEnd/>
            </a:ln>
            <a:effectLst/>
          </p:spPr>
          <p:txBody>
            <a:bodyPr wrap="none" anchor="ctr"/>
            <a:lstStyle/>
            <a:p>
              <a:endParaRPr lang="en-US"/>
            </a:p>
          </p:txBody>
        </p:sp>
      </p:grpSp>
      <p:grpSp>
        <p:nvGrpSpPr>
          <p:cNvPr id="74" name="Group 76"/>
          <p:cNvGrpSpPr>
            <a:grpSpLocks/>
          </p:cNvGrpSpPr>
          <p:nvPr/>
        </p:nvGrpSpPr>
        <p:grpSpPr bwMode="auto">
          <a:xfrm>
            <a:off x="3228975" y="3322638"/>
            <a:ext cx="2155825" cy="938212"/>
            <a:chOff x="2302" y="1633"/>
            <a:chExt cx="1358" cy="591"/>
          </a:xfrm>
        </p:grpSpPr>
        <p:sp>
          <p:nvSpPr>
            <p:cNvPr id="75" name="AutoShape 77"/>
            <p:cNvSpPr>
              <a:spLocks noChangeArrowheads="1"/>
            </p:cNvSpPr>
            <p:nvPr/>
          </p:nvSpPr>
          <p:spPr bwMode="auto">
            <a:xfrm>
              <a:off x="2302" y="1931"/>
              <a:ext cx="1358" cy="29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76" name="AutoShape 78"/>
            <p:cNvSpPr>
              <a:spLocks noChangeArrowheads="1"/>
            </p:cNvSpPr>
            <p:nvPr/>
          </p:nvSpPr>
          <p:spPr bwMode="auto">
            <a:xfrm rot="5400000" flipH="1" flipV="1">
              <a:off x="3017" y="1587"/>
              <a:ext cx="591" cy="68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77" name="AutoShape 79"/>
            <p:cNvSpPr>
              <a:spLocks noChangeArrowheads="1"/>
            </p:cNvSpPr>
            <p:nvPr/>
          </p:nvSpPr>
          <p:spPr bwMode="auto">
            <a:xfrm rot="5400000">
              <a:off x="2354" y="1587"/>
              <a:ext cx="591" cy="68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grpSp>
      <p:grpSp>
        <p:nvGrpSpPr>
          <p:cNvPr id="78" name="Group 80"/>
          <p:cNvGrpSpPr>
            <a:grpSpLocks/>
          </p:cNvGrpSpPr>
          <p:nvPr/>
        </p:nvGrpSpPr>
        <p:grpSpPr bwMode="auto">
          <a:xfrm>
            <a:off x="781050" y="2124075"/>
            <a:ext cx="7564438" cy="2617788"/>
            <a:chOff x="492" y="1338"/>
            <a:chExt cx="4765" cy="1649"/>
          </a:xfrm>
        </p:grpSpPr>
        <p:sp>
          <p:nvSpPr>
            <p:cNvPr id="79" name="Rectangle 81"/>
            <p:cNvSpPr>
              <a:spLocks noChangeArrowheads="1"/>
            </p:cNvSpPr>
            <p:nvPr/>
          </p:nvSpPr>
          <p:spPr bwMode="auto">
            <a:xfrm>
              <a:off x="492" y="1338"/>
              <a:ext cx="4765" cy="1649"/>
            </a:xfrm>
            <a:prstGeom prst="rect">
              <a:avLst/>
            </a:prstGeom>
            <a:solidFill>
              <a:schemeClr val="bg1"/>
            </a:solidFill>
            <a:ln w="28575">
              <a:noFill/>
              <a:miter lim="800000"/>
              <a:headEnd/>
              <a:tailEnd/>
            </a:ln>
            <a:effectLst/>
          </p:spPr>
          <p:txBody>
            <a:bodyPr wrap="none" anchor="ctr"/>
            <a:lstStyle/>
            <a:p>
              <a:endParaRPr lang="en-US"/>
            </a:p>
          </p:txBody>
        </p:sp>
        <p:sp>
          <p:nvSpPr>
            <p:cNvPr id="80" name="AutoShape 82"/>
            <p:cNvSpPr>
              <a:spLocks noChangeArrowheads="1"/>
            </p:cNvSpPr>
            <p:nvPr/>
          </p:nvSpPr>
          <p:spPr bwMode="auto">
            <a:xfrm>
              <a:off x="3616" y="1468"/>
              <a:ext cx="1356" cy="1073"/>
            </a:xfrm>
            <a:prstGeom prst="cloudCallout">
              <a:avLst>
                <a:gd name="adj1" fmla="val -1917"/>
                <a:gd name="adj2" fmla="val 88208"/>
              </a:avLst>
            </a:prstGeom>
            <a:solidFill>
              <a:srgbClr val="009900"/>
            </a:solidFill>
            <a:ln w="28575">
              <a:solidFill>
                <a:schemeClr val="tx1"/>
              </a:solidFill>
              <a:round/>
              <a:headEnd/>
              <a:tailEnd/>
            </a:ln>
            <a:effectLst/>
          </p:spPr>
          <p:txBody>
            <a:bodyPr anchor="ctr"/>
            <a:lstStyle/>
            <a:p>
              <a:pPr algn="ctr" eaLnBrk="0" hangingPunct="0"/>
              <a:r>
                <a:rPr lang="en-US" sz="2000" b="1">
                  <a:solidFill>
                    <a:schemeClr val="bg1"/>
                  </a:solidFill>
                  <a:latin typeface="Verdana" pitchFamily="34" charset="0"/>
                </a:rPr>
                <a:t> </a:t>
              </a:r>
            </a:p>
            <a:p>
              <a:pPr algn="ctr" eaLnBrk="0" hangingPunct="0"/>
              <a:r>
                <a:rPr lang="en-US" sz="2000" b="1">
                  <a:solidFill>
                    <a:schemeClr val="bg1"/>
                  </a:solidFill>
                  <a:latin typeface="Verdana" pitchFamily="34" charset="0"/>
                </a:rPr>
                <a:t>Hello! How are  you ?</a:t>
              </a:r>
            </a:p>
            <a:p>
              <a:pPr algn="ctr" eaLnBrk="0" hangingPunct="0"/>
              <a:endParaRPr lang="en-US" sz="2000" b="1">
                <a:latin typeface="Verdana" pitchFamily="34" charset="0"/>
              </a:endParaRPr>
            </a:p>
          </p:txBody>
        </p:sp>
      </p:grpSp>
      <p:grpSp>
        <p:nvGrpSpPr>
          <p:cNvPr id="81" name="Group 83"/>
          <p:cNvGrpSpPr>
            <a:grpSpLocks/>
          </p:cNvGrpSpPr>
          <p:nvPr/>
        </p:nvGrpSpPr>
        <p:grpSpPr bwMode="auto">
          <a:xfrm>
            <a:off x="762000" y="4614863"/>
            <a:ext cx="7072313" cy="1906587"/>
            <a:chOff x="480" y="2984"/>
            <a:chExt cx="4455" cy="1201"/>
          </a:xfrm>
        </p:grpSpPr>
        <p:sp>
          <p:nvSpPr>
            <p:cNvPr id="82" name="Text Box 84"/>
            <p:cNvSpPr txBox="1">
              <a:spLocks noChangeArrowheads="1"/>
            </p:cNvSpPr>
            <p:nvPr/>
          </p:nvSpPr>
          <p:spPr bwMode="auto">
            <a:xfrm>
              <a:off x="480" y="3839"/>
              <a:ext cx="1428" cy="346"/>
            </a:xfrm>
            <a:prstGeom prst="rect">
              <a:avLst/>
            </a:prstGeom>
            <a:noFill/>
            <a:ln w="28575">
              <a:noFill/>
              <a:miter lim="800000"/>
              <a:headEnd/>
              <a:tailEnd/>
            </a:ln>
            <a:effectLst/>
          </p:spPr>
          <p:txBody>
            <a:bodyPr wrap="none">
              <a:spAutoFit/>
            </a:bodyPr>
            <a:lstStyle/>
            <a:p>
              <a:pPr algn="ctr" eaLnBrk="0" hangingPunct="0"/>
              <a:r>
                <a:rPr lang="en-US" sz="1500" b="1">
                  <a:latin typeface="Verdana" pitchFamily="34" charset="0"/>
                </a:rPr>
                <a:t>192.168.1.1</a:t>
              </a:r>
            </a:p>
            <a:p>
              <a:pPr algn="ctr" eaLnBrk="0" hangingPunct="0"/>
              <a:r>
                <a:rPr lang="en-US" sz="1500" b="1">
                  <a:latin typeface="Verdana" pitchFamily="34" charset="0"/>
                </a:rPr>
                <a:t>00-20-18-C0-07-71</a:t>
              </a:r>
            </a:p>
          </p:txBody>
        </p:sp>
        <p:sp>
          <p:nvSpPr>
            <p:cNvPr id="83" name="Text Box 85"/>
            <p:cNvSpPr txBox="1">
              <a:spLocks noChangeArrowheads="1"/>
            </p:cNvSpPr>
            <p:nvPr/>
          </p:nvSpPr>
          <p:spPr bwMode="auto">
            <a:xfrm>
              <a:off x="3507" y="3839"/>
              <a:ext cx="1428" cy="346"/>
            </a:xfrm>
            <a:prstGeom prst="rect">
              <a:avLst/>
            </a:prstGeom>
            <a:noFill/>
            <a:ln w="28575">
              <a:noFill/>
              <a:miter lim="800000"/>
              <a:headEnd/>
              <a:tailEnd/>
            </a:ln>
            <a:effectLst/>
          </p:spPr>
          <p:txBody>
            <a:bodyPr wrap="none">
              <a:spAutoFit/>
            </a:bodyPr>
            <a:lstStyle/>
            <a:p>
              <a:pPr algn="ctr" eaLnBrk="0" hangingPunct="0"/>
              <a:r>
                <a:rPr lang="en-US" sz="1500" b="1">
                  <a:latin typeface="Verdana" pitchFamily="34" charset="0"/>
                </a:rPr>
                <a:t>192.168.1.2</a:t>
              </a:r>
            </a:p>
            <a:p>
              <a:pPr algn="ctr" eaLnBrk="0" hangingPunct="0"/>
              <a:r>
                <a:rPr lang="en-US" sz="1500" b="1">
                  <a:latin typeface="Verdana" pitchFamily="34" charset="0"/>
                </a:rPr>
                <a:t>00-20-18-C0-07-72</a:t>
              </a:r>
            </a:p>
          </p:txBody>
        </p:sp>
        <p:grpSp>
          <p:nvGrpSpPr>
            <p:cNvPr id="84" name="Group 86"/>
            <p:cNvGrpSpPr>
              <a:grpSpLocks/>
            </p:cNvGrpSpPr>
            <p:nvPr/>
          </p:nvGrpSpPr>
          <p:grpSpPr bwMode="auto">
            <a:xfrm>
              <a:off x="846" y="2984"/>
              <a:ext cx="3855" cy="759"/>
              <a:chOff x="846" y="2984"/>
              <a:chExt cx="3855" cy="759"/>
            </a:xfrm>
          </p:grpSpPr>
          <p:grpSp>
            <p:nvGrpSpPr>
              <p:cNvPr id="85" name="Group 87"/>
              <p:cNvGrpSpPr>
                <a:grpSpLocks/>
              </p:cNvGrpSpPr>
              <p:nvPr/>
            </p:nvGrpSpPr>
            <p:grpSpPr bwMode="auto">
              <a:xfrm>
                <a:off x="846" y="2984"/>
                <a:ext cx="3855" cy="759"/>
                <a:chOff x="846" y="2984"/>
                <a:chExt cx="3855" cy="759"/>
              </a:xfrm>
            </p:grpSpPr>
            <p:pic>
              <p:nvPicPr>
                <p:cNvPr id="88" name="Picture 88"/>
                <p:cNvPicPr preferRelativeResize="0">
                  <a:picLocks noChangeAspect="1" noChangeArrowheads="1"/>
                </p:cNvPicPr>
                <p:nvPr/>
              </p:nvPicPr>
              <p:blipFill>
                <a:blip r:embed="rId8"/>
                <a:srcRect/>
                <a:stretch>
                  <a:fillRect/>
                </a:stretch>
              </p:blipFill>
              <p:spPr bwMode="auto">
                <a:xfrm>
                  <a:off x="846" y="2984"/>
                  <a:ext cx="839" cy="759"/>
                </a:xfrm>
                <a:prstGeom prst="rect">
                  <a:avLst/>
                </a:prstGeom>
                <a:noFill/>
                <a:ln w="9525">
                  <a:noFill/>
                  <a:miter lim="800000"/>
                  <a:headEnd/>
                  <a:tailEnd/>
                </a:ln>
                <a:effectLst/>
              </p:spPr>
            </p:pic>
            <p:pic>
              <p:nvPicPr>
                <p:cNvPr id="89" name="Picture 89"/>
                <p:cNvPicPr preferRelativeResize="0">
                  <a:picLocks noChangeAspect="1" noChangeArrowheads="1"/>
                </p:cNvPicPr>
                <p:nvPr/>
              </p:nvPicPr>
              <p:blipFill>
                <a:blip r:embed="rId8"/>
                <a:srcRect/>
                <a:stretch>
                  <a:fillRect/>
                </a:stretch>
              </p:blipFill>
              <p:spPr bwMode="auto">
                <a:xfrm>
                  <a:off x="3862" y="2984"/>
                  <a:ext cx="839" cy="759"/>
                </a:xfrm>
                <a:prstGeom prst="rect">
                  <a:avLst/>
                </a:prstGeom>
                <a:noFill/>
                <a:ln w="9525">
                  <a:noFill/>
                  <a:miter lim="800000"/>
                  <a:headEnd/>
                  <a:tailEnd/>
                </a:ln>
                <a:effectLst/>
              </p:spPr>
            </p:pic>
            <p:cxnSp>
              <p:nvCxnSpPr>
                <p:cNvPr id="90" name="AutoShape 90"/>
                <p:cNvCxnSpPr>
                  <a:cxnSpLocks noChangeShapeType="1"/>
                </p:cNvCxnSpPr>
                <p:nvPr/>
              </p:nvCxnSpPr>
              <p:spPr bwMode="auto">
                <a:xfrm rot="10800000">
                  <a:off x="1685" y="3364"/>
                  <a:ext cx="2177" cy="0"/>
                </a:xfrm>
                <a:prstGeom prst="straightConnector1">
                  <a:avLst/>
                </a:prstGeom>
                <a:noFill/>
                <a:ln w="38100">
                  <a:solidFill>
                    <a:srgbClr val="FF6600"/>
                  </a:solidFill>
                  <a:round/>
                  <a:headEnd type="none" w="sm" len="sm"/>
                  <a:tailEnd type="none" w="sm" len="sm"/>
                </a:ln>
                <a:effectLst/>
              </p:spPr>
            </p:cxnSp>
          </p:grpSp>
          <p:sp>
            <p:nvSpPr>
              <p:cNvPr id="86" name="Text Box 91"/>
              <p:cNvSpPr txBox="1">
                <a:spLocks noChangeArrowheads="1"/>
              </p:cNvSpPr>
              <p:nvPr/>
            </p:nvSpPr>
            <p:spPr bwMode="auto">
              <a:xfrm>
                <a:off x="1087" y="3091"/>
                <a:ext cx="265" cy="288"/>
              </a:xfrm>
              <a:prstGeom prst="rect">
                <a:avLst/>
              </a:prstGeom>
              <a:noFill/>
              <a:ln w="28575">
                <a:noFill/>
                <a:miter lim="800000"/>
                <a:headEnd/>
                <a:tailEnd/>
              </a:ln>
              <a:effectLst/>
            </p:spPr>
            <p:txBody>
              <a:bodyPr wrap="none">
                <a:spAutoFit/>
              </a:bodyPr>
              <a:lstStyle/>
              <a:p>
                <a:pPr algn="ctr" eaLnBrk="0" hangingPunct="0"/>
                <a:r>
                  <a:rPr lang="en-US" sz="2400" b="1">
                    <a:solidFill>
                      <a:srgbClr val="FF6600"/>
                    </a:solidFill>
                    <a:latin typeface="Verdana" pitchFamily="34" charset="0"/>
                  </a:rPr>
                  <a:t>A</a:t>
                </a:r>
              </a:p>
            </p:txBody>
          </p:sp>
          <p:sp>
            <p:nvSpPr>
              <p:cNvPr id="87" name="Text Box 92"/>
              <p:cNvSpPr txBox="1">
                <a:spLocks noChangeArrowheads="1"/>
              </p:cNvSpPr>
              <p:nvPr/>
            </p:nvSpPr>
            <p:spPr bwMode="auto">
              <a:xfrm>
                <a:off x="4104" y="3091"/>
                <a:ext cx="262" cy="288"/>
              </a:xfrm>
              <a:prstGeom prst="rect">
                <a:avLst/>
              </a:prstGeom>
              <a:noFill/>
              <a:ln w="28575">
                <a:noFill/>
                <a:miter lim="800000"/>
                <a:headEnd/>
                <a:tailEnd/>
              </a:ln>
              <a:effectLst/>
            </p:spPr>
            <p:txBody>
              <a:bodyPr wrap="none">
                <a:spAutoFit/>
              </a:bodyPr>
              <a:lstStyle/>
              <a:p>
                <a:pPr algn="ctr" eaLnBrk="0" hangingPunct="0"/>
                <a:r>
                  <a:rPr lang="en-US" sz="2400" b="1">
                    <a:solidFill>
                      <a:srgbClr val="FF6600"/>
                    </a:solidFill>
                    <a:latin typeface="Verdana" pitchFamily="34" charset="0"/>
                  </a:rPr>
                  <a:t>B</a:t>
                </a:r>
              </a:p>
            </p:txBody>
          </p:sp>
        </p:grpSp>
      </p:grpSp>
      <p:pic>
        <p:nvPicPr>
          <p:cNvPr id="91" name="Picture 93" descr="ssss"/>
          <p:cNvPicPr>
            <a:picLocks noChangeAspect="1" noChangeArrowheads="1"/>
          </p:cNvPicPr>
          <p:nvPr/>
        </p:nvPicPr>
        <p:blipFill>
          <a:blip r:embed="rId9"/>
          <a:srcRect/>
          <a:stretch>
            <a:fillRect/>
          </a:stretch>
        </p:blipFill>
        <p:spPr bwMode="auto">
          <a:xfrm>
            <a:off x="5448300" y="0"/>
            <a:ext cx="3695700" cy="1400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500" fill="hold"/>
                                        <p:tgtEl>
                                          <p:spTgt spid="27"/>
                                        </p:tgtEl>
                                        <p:attrNameLst>
                                          <p:attrName>ppt_w</p:attrName>
                                        </p:attrNameLst>
                                      </p:cBhvr>
                                      <p:tavLst>
                                        <p:tav tm="0">
                                          <p:val>
                                            <p:fltVal val="0"/>
                                          </p:val>
                                        </p:tav>
                                        <p:tav tm="100000">
                                          <p:val>
                                            <p:strVal val="#ppt_w"/>
                                          </p:val>
                                        </p:tav>
                                      </p:tavLst>
                                    </p:anim>
                                    <p:anim calcmode="lin" valueType="num">
                                      <p:cBhvr>
                                        <p:cTn id="16" dur="500" fill="hold"/>
                                        <p:tgtEl>
                                          <p:spTgt spid="27"/>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2" presetClass="entr" presetSubtype="1"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slide(fromTop)">
                                      <p:cBhvr>
                                        <p:cTn id="21" dur="500"/>
                                        <p:tgtEl>
                                          <p:spTgt spid="24"/>
                                        </p:tgtEl>
                                      </p:cBhvr>
                                    </p:animEffect>
                                  </p:childTnLst>
                                  <p:subTnLst>
                                    <p:set>
                                      <p:cBhvr override="childStyle">
                                        <p:cTn dur="1" fill="hold" display="0" masterRel="sameClick" afterEffect="1">
                                          <p:stCondLst>
                                            <p:cond evt="end" delay="0">
                                              <p:tn val="19"/>
                                            </p:cond>
                                          </p:stCondLst>
                                        </p:cTn>
                                        <p:tgtEl>
                                          <p:spTgt spid="24"/>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up)">
                                      <p:cBhvr>
                                        <p:cTn id="26" dur="500"/>
                                        <p:tgtEl>
                                          <p:spTgt spid="32"/>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5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down)">
                                      <p:cBhvr>
                                        <p:cTn id="35" dur="500"/>
                                        <p:tgtEl>
                                          <p:spTgt spid="36"/>
                                        </p:tgtEl>
                                      </p:cBhvr>
                                    </p:animEffect>
                                  </p:childTnLst>
                                </p:cTn>
                              </p:par>
                            </p:childTnLst>
                          </p:cTn>
                        </p:par>
                        <p:par>
                          <p:cTn id="36" fill="hold">
                            <p:stCondLst>
                              <p:cond delay="500"/>
                            </p:stCondLst>
                            <p:childTnLst>
                              <p:par>
                                <p:cTn id="37" presetID="22" presetClass="entr" presetSubtype="4"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down)">
                                      <p:cBhvr>
                                        <p:cTn id="39" dur="500"/>
                                        <p:tgtEl>
                                          <p:spTgt spid="37"/>
                                        </p:tgtEl>
                                      </p:cBhvr>
                                    </p:animEffect>
                                  </p:childTnLst>
                                </p:cTn>
                              </p:par>
                            </p:childTnLst>
                          </p:cTn>
                        </p:par>
                        <p:par>
                          <p:cTn id="40" fill="hold">
                            <p:stCondLst>
                              <p:cond delay="1000"/>
                            </p:stCondLst>
                            <p:childTnLst>
                              <p:par>
                                <p:cTn id="41" presetID="22" presetClass="entr" presetSubtype="4"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down)">
                                      <p:cBhvr>
                                        <p:cTn id="43" dur="500"/>
                                        <p:tgtEl>
                                          <p:spTgt spid="38"/>
                                        </p:tgtEl>
                                      </p:cBhvr>
                                    </p:animEffect>
                                  </p:childTnLst>
                                </p:cTn>
                              </p:par>
                            </p:childTnLst>
                          </p:cTn>
                        </p:par>
                        <p:par>
                          <p:cTn id="44" fill="hold">
                            <p:stCondLst>
                              <p:cond delay="1500"/>
                            </p:stCondLst>
                            <p:childTnLst>
                              <p:par>
                                <p:cTn id="45" presetID="22" presetClass="entr" presetSubtype="4"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wipe(down)">
                                      <p:cBhvr>
                                        <p:cTn id="47" dur="500"/>
                                        <p:tgtEl>
                                          <p:spTgt spid="39"/>
                                        </p:tgtEl>
                                      </p:cBhvr>
                                    </p:animEffect>
                                  </p:childTnLst>
                                </p:cTn>
                              </p:par>
                            </p:childTnLst>
                          </p:cTn>
                        </p:par>
                        <p:par>
                          <p:cTn id="48" fill="hold">
                            <p:stCondLst>
                              <p:cond delay="2000"/>
                            </p:stCondLst>
                            <p:childTnLst>
                              <p:par>
                                <p:cTn id="49" presetID="22" presetClass="entr" presetSubtype="4" fill="hold" grpId="0" nodeType="after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wipe(down)">
                                      <p:cBhvr>
                                        <p:cTn id="51" dur="500"/>
                                        <p:tgtEl>
                                          <p:spTgt spid="40"/>
                                        </p:tgtEl>
                                      </p:cBhvr>
                                    </p:animEffect>
                                  </p:childTnLst>
                                </p:cTn>
                              </p:par>
                            </p:childTnLst>
                          </p:cTn>
                        </p:par>
                        <p:par>
                          <p:cTn id="52" fill="hold">
                            <p:stCondLst>
                              <p:cond delay="2500"/>
                            </p:stCondLst>
                            <p:childTnLst>
                              <p:par>
                                <p:cTn id="53" presetID="22" presetClass="entr" presetSubtype="4"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down)">
                                      <p:cBhvr>
                                        <p:cTn id="55" dur="500"/>
                                        <p:tgtEl>
                                          <p:spTgt spid="41"/>
                                        </p:tgtEl>
                                      </p:cBhvr>
                                    </p:animEffect>
                                  </p:childTnLst>
                                </p:cTn>
                              </p:par>
                            </p:childTnLst>
                          </p:cTn>
                        </p:par>
                        <p:par>
                          <p:cTn id="56" fill="hold">
                            <p:stCondLst>
                              <p:cond delay="3000"/>
                            </p:stCondLst>
                            <p:childTnLst>
                              <p:par>
                                <p:cTn id="57" presetID="22" presetClass="entr" presetSubtype="4" fill="hold" grpId="0" nodeType="after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wipe(down)">
                                      <p:cBhvr>
                                        <p:cTn id="59" dur="500"/>
                                        <p:tgtEl>
                                          <p:spTgt spid="42"/>
                                        </p:tgtEl>
                                      </p:cBhvr>
                                    </p:animEffect>
                                  </p:childTnLst>
                                </p:cTn>
                              </p:par>
                            </p:childTnLst>
                          </p:cTn>
                        </p:par>
                        <p:par>
                          <p:cTn id="60" fill="hold">
                            <p:stCondLst>
                              <p:cond delay="3500"/>
                            </p:stCondLst>
                            <p:childTnLst>
                              <p:par>
                                <p:cTn id="61" presetID="22" presetClass="entr" presetSubtype="4" fill="hold" grpId="0" nodeType="after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wipe(down)">
                                      <p:cBhvr>
                                        <p:cTn id="63" dur="500"/>
                                        <p:tgtEl>
                                          <p:spTgt spid="43"/>
                                        </p:tgtEl>
                                      </p:cBhvr>
                                    </p:animEffect>
                                  </p:childTnLst>
                                </p:cTn>
                              </p:par>
                            </p:childTnLst>
                          </p:cTn>
                        </p:par>
                        <p:par>
                          <p:cTn id="64" fill="hold">
                            <p:stCondLst>
                              <p:cond delay="4000"/>
                            </p:stCondLst>
                            <p:childTnLst>
                              <p:par>
                                <p:cTn id="65" presetID="22" presetClass="entr" presetSubtype="4" fill="hold" grpId="0" nodeType="after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wipe(down)">
                                      <p:cBhvr>
                                        <p:cTn id="67" dur="500"/>
                                        <p:tgtEl>
                                          <p:spTgt spid="44"/>
                                        </p:tgtEl>
                                      </p:cBhvr>
                                    </p:animEffect>
                                  </p:childTnLst>
                                </p:cTn>
                              </p:par>
                            </p:childTnLst>
                          </p:cTn>
                        </p:par>
                        <p:par>
                          <p:cTn id="68" fill="hold">
                            <p:stCondLst>
                              <p:cond delay="4500"/>
                            </p:stCondLst>
                            <p:childTnLst>
                              <p:par>
                                <p:cTn id="69" presetID="22" presetClass="entr" presetSubtype="4" fill="hold" grpId="0" nodeType="after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wipe(down)">
                                      <p:cBhvr>
                                        <p:cTn id="71" dur="500"/>
                                        <p:tgtEl>
                                          <p:spTgt spid="45"/>
                                        </p:tgtEl>
                                      </p:cBhvr>
                                    </p:animEffect>
                                  </p:childTnLst>
                                </p:cTn>
                              </p:par>
                            </p:childTnLst>
                          </p:cTn>
                        </p:par>
                        <p:par>
                          <p:cTn id="72" fill="hold">
                            <p:stCondLst>
                              <p:cond delay="5000"/>
                            </p:stCondLst>
                            <p:childTnLst>
                              <p:par>
                                <p:cTn id="73" presetID="22" presetClass="entr" presetSubtype="4" fill="hold" grpId="0" nodeType="after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wipe(down)">
                                      <p:cBhvr>
                                        <p:cTn id="75" dur="500"/>
                                        <p:tgtEl>
                                          <p:spTgt spid="46"/>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47"/>
                                        </p:tgtEl>
                                        <p:attrNameLst>
                                          <p:attrName>style.visibility</p:attrName>
                                        </p:attrNameLst>
                                      </p:cBhvr>
                                      <p:to>
                                        <p:strVal val="visible"/>
                                      </p:to>
                                    </p:set>
                                  </p:childTnLst>
                                </p:cTn>
                              </p:par>
                            </p:childTnLst>
                          </p:cTn>
                        </p:par>
                        <p:par>
                          <p:cTn id="80" fill="hold">
                            <p:stCondLst>
                              <p:cond delay="500"/>
                            </p:stCondLst>
                            <p:childTnLst>
                              <p:par>
                                <p:cTn id="81" presetID="12" presetClass="entr" presetSubtype="8" fill="hold" nodeType="after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slide(fromLeft)">
                                      <p:cBhvr>
                                        <p:cTn id="83" dur="500"/>
                                        <p:tgtEl>
                                          <p:spTgt spid="8"/>
                                        </p:tgtEl>
                                      </p:cBhvr>
                                    </p:animEffect>
                                  </p:childTnLst>
                                  <p:subTnLst>
                                    <p:set>
                                      <p:cBhvr override="childStyle">
                                        <p:cTn dur="1" fill="hold" display="0" masterRel="sameClick" afterEffect="1">
                                          <p:stCondLst>
                                            <p:cond evt="end" delay="0">
                                              <p:tn val="81"/>
                                            </p:cond>
                                          </p:stCondLst>
                                        </p:cTn>
                                        <p:tgtEl>
                                          <p:spTgt spid="8"/>
                                        </p:tgtEl>
                                        <p:attrNameLst>
                                          <p:attrName>style.visibility</p:attrName>
                                        </p:attrNameLst>
                                      </p:cBhvr>
                                      <p:to>
                                        <p:strVal val="hidden"/>
                                      </p:to>
                                    </p:set>
                                  </p:subTnLst>
                                </p:cTn>
                              </p:par>
                            </p:childTnLst>
                          </p:cTn>
                        </p:par>
                        <p:par>
                          <p:cTn id="84" fill="hold">
                            <p:stCondLst>
                              <p:cond delay="1000"/>
                            </p:stCondLst>
                            <p:childTnLst>
                              <p:par>
                                <p:cTn id="85" presetID="12" presetClass="entr" presetSubtype="8" fill="hold" nodeType="after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slide(fromLeft)">
                                      <p:cBhvr>
                                        <p:cTn id="87" dur="500"/>
                                        <p:tgtEl>
                                          <p:spTgt spid="11"/>
                                        </p:tgtEl>
                                      </p:cBhvr>
                                    </p:animEffect>
                                  </p:childTnLst>
                                  <p:subTnLst>
                                    <p:set>
                                      <p:cBhvr override="childStyle">
                                        <p:cTn dur="1" fill="hold" display="0" masterRel="sameClick" afterEffect="1">
                                          <p:stCondLst>
                                            <p:cond evt="end" delay="0">
                                              <p:tn val="85"/>
                                            </p:cond>
                                          </p:stCondLst>
                                        </p:cTn>
                                        <p:tgtEl>
                                          <p:spTgt spid="11"/>
                                        </p:tgtEl>
                                        <p:attrNameLst>
                                          <p:attrName>style.visibility</p:attrName>
                                        </p:attrNameLst>
                                      </p:cBhvr>
                                      <p:to>
                                        <p:strVal val="hidden"/>
                                      </p:to>
                                    </p:set>
                                  </p:subTnLst>
                                </p:cTn>
                              </p:par>
                            </p:childTnLst>
                          </p:cTn>
                        </p:par>
                        <p:par>
                          <p:cTn id="88" fill="hold">
                            <p:stCondLst>
                              <p:cond delay="1500"/>
                            </p:stCondLst>
                            <p:childTnLst>
                              <p:par>
                                <p:cTn id="89" presetID="12" presetClass="entr" presetSubtype="8" fill="hold" nodeType="after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slide(fromLeft)">
                                      <p:cBhvr>
                                        <p:cTn id="91" dur="500"/>
                                        <p:tgtEl>
                                          <p:spTgt spid="14"/>
                                        </p:tgtEl>
                                      </p:cBhvr>
                                    </p:animEffect>
                                  </p:childTnLst>
                                  <p:subTnLst>
                                    <p:set>
                                      <p:cBhvr override="childStyle">
                                        <p:cTn dur="1" fill="hold" display="0" masterRel="sameClick" afterEffect="1">
                                          <p:stCondLst>
                                            <p:cond evt="end" delay="0">
                                              <p:tn val="89"/>
                                            </p:cond>
                                          </p:stCondLst>
                                        </p:cTn>
                                        <p:tgtEl>
                                          <p:spTgt spid="14"/>
                                        </p:tgtEl>
                                        <p:attrNameLst>
                                          <p:attrName>style.visibility</p:attrName>
                                        </p:attrNameLst>
                                      </p:cBhvr>
                                      <p:to>
                                        <p:strVal val="hidden"/>
                                      </p:to>
                                    </p:set>
                                  </p:subTnLst>
                                </p:cTn>
                              </p:par>
                            </p:childTnLst>
                          </p:cTn>
                        </p:par>
                        <p:par>
                          <p:cTn id="92" fill="hold">
                            <p:stCondLst>
                              <p:cond delay="2000"/>
                            </p:stCondLst>
                            <p:childTnLst>
                              <p:par>
                                <p:cTn id="93" presetID="12" presetClass="entr" presetSubtype="8" fill="hold" nodeType="afterEffect">
                                  <p:stCondLst>
                                    <p:cond delay="0"/>
                                  </p:stCondLst>
                                  <p:childTnLst>
                                    <p:set>
                                      <p:cBhvr>
                                        <p:cTn id="94" dur="1" fill="hold">
                                          <p:stCondLst>
                                            <p:cond delay="0"/>
                                          </p:stCondLst>
                                        </p:cTn>
                                        <p:tgtEl>
                                          <p:spTgt spid="17"/>
                                        </p:tgtEl>
                                        <p:attrNameLst>
                                          <p:attrName>style.visibility</p:attrName>
                                        </p:attrNameLst>
                                      </p:cBhvr>
                                      <p:to>
                                        <p:strVal val="visible"/>
                                      </p:to>
                                    </p:set>
                                    <p:animEffect transition="in" filter="slide(fromLeft)">
                                      <p:cBhvr>
                                        <p:cTn id="95" dur="500"/>
                                        <p:tgtEl>
                                          <p:spTgt spid="17"/>
                                        </p:tgtEl>
                                      </p:cBhvr>
                                    </p:animEffect>
                                  </p:childTnLst>
                                  <p:subTnLst>
                                    <p:set>
                                      <p:cBhvr override="childStyle">
                                        <p:cTn dur="1" fill="hold" display="0" masterRel="sameClick" afterEffect="1">
                                          <p:stCondLst>
                                            <p:cond evt="end" delay="0">
                                              <p:tn val="93"/>
                                            </p:cond>
                                          </p:stCondLst>
                                        </p:cTn>
                                        <p:tgtEl>
                                          <p:spTgt spid="17"/>
                                        </p:tgtEl>
                                        <p:attrNameLst>
                                          <p:attrName>style.visibility</p:attrName>
                                        </p:attrNameLst>
                                      </p:cBhvr>
                                      <p:to>
                                        <p:strVal val="hidden"/>
                                      </p:to>
                                    </p:set>
                                  </p:subTnLst>
                                </p:cTn>
                              </p:par>
                            </p:childTnLst>
                          </p:cTn>
                        </p:par>
                        <p:par>
                          <p:cTn id="96" fill="hold">
                            <p:stCondLst>
                              <p:cond delay="2500"/>
                            </p:stCondLst>
                            <p:childTnLst>
                              <p:par>
                                <p:cTn id="97" presetID="12" presetClass="entr" presetSubtype="8" fill="hold" nodeType="afterEffect">
                                  <p:stCondLst>
                                    <p:cond delay="0"/>
                                  </p:stCondLst>
                                  <p:childTnLst>
                                    <p:set>
                                      <p:cBhvr>
                                        <p:cTn id="98" dur="1" fill="hold">
                                          <p:stCondLst>
                                            <p:cond delay="0"/>
                                          </p:stCondLst>
                                        </p:cTn>
                                        <p:tgtEl>
                                          <p:spTgt spid="20"/>
                                        </p:tgtEl>
                                        <p:attrNameLst>
                                          <p:attrName>style.visibility</p:attrName>
                                        </p:attrNameLst>
                                      </p:cBhvr>
                                      <p:to>
                                        <p:strVal val="visible"/>
                                      </p:to>
                                    </p:set>
                                    <p:animEffect transition="in" filter="slide(fromLeft)">
                                      <p:cBhvr>
                                        <p:cTn id="99" dur="500"/>
                                        <p:tgtEl>
                                          <p:spTgt spid="20"/>
                                        </p:tgtEl>
                                      </p:cBhvr>
                                    </p:animEffect>
                                  </p:childTnLst>
                                  <p:subTnLst>
                                    <p:set>
                                      <p:cBhvr override="childStyle">
                                        <p:cTn dur="1" fill="hold" display="0" masterRel="sameClick" afterEffect="1">
                                          <p:stCondLst>
                                            <p:cond evt="end" delay="0">
                                              <p:tn val="97"/>
                                            </p:cond>
                                          </p:stCondLst>
                                        </p:cTn>
                                        <p:tgtEl>
                                          <p:spTgt spid="20"/>
                                        </p:tgtEl>
                                        <p:attrNameLst>
                                          <p:attrName>style.visibility</p:attrName>
                                        </p:attrNameLst>
                                      </p:cBhvr>
                                      <p:to>
                                        <p:strVal val="hidden"/>
                                      </p:to>
                                    </p:set>
                                  </p:sub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48"/>
                                        </p:tgtEl>
                                        <p:attrNameLst>
                                          <p:attrName>style.visibility</p:attrName>
                                        </p:attrNameLst>
                                      </p:cBhvr>
                                      <p:to>
                                        <p:strVal val="visible"/>
                                      </p:to>
                                    </p:set>
                                    <p:animEffect transition="in" filter="dissolve">
                                      <p:cBhvr>
                                        <p:cTn id="104" dur="500"/>
                                        <p:tgtEl>
                                          <p:spTgt spid="48"/>
                                        </p:tgtEl>
                                      </p:cBhvr>
                                    </p:animEffect>
                                  </p:childTnLst>
                                </p:cTn>
                              </p:par>
                            </p:childTnLst>
                          </p:cTn>
                        </p:par>
                        <p:par>
                          <p:cTn id="105" fill="hold">
                            <p:stCondLst>
                              <p:cond delay="500"/>
                            </p:stCondLst>
                            <p:childTnLst>
                              <p:par>
                                <p:cTn id="106" presetID="22" presetClass="entr" presetSubtype="4" fill="hold" grpId="0" nodeType="afterEffect">
                                  <p:stCondLst>
                                    <p:cond delay="0"/>
                                  </p:stCondLst>
                                  <p:childTnLst>
                                    <p:set>
                                      <p:cBhvr>
                                        <p:cTn id="107" dur="1" fill="hold">
                                          <p:stCondLst>
                                            <p:cond delay="0"/>
                                          </p:stCondLst>
                                        </p:cTn>
                                        <p:tgtEl>
                                          <p:spTgt spid="49"/>
                                        </p:tgtEl>
                                        <p:attrNameLst>
                                          <p:attrName>style.visibility</p:attrName>
                                        </p:attrNameLst>
                                      </p:cBhvr>
                                      <p:to>
                                        <p:strVal val="visible"/>
                                      </p:to>
                                    </p:set>
                                    <p:animEffect transition="in" filter="wipe(down)">
                                      <p:cBhvr>
                                        <p:cTn id="108" dur="500"/>
                                        <p:tgtEl>
                                          <p:spTgt spid="49"/>
                                        </p:tgtEl>
                                      </p:cBhvr>
                                    </p:animEffect>
                                  </p:childTnLst>
                                </p:cTn>
                              </p:par>
                            </p:childTnLst>
                          </p:cTn>
                        </p:par>
                        <p:par>
                          <p:cTn id="109" fill="hold">
                            <p:stCondLst>
                              <p:cond delay="1000"/>
                            </p:stCondLst>
                            <p:childTnLst>
                              <p:par>
                                <p:cTn id="110" presetID="22" presetClass="entr" presetSubtype="4" fill="hold" grpId="0" nodeType="afterEffect">
                                  <p:stCondLst>
                                    <p:cond delay="0"/>
                                  </p:stCondLst>
                                  <p:childTnLst>
                                    <p:set>
                                      <p:cBhvr>
                                        <p:cTn id="111" dur="1" fill="hold">
                                          <p:stCondLst>
                                            <p:cond delay="0"/>
                                          </p:stCondLst>
                                        </p:cTn>
                                        <p:tgtEl>
                                          <p:spTgt spid="50"/>
                                        </p:tgtEl>
                                        <p:attrNameLst>
                                          <p:attrName>style.visibility</p:attrName>
                                        </p:attrNameLst>
                                      </p:cBhvr>
                                      <p:to>
                                        <p:strVal val="visible"/>
                                      </p:to>
                                    </p:set>
                                    <p:animEffect transition="in" filter="wipe(down)">
                                      <p:cBhvr>
                                        <p:cTn id="112" dur="500"/>
                                        <p:tgtEl>
                                          <p:spTgt spid="50"/>
                                        </p:tgtEl>
                                      </p:cBhvr>
                                    </p:animEffect>
                                  </p:childTnLst>
                                </p:cTn>
                              </p:par>
                            </p:childTnLst>
                          </p:cTn>
                        </p:par>
                        <p:par>
                          <p:cTn id="113" fill="hold">
                            <p:stCondLst>
                              <p:cond delay="1500"/>
                            </p:stCondLst>
                            <p:childTnLst>
                              <p:par>
                                <p:cTn id="114" presetID="22" presetClass="entr" presetSubtype="4" fill="hold" grpId="0" nodeType="afterEffect">
                                  <p:stCondLst>
                                    <p:cond delay="0"/>
                                  </p:stCondLst>
                                  <p:childTnLst>
                                    <p:set>
                                      <p:cBhvr>
                                        <p:cTn id="115" dur="1" fill="hold">
                                          <p:stCondLst>
                                            <p:cond delay="0"/>
                                          </p:stCondLst>
                                        </p:cTn>
                                        <p:tgtEl>
                                          <p:spTgt spid="51"/>
                                        </p:tgtEl>
                                        <p:attrNameLst>
                                          <p:attrName>style.visibility</p:attrName>
                                        </p:attrNameLst>
                                      </p:cBhvr>
                                      <p:to>
                                        <p:strVal val="visible"/>
                                      </p:to>
                                    </p:set>
                                    <p:animEffect transition="in" filter="wipe(down)">
                                      <p:cBhvr>
                                        <p:cTn id="116" dur="500"/>
                                        <p:tgtEl>
                                          <p:spTgt spid="51"/>
                                        </p:tgtEl>
                                      </p:cBhvr>
                                    </p:animEffect>
                                  </p:childTnLst>
                                </p:cTn>
                              </p:par>
                            </p:childTnLst>
                          </p:cTn>
                        </p:par>
                        <p:par>
                          <p:cTn id="117" fill="hold">
                            <p:stCondLst>
                              <p:cond delay="2000"/>
                            </p:stCondLst>
                            <p:childTnLst>
                              <p:par>
                                <p:cTn id="118" presetID="22" presetClass="entr" presetSubtype="4" fill="hold" grpId="0" nodeType="afterEffect">
                                  <p:stCondLst>
                                    <p:cond delay="0"/>
                                  </p:stCondLst>
                                  <p:childTnLst>
                                    <p:set>
                                      <p:cBhvr>
                                        <p:cTn id="119" dur="1" fill="hold">
                                          <p:stCondLst>
                                            <p:cond delay="0"/>
                                          </p:stCondLst>
                                        </p:cTn>
                                        <p:tgtEl>
                                          <p:spTgt spid="52"/>
                                        </p:tgtEl>
                                        <p:attrNameLst>
                                          <p:attrName>style.visibility</p:attrName>
                                        </p:attrNameLst>
                                      </p:cBhvr>
                                      <p:to>
                                        <p:strVal val="visible"/>
                                      </p:to>
                                    </p:set>
                                    <p:animEffect transition="in" filter="wipe(down)">
                                      <p:cBhvr>
                                        <p:cTn id="120" dur="500"/>
                                        <p:tgtEl>
                                          <p:spTgt spid="52"/>
                                        </p:tgtEl>
                                      </p:cBhvr>
                                    </p:animEffect>
                                  </p:childTnLst>
                                </p:cTn>
                              </p:par>
                            </p:childTnLst>
                          </p:cTn>
                        </p:par>
                        <p:par>
                          <p:cTn id="121" fill="hold">
                            <p:stCondLst>
                              <p:cond delay="2500"/>
                            </p:stCondLst>
                            <p:childTnLst>
                              <p:par>
                                <p:cTn id="122" presetID="22" presetClass="entr" presetSubtype="4" fill="hold" grpId="0" nodeType="afterEffect">
                                  <p:stCondLst>
                                    <p:cond delay="0"/>
                                  </p:stCondLst>
                                  <p:childTnLst>
                                    <p:set>
                                      <p:cBhvr>
                                        <p:cTn id="123" dur="1" fill="hold">
                                          <p:stCondLst>
                                            <p:cond delay="0"/>
                                          </p:stCondLst>
                                        </p:cTn>
                                        <p:tgtEl>
                                          <p:spTgt spid="53"/>
                                        </p:tgtEl>
                                        <p:attrNameLst>
                                          <p:attrName>style.visibility</p:attrName>
                                        </p:attrNameLst>
                                      </p:cBhvr>
                                      <p:to>
                                        <p:strVal val="visible"/>
                                      </p:to>
                                    </p:set>
                                    <p:animEffect transition="in" filter="wipe(down)">
                                      <p:cBhvr>
                                        <p:cTn id="124" dur="500"/>
                                        <p:tgtEl>
                                          <p:spTgt spid="53"/>
                                        </p:tgtEl>
                                      </p:cBhvr>
                                    </p:animEffect>
                                  </p:childTnLst>
                                </p:cTn>
                              </p:par>
                            </p:childTnLst>
                          </p:cTn>
                        </p:par>
                        <p:par>
                          <p:cTn id="125" fill="hold">
                            <p:stCondLst>
                              <p:cond delay="3000"/>
                            </p:stCondLst>
                            <p:childTnLst>
                              <p:par>
                                <p:cTn id="126" presetID="22" presetClass="entr" presetSubtype="4" fill="hold" grpId="0" nodeType="afterEffect">
                                  <p:stCondLst>
                                    <p:cond delay="0"/>
                                  </p:stCondLst>
                                  <p:childTnLst>
                                    <p:set>
                                      <p:cBhvr>
                                        <p:cTn id="127" dur="1" fill="hold">
                                          <p:stCondLst>
                                            <p:cond delay="0"/>
                                          </p:stCondLst>
                                        </p:cTn>
                                        <p:tgtEl>
                                          <p:spTgt spid="54"/>
                                        </p:tgtEl>
                                        <p:attrNameLst>
                                          <p:attrName>style.visibility</p:attrName>
                                        </p:attrNameLst>
                                      </p:cBhvr>
                                      <p:to>
                                        <p:strVal val="visible"/>
                                      </p:to>
                                    </p:set>
                                    <p:animEffect transition="in" filter="wipe(down)">
                                      <p:cBhvr>
                                        <p:cTn id="128" dur="500"/>
                                        <p:tgtEl>
                                          <p:spTgt spid="54"/>
                                        </p:tgtEl>
                                      </p:cBhvr>
                                    </p:animEffect>
                                  </p:childTnLst>
                                </p:cTn>
                              </p:par>
                            </p:childTnLst>
                          </p:cTn>
                        </p:par>
                        <p:par>
                          <p:cTn id="129" fill="hold">
                            <p:stCondLst>
                              <p:cond delay="3500"/>
                            </p:stCondLst>
                            <p:childTnLst>
                              <p:par>
                                <p:cTn id="130" presetID="22" presetClass="entr" presetSubtype="4" fill="hold" grpId="0" nodeType="afterEffect">
                                  <p:stCondLst>
                                    <p:cond delay="0"/>
                                  </p:stCondLst>
                                  <p:childTnLst>
                                    <p:set>
                                      <p:cBhvr>
                                        <p:cTn id="131" dur="1" fill="hold">
                                          <p:stCondLst>
                                            <p:cond delay="0"/>
                                          </p:stCondLst>
                                        </p:cTn>
                                        <p:tgtEl>
                                          <p:spTgt spid="55"/>
                                        </p:tgtEl>
                                        <p:attrNameLst>
                                          <p:attrName>style.visibility</p:attrName>
                                        </p:attrNameLst>
                                      </p:cBhvr>
                                      <p:to>
                                        <p:strVal val="visible"/>
                                      </p:to>
                                    </p:set>
                                    <p:animEffect transition="in" filter="wipe(down)">
                                      <p:cBhvr>
                                        <p:cTn id="132" dur="500"/>
                                        <p:tgtEl>
                                          <p:spTgt spid="55"/>
                                        </p:tgtEl>
                                      </p:cBhvr>
                                    </p:animEffect>
                                  </p:childTnLst>
                                </p:cTn>
                              </p:par>
                            </p:childTnLst>
                          </p:cTn>
                        </p:par>
                        <p:par>
                          <p:cTn id="133" fill="hold">
                            <p:stCondLst>
                              <p:cond delay="4000"/>
                            </p:stCondLst>
                            <p:childTnLst>
                              <p:par>
                                <p:cTn id="134" presetID="22" presetClass="entr" presetSubtype="4" fill="hold" grpId="0" nodeType="afterEffect">
                                  <p:stCondLst>
                                    <p:cond delay="0"/>
                                  </p:stCondLst>
                                  <p:childTnLst>
                                    <p:set>
                                      <p:cBhvr>
                                        <p:cTn id="135" dur="1" fill="hold">
                                          <p:stCondLst>
                                            <p:cond delay="0"/>
                                          </p:stCondLst>
                                        </p:cTn>
                                        <p:tgtEl>
                                          <p:spTgt spid="56"/>
                                        </p:tgtEl>
                                        <p:attrNameLst>
                                          <p:attrName>style.visibility</p:attrName>
                                        </p:attrNameLst>
                                      </p:cBhvr>
                                      <p:to>
                                        <p:strVal val="visible"/>
                                      </p:to>
                                    </p:set>
                                    <p:animEffect transition="in" filter="wipe(down)">
                                      <p:cBhvr>
                                        <p:cTn id="136" dur="500"/>
                                        <p:tgtEl>
                                          <p:spTgt spid="56"/>
                                        </p:tgtEl>
                                      </p:cBhvr>
                                    </p:animEffect>
                                  </p:childTnLst>
                                </p:cTn>
                              </p:par>
                            </p:childTnLst>
                          </p:cTn>
                        </p:par>
                        <p:par>
                          <p:cTn id="137" fill="hold">
                            <p:stCondLst>
                              <p:cond delay="4500"/>
                            </p:stCondLst>
                            <p:childTnLst>
                              <p:par>
                                <p:cTn id="138" presetID="22" presetClass="entr" presetSubtype="4" fill="hold" grpId="0" nodeType="afterEffect">
                                  <p:stCondLst>
                                    <p:cond delay="0"/>
                                  </p:stCondLst>
                                  <p:childTnLst>
                                    <p:set>
                                      <p:cBhvr>
                                        <p:cTn id="139" dur="1" fill="hold">
                                          <p:stCondLst>
                                            <p:cond delay="0"/>
                                          </p:stCondLst>
                                        </p:cTn>
                                        <p:tgtEl>
                                          <p:spTgt spid="57"/>
                                        </p:tgtEl>
                                        <p:attrNameLst>
                                          <p:attrName>style.visibility</p:attrName>
                                        </p:attrNameLst>
                                      </p:cBhvr>
                                      <p:to>
                                        <p:strVal val="visible"/>
                                      </p:to>
                                    </p:set>
                                    <p:animEffect transition="in" filter="wipe(down)">
                                      <p:cBhvr>
                                        <p:cTn id="140" dur="500"/>
                                        <p:tgtEl>
                                          <p:spTgt spid="57"/>
                                        </p:tgtEl>
                                      </p:cBhvr>
                                    </p:animEffect>
                                  </p:childTnLst>
                                </p:cTn>
                              </p:par>
                            </p:childTnLst>
                          </p:cTn>
                        </p:par>
                        <p:par>
                          <p:cTn id="141" fill="hold">
                            <p:stCondLst>
                              <p:cond delay="5000"/>
                            </p:stCondLst>
                            <p:childTnLst>
                              <p:par>
                                <p:cTn id="142" presetID="22" presetClass="entr" presetSubtype="4" fill="hold" grpId="0" nodeType="afterEffect">
                                  <p:stCondLst>
                                    <p:cond delay="0"/>
                                  </p:stCondLst>
                                  <p:childTnLst>
                                    <p:set>
                                      <p:cBhvr>
                                        <p:cTn id="143" dur="1" fill="hold">
                                          <p:stCondLst>
                                            <p:cond delay="0"/>
                                          </p:stCondLst>
                                        </p:cTn>
                                        <p:tgtEl>
                                          <p:spTgt spid="58"/>
                                        </p:tgtEl>
                                        <p:attrNameLst>
                                          <p:attrName>style.visibility</p:attrName>
                                        </p:attrNameLst>
                                      </p:cBhvr>
                                      <p:to>
                                        <p:strVal val="visible"/>
                                      </p:to>
                                    </p:set>
                                    <p:animEffect transition="in" filter="wipe(down)">
                                      <p:cBhvr>
                                        <p:cTn id="144" dur="500"/>
                                        <p:tgtEl>
                                          <p:spTgt spid="58"/>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59"/>
                                        </p:tgtEl>
                                        <p:attrNameLst>
                                          <p:attrName>style.visibility</p:attrName>
                                        </p:attrNameLst>
                                      </p:cBhvr>
                                      <p:to>
                                        <p:strVal val="visible"/>
                                      </p:to>
                                    </p:set>
                                    <p:animEffect transition="in" filter="dissolve">
                                      <p:cBhvr>
                                        <p:cTn id="149" dur="500"/>
                                        <p:tgtEl>
                                          <p:spTgt spid="59"/>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2" fill="hold" nodeType="clickEffect">
                                  <p:stCondLst>
                                    <p:cond delay="0"/>
                                  </p:stCondLst>
                                  <p:childTnLst>
                                    <p:set>
                                      <p:cBhvr>
                                        <p:cTn id="153" dur="1" fill="hold">
                                          <p:stCondLst>
                                            <p:cond delay="0"/>
                                          </p:stCondLst>
                                        </p:cTn>
                                        <p:tgtEl>
                                          <p:spTgt spid="60"/>
                                        </p:tgtEl>
                                        <p:attrNameLst>
                                          <p:attrName>style.visibility</p:attrName>
                                        </p:attrNameLst>
                                      </p:cBhvr>
                                      <p:to>
                                        <p:strVal val="visible"/>
                                      </p:to>
                                    </p:set>
                                    <p:animEffect transition="in" filter="wipe(right)">
                                      <p:cBhvr>
                                        <p:cTn id="154" dur="500"/>
                                        <p:tgtEl>
                                          <p:spTgt spid="60"/>
                                        </p:tgtEl>
                                      </p:cBhvr>
                                    </p:animEffect>
                                  </p:childTnLst>
                                </p:cTn>
                              </p:par>
                            </p:childTnLst>
                          </p:cTn>
                        </p:par>
                        <p:par>
                          <p:cTn id="155" fill="hold">
                            <p:stCondLst>
                              <p:cond delay="500"/>
                            </p:stCondLst>
                            <p:childTnLst>
                              <p:par>
                                <p:cTn id="156" presetID="1" presetClass="entr" presetSubtype="0" fill="hold" nodeType="afterEffect">
                                  <p:stCondLst>
                                    <p:cond delay="0"/>
                                  </p:stCondLst>
                                  <p:childTnLst>
                                    <p:set>
                                      <p:cBhvr>
                                        <p:cTn id="157" dur="1" fill="hold">
                                          <p:stCondLst>
                                            <p:cond delay="499"/>
                                          </p:stCondLst>
                                        </p:cTn>
                                        <p:tgtEl>
                                          <p:spTgt spid="74"/>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22" presetClass="entr" presetSubtype="4" fill="hold" nodeType="clickEffect">
                                  <p:stCondLst>
                                    <p:cond delay="0"/>
                                  </p:stCondLst>
                                  <p:childTnLst>
                                    <p:set>
                                      <p:cBhvr>
                                        <p:cTn id="161" dur="1" fill="hold">
                                          <p:stCondLst>
                                            <p:cond delay="0"/>
                                          </p:stCondLst>
                                        </p:cTn>
                                        <p:tgtEl>
                                          <p:spTgt spid="68"/>
                                        </p:tgtEl>
                                        <p:attrNameLst>
                                          <p:attrName>style.visibility</p:attrName>
                                        </p:attrNameLst>
                                      </p:cBhvr>
                                      <p:to>
                                        <p:strVal val="visible"/>
                                      </p:to>
                                    </p:set>
                                    <p:animEffect transition="in" filter="wipe(down)">
                                      <p:cBhvr>
                                        <p:cTn id="162" dur="500"/>
                                        <p:tgtEl>
                                          <p:spTgt spid="68"/>
                                        </p:tgtEl>
                                      </p:cBhvr>
                                    </p:animEffect>
                                  </p:childTnLst>
                                </p:cTn>
                              </p:par>
                            </p:childTnLst>
                          </p:cTn>
                        </p:par>
                        <p:par>
                          <p:cTn id="163" fill="hold">
                            <p:stCondLst>
                              <p:cond delay="500"/>
                            </p:stCondLst>
                            <p:childTnLst>
                              <p:par>
                                <p:cTn id="164" presetID="12" presetClass="entr" presetSubtype="4" fill="hold" nodeType="afterEffect">
                                  <p:stCondLst>
                                    <p:cond delay="0"/>
                                  </p:stCondLst>
                                  <p:childTnLst>
                                    <p:set>
                                      <p:cBhvr>
                                        <p:cTn id="165" dur="1" fill="hold">
                                          <p:stCondLst>
                                            <p:cond delay="0"/>
                                          </p:stCondLst>
                                        </p:cTn>
                                        <p:tgtEl>
                                          <p:spTgt spid="71"/>
                                        </p:tgtEl>
                                        <p:attrNameLst>
                                          <p:attrName>style.visibility</p:attrName>
                                        </p:attrNameLst>
                                      </p:cBhvr>
                                      <p:to>
                                        <p:strVal val="visible"/>
                                      </p:to>
                                    </p:set>
                                    <p:animEffect transition="in" filter="slide(fromBottom)">
                                      <p:cBhvr>
                                        <p:cTn id="166" dur="500"/>
                                        <p:tgtEl>
                                          <p:spTgt spid="71"/>
                                        </p:tgtEl>
                                      </p:cBhvr>
                                    </p:animEffect>
                                  </p:childTnLst>
                                  <p:subTnLst>
                                    <p:set>
                                      <p:cBhvr override="childStyle">
                                        <p:cTn dur="1" fill="hold" display="0" masterRel="nextClick" afterEffect="1"/>
                                        <p:tgtEl>
                                          <p:spTgt spid="71"/>
                                        </p:tgtEl>
                                        <p:attrNameLst>
                                          <p:attrName>style.visibility</p:attrName>
                                        </p:attrNameLst>
                                      </p:cBhvr>
                                      <p:to>
                                        <p:strVal val="hidden"/>
                                      </p:to>
                                    </p:set>
                                  </p:subTnLst>
                                </p:cTn>
                              </p:par>
                            </p:childTnLst>
                          </p:cTn>
                        </p:par>
                      </p:childTnLst>
                    </p:cTn>
                  </p:par>
                  <p:par>
                    <p:cTn id="167" fill="hold">
                      <p:stCondLst>
                        <p:cond delay="indefinite"/>
                      </p:stCondLst>
                      <p:childTnLst>
                        <p:par>
                          <p:cTn id="168" fill="hold">
                            <p:stCondLst>
                              <p:cond delay="0"/>
                            </p:stCondLst>
                            <p:childTnLst>
                              <p:par>
                                <p:cTn id="169" presetID="22" presetClass="entr" presetSubtype="4" fill="hold" nodeType="clickEffect">
                                  <p:stCondLst>
                                    <p:cond delay="0"/>
                                  </p:stCondLst>
                                  <p:childTnLst>
                                    <p:set>
                                      <p:cBhvr>
                                        <p:cTn id="170" dur="1" fill="hold">
                                          <p:stCondLst>
                                            <p:cond delay="0"/>
                                          </p:stCondLst>
                                        </p:cTn>
                                        <p:tgtEl>
                                          <p:spTgt spid="78"/>
                                        </p:tgtEl>
                                        <p:attrNameLst>
                                          <p:attrName>style.visibility</p:attrName>
                                        </p:attrNameLst>
                                      </p:cBhvr>
                                      <p:to>
                                        <p:strVal val="visible"/>
                                      </p:to>
                                    </p:set>
                                    <p:animEffect transition="in" filter="wipe(down)">
                                      <p:cBhvr>
                                        <p:cTn id="17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autoUpdateAnimBg="0"/>
      <p:bldP spid="35" grpId="0" animBg="1" autoUpdateAnimBg="0"/>
      <p:bldP spid="36" grpId="0" animBg="1" autoUpdateAnimBg="0"/>
      <p:bldP spid="37" grpId="0" animBg="1" autoUpdateAnimBg="0"/>
      <p:bldP spid="38" grpId="0" animBg="1" autoUpdateAnimBg="0"/>
      <p:bldP spid="39" grpId="0" animBg="1" autoUpdateAnimBg="0"/>
      <p:bldP spid="40" grpId="0" animBg="1" autoUpdateAnimBg="0"/>
      <p:bldP spid="41" grpId="0" animBg="1" autoUpdateAnimBg="0"/>
      <p:bldP spid="42" grpId="0" animBg="1" autoUpdateAnimBg="0"/>
      <p:bldP spid="43" grpId="0" animBg="1" autoUpdateAnimBg="0"/>
      <p:bldP spid="44" grpId="0" animBg="1" autoUpdateAnimBg="0"/>
      <p:bldP spid="45" grpId="0" animBg="1" autoUpdateAnimBg="0"/>
      <p:bldP spid="46" grpId="0" animBg="1" autoUpdateAnimBg="0"/>
      <p:bldP spid="47" grpId="0" animBg="1"/>
      <p:bldP spid="48" grpId="0" animBg="1" autoUpdateAnimBg="0"/>
      <p:bldP spid="49" grpId="0" animBg="1" autoUpdateAnimBg="0"/>
      <p:bldP spid="50" grpId="0" animBg="1" autoUpdateAnimBg="0"/>
      <p:bldP spid="51" grpId="0" animBg="1" autoUpdateAnimBg="0"/>
      <p:bldP spid="52" grpId="0" animBg="1" autoUpdateAnimBg="0"/>
      <p:bldP spid="53" grpId="0" animBg="1" autoUpdateAnimBg="0"/>
      <p:bldP spid="54" grpId="0" animBg="1" autoUpdateAnimBg="0"/>
      <p:bldP spid="55" grpId="0" animBg="1" autoUpdateAnimBg="0"/>
      <p:bldP spid="56" grpId="0" animBg="1" autoUpdateAnimBg="0"/>
      <p:bldP spid="57" grpId="0" animBg="1" autoUpdateAnimBg="0"/>
      <p:bldP spid="58" grpId="0" animBg="1" autoUpdateAnimBg="0"/>
      <p:bldP spid="59"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317500" y="4465638"/>
            <a:ext cx="1765300" cy="1217612"/>
            <a:chOff x="148" y="2717"/>
            <a:chExt cx="1112" cy="767"/>
          </a:xfrm>
        </p:grpSpPr>
        <p:sp>
          <p:nvSpPr>
            <p:cNvPr id="3" name="Text Box 5"/>
            <p:cNvSpPr txBox="1">
              <a:spLocks noChangeArrowheads="1"/>
            </p:cNvSpPr>
            <p:nvPr/>
          </p:nvSpPr>
          <p:spPr bwMode="auto">
            <a:xfrm>
              <a:off x="148" y="2717"/>
              <a:ext cx="1112" cy="250"/>
            </a:xfrm>
            <a:prstGeom prst="rect">
              <a:avLst/>
            </a:prstGeom>
            <a:noFill/>
            <a:ln w="28575">
              <a:noFill/>
              <a:miter lim="800000"/>
              <a:headEnd/>
              <a:tailEnd/>
            </a:ln>
            <a:effectLst/>
          </p:spPr>
          <p:txBody>
            <a:bodyPr wrap="none">
              <a:spAutoFit/>
            </a:bodyPr>
            <a:lstStyle/>
            <a:p>
              <a:pPr algn="ctr" eaLnBrk="0" hangingPunct="0"/>
              <a:r>
                <a:rPr lang="en-US" sz="2000" b="1">
                  <a:latin typeface="Verdana" pitchFamily="34" charset="0"/>
                </a:rPr>
                <a:t>e.g. Switch</a:t>
              </a:r>
            </a:p>
          </p:txBody>
        </p:sp>
        <p:grpSp>
          <p:nvGrpSpPr>
            <p:cNvPr id="4" name="Group 6"/>
            <p:cNvGrpSpPr>
              <a:grpSpLocks/>
            </p:cNvGrpSpPr>
            <p:nvPr/>
          </p:nvGrpSpPr>
          <p:grpSpPr bwMode="auto">
            <a:xfrm>
              <a:off x="238" y="3020"/>
              <a:ext cx="960" cy="464"/>
              <a:chOff x="4244" y="3077"/>
              <a:chExt cx="1092" cy="464"/>
            </a:xfrm>
          </p:grpSpPr>
          <p:sp>
            <p:nvSpPr>
              <p:cNvPr id="5" name="Freeform 7"/>
              <p:cNvSpPr>
                <a:spLocks/>
              </p:cNvSpPr>
              <p:nvPr/>
            </p:nvSpPr>
            <p:spPr bwMode="auto">
              <a:xfrm>
                <a:off x="4244" y="3329"/>
                <a:ext cx="835" cy="208"/>
              </a:xfrm>
              <a:custGeom>
                <a:avLst/>
                <a:gdLst/>
                <a:ahLst/>
                <a:cxnLst>
                  <a:cxn ang="0">
                    <a:pos x="0" y="0"/>
                  </a:cxn>
                  <a:cxn ang="0">
                    <a:pos x="0" y="207"/>
                  </a:cxn>
                  <a:cxn ang="0">
                    <a:pos x="834" y="207"/>
                  </a:cxn>
                  <a:cxn ang="0">
                    <a:pos x="834" y="0"/>
                  </a:cxn>
                  <a:cxn ang="0">
                    <a:pos x="0" y="0"/>
                  </a:cxn>
                </a:cxnLst>
                <a:rect l="0" t="0" r="r" b="b"/>
                <a:pathLst>
                  <a:path w="835" h="208">
                    <a:moveTo>
                      <a:pt x="0" y="0"/>
                    </a:moveTo>
                    <a:lnTo>
                      <a:pt x="0" y="207"/>
                    </a:lnTo>
                    <a:lnTo>
                      <a:pt x="834" y="207"/>
                    </a:lnTo>
                    <a:lnTo>
                      <a:pt x="834" y="0"/>
                    </a:lnTo>
                    <a:lnTo>
                      <a:pt x="0" y="0"/>
                    </a:lnTo>
                  </a:path>
                </a:pathLst>
              </a:custGeom>
              <a:solidFill>
                <a:srgbClr val="0096D5"/>
              </a:solidFill>
              <a:ln w="9525" cap="rnd">
                <a:noFill/>
                <a:round/>
                <a:headEnd/>
                <a:tailEnd/>
              </a:ln>
              <a:effectLst/>
            </p:spPr>
            <p:txBody>
              <a:bodyPr/>
              <a:lstStyle/>
              <a:p>
                <a:endParaRPr lang="en-US"/>
              </a:p>
            </p:txBody>
          </p:sp>
          <p:sp>
            <p:nvSpPr>
              <p:cNvPr id="6" name="Freeform 8"/>
              <p:cNvSpPr>
                <a:spLocks/>
              </p:cNvSpPr>
              <p:nvPr/>
            </p:nvSpPr>
            <p:spPr bwMode="auto">
              <a:xfrm>
                <a:off x="4248" y="3333"/>
                <a:ext cx="834" cy="208"/>
              </a:xfrm>
              <a:custGeom>
                <a:avLst/>
                <a:gdLst/>
                <a:ahLst/>
                <a:cxnLst>
                  <a:cxn ang="0">
                    <a:pos x="0" y="0"/>
                  </a:cxn>
                  <a:cxn ang="0">
                    <a:pos x="0" y="207"/>
                  </a:cxn>
                  <a:cxn ang="0">
                    <a:pos x="833" y="207"/>
                  </a:cxn>
                  <a:cxn ang="0">
                    <a:pos x="833" y="0"/>
                  </a:cxn>
                  <a:cxn ang="0">
                    <a:pos x="0" y="0"/>
                  </a:cxn>
                </a:cxnLst>
                <a:rect l="0" t="0" r="r" b="b"/>
                <a:pathLst>
                  <a:path w="834" h="208">
                    <a:moveTo>
                      <a:pt x="0" y="0"/>
                    </a:moveTo>
                    <a:lnTo>
                      <a:pt x="0" y="207"/>
                    </a:lnTo>
                    <a:lnTo>
                      <a:pt x="833" y="207"/>
                    </a:lnTo>
                    <a:lnTo>
                      <a:pt x="833" y="0"/>
                    </a:lnTo>
                    <a:lnTo>
                      <a:pt x="0" y="0"/>
                    </a:lnTo>
                  </a:path>
                </a:pathLst>
              </a:custGeom>
              <a:solidFill>
                <a:srgbClr val="0096D5"/>
              </a:solidFill>
              <a:ln w="12700" cap="rnd" cmpd="sng">
                <a:solidFill>
                  <a:srgbClr val="AAE6FF"/>
                </a:solidFill>
                <a:prstDash val="solid"/>
                <a:round/>
                <a:headEnd/>
                <a:tailEnd/>
              </a:ln>
              <a:effectLst/>
            </p:spPr>
            <p:txBody>
              <a:bodyPr/>
              <a:lstStyle/>
              <a:p>
                <a:endParaRPr lang="en-US"/>
              </a:p>
            </p:txBody>
          </p:sp>
          <p:sp>
            <p:nvSpPr>
              <p:cNvPr id="7" name="Freeform 9"/>
              <p:cNvSpPr>
                <a:spLocks/>
              </p:cNvSpPr>
              <p:nvPr/>
            </p:nvSpPr>
            <p:spPr bwMode="auto">
              <a:xfrm>
                <a:off x="5078" y="3077"/>
                <a:ext cx="254" cy="460"/>
              </a:xfrm>
              <a:custGeom>
                <a:avLst/>
                <a:gdLst/>
                <a:ahLst/>
                <a:cxnLst>
                  <a:cxn ang="0">
                    <a:pos x="0" y="252"/>
                  </a:cxn>
                  <a:cxn ang="0">
                    <a:pos x="253" y="0"/>
                  </a:cxn>
                  <a:cxn ang="0">
                    <a:pos x="253" y="207"/>
                  </a:cxn>
                  <a:cxn ang="0">
                    <a:pos x="0" y="459"/>
                  </a:cxn>
                  <a:cxn ang="0">
                    <a:pos x="0" y="252"/>
                  </a:cxn>
                </a:cxnLst>
                <a:rect l="0" t="0" r="r" b="b"/>
                <a:pathLst>
                  <a:path w="254" h="460">
                    <a:moveTo>
                      <a:pt x="0" y="252"/>
                    </a:moveTo>
                    <a:lnTo>
                      <a:pt x="253" y="0"/>
                    </a:lnTo>
                    <a:lnTo>
                      <a:pt x="253" y="207"/>
                    </a:lnTo>
                    <a:lnTo>
                      <a:pt x="0" y="459"/>
                    </a:lnTo>
                    <a:lnTo>
                      <a:pt x="0" y="252"/>
                    </a:lnTo>
                  </a:path>
                </a:pathLst>
              </a:custGeom>
              <a:solidFill>
                <a:srgbClr val="005A80"/>
              </a:solidFill>
              <a:ln w="9525" cap="rnd">
                <a:noFill/>
                <a:round/>
                <a:headEnd/>
                <a:tailEnd/>
              </a:ln>
              <a:effectLst/>
            </p:spPr>
            <p:txBody>
              <a:bodyPr/>
              <a:lstStyle/>
              <a:p>
                <a:endParaRPr lang="en-US"/>
              </a:p>
            </p:txBody>
          </p:sp>
          <p:sp>
            <p:nvSpPr>
              <p:cNvPr id="8" name="Freeform 10"/>
              <p:cNvSpPr>
                <a:spLocks/>
              </p:cNvSpPr>
              <p:nvPr/>
            </p:nvSpPr>
            <p:spPr bwMode="auto">
              <a:xfrm>
                <a:off x="5081" y="3081"/>
                <a:ext cx="255" cy="460"/>
              </a:xfrm>
              <a:custGeom>
                <a:avLst/>
                <a:gdLst/>
                <a:ahLst/>
                <a:cxnLst>
                  <a:cxn ang="0">
                    <a:pos x="0" y="252"/>
                  </a:cxn>
                  <a:cxn ang="0">
                    <a:pos x="254" y="0"/>
                  </a:cxn>
                  <a:cxn ang="0">
                    <a:pos x="254" y="207"/>
                  </a:cxn>
                  <a:cxn ang="0">
                    <a:pos x="0" y="459"/>
                  </a:cxn>
                  <a:cxn ang="0">
                    <a:pos x="0" y="252"/>
                  </a:cxn>
                </a:cxnLst>
                <a:rect l="0" t="0" r="r" b="b"/>
                <a:pathLst>
                  <a:path w="255" h="460">
                    <a:moveTo>
                      <a:pt x="0" y="252"/>
                    </a:moveTo>
                    <a:lnTo>
                      <a:pt x="254" y="0"/>
                    </a:lnTo>
                    <a:lnTo>
                      <a:pt x="254" y="207"/>
                    </a:lnTo>
                    <a:lnTo>
                      <a:pt x="0" y="459"/>
                    </a:lnTo>
                    <a:lnTo>
                      <a:pt x="0" y="252"/>
                    </a:lnTo>
                  </a:path>
                </a:pathLst>
              </a:custGeom>
              <a:solidFill>
                <a:srgbClr val="005A80"/>
              </a:solidFill>
              <a:ln w="12700" cap="rnd" cmpd="sng">
                <a:solidFill>
                  <a:srgbClr val="AAE6FF"/>
                </a:solidFill>
                <a:prstDash val="solid"/>
                <a:round/>
                <a:headEnd/>
                <a:tailEnd/>
              </a:ln>
              <a:effectLst/>
            </p:spPr>
            <p:txBody>
              <a:bodyPr/>
              <a:lstStyle/>
              <a:p>
                <a:endParaRPr lang="en-US"/>
              </a:p>
            </p:txBody>
          </p:sp>
          <p:sp>
            <p:nvSpPr>
              <p:cNvPr id="9" name="Freeform 11"/>
              <p:cNvSpPr>
                <a:spLocks/>
              </p:cNvSpPr>
              <p:nvPr/>
            </p:nvSpPr>
            <p:spPr bwMode="auto">
              <a:xfrm>
                <a:off x="4244" y="3077"/>
                <a:ext cx="1088" cy="253"/>
              </a:xfrm>
              <a:custGeom>
                <a:avLst/>
                <a:gdLst/>
                <a:ahLst/>
                <a:cxnLst>
                  <a:cxn ang="0">
                    <a:pos x="834" y="252"/>
                  </a:cxn>
                  <a:cxn ang="0">
                    <a:pos x="1087" y="0"/>
                  </a:cxn>
                  <a:cxn ang="0">
                    <a:pos x="254" y="0"/>
                  </a:cxn>
                  <a:cxn ang="0">
                    <a:pos x="0" y="252"/>
                  </a:cxn>
                  <a:cxn ang="0">
                    <a:pos x="834" y="252"/>
                  </a:cxn>
                </a:cxnLst>
                <a:rect l="0" t="0" r="r" b="b"/>
                <a:pathLst>
                  <a:path w="1088" h="253">
                    <a:moveTo>
                      <a:pt x="834" y="252"/>
                    </a:moveTo>
                    <a:lnTo>
                      <a:pt x="1087" y="0"/>
                    </a:lnTo>
                    <a:lnTo>
                      <a:pt x="254" y="0"/>
                    </a:lnTo>
                    <a:lnTo>
                      <a:pt x="0" y="252"/>
                    </a:lnTo>
                    <a:lnTo>
                      <a:pt x="834" y="252"/>
                    </a:lnTo>
                  </a:path>
                </a:pathLst>
              </a:custGeom>
              <a:solidFill>
                <a:srgbClr val="00B4FF"/>
              </a:solidFill>
              <a:ln w="9525" cap="rnd">
                <a:noFill/>
                <a:round/>
                <a:headEnd/>
                <a:tailEnd/>
              </a:ln>
              <a:effectLst/>
            </p:spPr>
            <p:txBody>
              <a:bodyPr/>
              <a:lstStyle/>
              <a:p>
                <a:endParaRPr lang="en-US"/>
              </a:p>
            </p:txBody>
          </p:sp>
          <p:sp>
            <p:nvSpPr>
              <p:cNvPr id="10" name="Freeform 12"/>
              <p:cNvSpPr>
                <a:spLocks/>
              </p:cNvSpPr>
              <p:nvPr/>
            </p:nvSpPr>
            <p:spPr bwMode="auto">
              <a:xfrm>
                <a:off x="4248" y="3081"/>
                <a:ext cx="1088" cy="253"/>
              </a:xfrm>
              <a:custGeom>
                <a:avLst/>
                <a:gdLst/>
                <a:ahLst/>
                <a:cxnLst>
                  <a:cxn ang="0">
                    <a:pos x="833" y="252"/>
                  </a:cxn>
                  <a:cxn ang="0">
                    <a:pos x="1087" y="0"/>
                  </a:cxn>
                  <a:cxn ang="0">
                    <a:pos x="254" y="0"/>
                  </a:cxn>
                  <a:cxn ang="0">
                    <a:pos x="0" y="252"/>
                  </a:cxn>
                  <a:cxn ang="0">
                    <a:pos x="833" y="252"/>
                  </a:cxn>
                </a:cxnLst>
                <a:rect l="0" t="0" r="r" b="b"/>
                <a:pathLst>
                  <a:path w="1088" h="253">
                    <a:moveTo>
                      <a:pt x="833" y="252"/>
                    </a:moveTo>
                    <a:lnTo>
                      <a:pt x="1087" y="0"/>
                    </a:lnTo>
                    <a:lnTo>
                      <a:pt x="254" y="0"/>
                    </a:lnTo>
                    <a:lnTo>
                      <a:pt x="0" y="252"/>
                    </a:lnTo>
                    <a:lnTo>
                      <a:pt x="833" y="252"/>
                    </a:lnTo>
                  </a:path>
                </a:pathLst>
              </a:custGeom>
              <a:solidFill>
                <a:srgbClr val="00B4FF"/>
              </a:solidFill>
              <a:ln w="12700" cap="rnd" cmpd="sng">
                <a:solidFill>
                  <a:srgbClr val="AAE6FF"/>
                </a:solidFill>
                <a:prstDash val="solid"/>
                <a:round/>
                <a:headEnd/>
                <a:tailEnd/>
              </a:ln>
              <a:effectLst/>
            </p:spPr>
            <p:txBody>
              <a:bodyPr/>
              <a:lstStyle/>
              <a:p>
                <a:endParaRPr lang="en-US"/>
              </a:p>
            </p:txBody>
          </p:sp>
          <p:grpSp>
            <p:nvGrpSpPr>
              <p:cNvPr id="11" name="Group 13"/>
              <p:cNvGrpSpPr>
                <a:grpSpLocks/>
              </p:cNvGrpSpPr>
              <p:nvPr/>
            </p:nvGrpSpPr>
            <p:grpSpPr bwMode="auto">
              <a:xfrm>
                <a:off x="4361" y="3086"/>
                <a:ext cx="835" cy="220"/>
                <a:chOff x="4697" y="3062"/>
                <a:chExt cx="835" cy="220"/>
              </a:xfrm>
            </p:grpSpPr>
            <p:sp>
              <p:nvSpPr>
                <p:cNvPr id="21" name="Freeform 14"/>
                <p:cNvSpPr>
                  <a:spLocks/>
                </p:cNvSpPr>
                <p:nvPr/>
              </p:nvSpPr>
              <p:spPr bwMode="auto">
                <a:xfrm>
                  <a:off x="5071" y="3166"/>
                  <a:ext cx="357" cy="86"/>
                </a:xfrm>
                <a:custGeom>
                  <a:avLst/>
                  <a:gdLst/>
                  <a:ahLst/>
                  <a:cxnLst>
                    <a:cxn ang="0">
                      <a:pos x="30" y="19"/>
                    </a:cxn>
                    <a:cxn ang="0">
                      <a:pos x="0" y="49"/>
                    </a:cxn>
                    <a:cxn ang="0">
                      <a:pos x="218" y="49"/>
                    </a:cxn>
                    <a:cxn ang="0">
                      <a:pos x="180" y="85"/>
                    </a:cxn>
                    <a:cxn ang="0">
                      <a:pos x="356" y="36"/>
                    </a:cxn>
                    <a:cxn ang="0">
                      <a:pos x="263" y="0"/>
                    </a:cxn>
                    <a:cxn ang="0">
                      <a:pos x="244" y="19"/>
                    </a:cxn>
                    <a:cxn ang="0">
                      <a:pos x="30" y="19"/>
                    </a:cxn>
                  </a:cxnLst>
                  <a:rect l="0" t="0" r="r" b="b"/>
                  <a:pathLst>
                    <a:path w="357" h="86">
                      <a:moveTo>
                        <a:pt x="30" y="19"/>
                      </a:moveTo>
                      <a:lnTo>
                        <a:pt x="0" y="49"/>
                      </a:lnTo>
                      <a:lnTo>
                        <a:pt x="218" y="49"/>
                      </a:lnTo>
                      <a:lnTo>
                        <a:pt x="180" y="85"/>
                      </a:lnTo>
                      <a:lnTo>
                        <a:pt x="356" y="36"/>
                      </a:lnTo>
                      <a:lnTo>
                        <a:pt x="263" y="0"/>
                      </a:lnTo>
                      <a:lnTo>
                        <a:pt x="244" y="19"/>
                      </a:lnTo>
                      <a:lnTo>
                        <a:pt x="30" y="19"/>
                      </a:lnTo>
                    </a:path>
                  </a:pathLst>
                </a:custGeom>
                <a:solidFill>
                  <a:srgbClr val="000000"/>
                </a:solidFill>
                <a:ln w="9525" cap="rnd">
                  <a:noFill/>
                  <a:round/>
                  <a:headEnd/>
                  <a:tailEnd/>
                </a:ln>
                <a:effectLst/>
              </p:spPr>
              <p:txBody>
                <a:bodyPr/>
                <a:lstStyle/>
                <a:p>
                  <a:endParaRPr lang="en-US"/>
                </a:p>
              </p:txBody>
            </p:sp>
            <p:sp>
              <p:nvSpPr>
                <p:cNvPr id="22" name="Freeform 15"/>
                <p:cNvSpPr>
                  <a:spLocks/>
                </p:cNvSpPr>
                <p:nvPr/>
              </p:nvSpPr>
              <p:spPr bwMode="auto">
                <a:xfrm>
                  <a:off x="5071" y="3166"/>
                  <a:ext cx="357" cy="86"/>
                </a:xfrm>
                <a:custGeom>
                  <a:avLst/>
                  <a:gdLst/>
                  <a:ahLst/>
                  <a:cxnLst>
                    <a:cxn ang="0">
                      <a:pos x="30" y="19"/>
                    </a:cxn>
                    <a:cxn ang="0">
                      <a:pos x="0" y="49"/>
                    </a:cxn>
                    <a:cxn ang="0">
                      <a:pos x="218" y="49"/>
                    </a:cxn>
                    <a:cxn ang="0">
                      <a:pos x="180" y="85"/>
                    </a:cxn>
                    <a:cxn ang="0">
                      <a:pos x="356" y="36"/>
                    </a:cxn>
                    <a:cxn ang="0">
                      <a:pos x="263" y="0"/>
                    </a:cxn>
                    <a:cxn ang="0">
                      <a:pos x="244" y="19"/>
                    </a:cxn>
                    <a:cxn ang="0">
                      <a:pos x="30" y="19"/>
                    </a:cxn>
                  </a:cxnLst>
                  <a:rect l="0" t="0" r="r" b="b"/>
                  <a:pathLst>
                    <a:path w="357" h="86">
                      <a:moveTo>
                        <a:pt x="30" y="19"/>
                      </a:moveTo>
                      <a:lnTo>
                        <a:pt x="0" y="49"/>
                      </a:lnTo>
                      <a:lnTo>
                        <a:pt x="218" y="49"/>
                      </a:lnTo>
                      <a:lnTo>
                        <a:pt x="180" y="85"/>
                      </a:lnTo>
                      <a:lnTo>
                        <a:pt x="356" y="36"/>
                      </a:lnTo>
                      <a:lnTo>
                        <a:pt x="263" y="0"/>
                      </a:lnTo>
                      <a:lnTo>
                        <a:pt x="244" y="19"/>
                      </a:lnTo>
                      <a:lnTo>
                        <a:pt x="30" y="19"/>
                      </a:lnTo>
                    </a:path>
                  </a:pathLst>
                </a:custGeom>
                <a:solidFill>
                  <a:srgbClr val="000000"/>
                </a:solidFill>
                <a:ln w="9525" cap="rnd">
                  <a:noFill/>
                  <a:round/>
                  <a:headEnd/>
                  <a:tailEnd/>
                </a:ln>
                <a:effectLst/>
              </p:spPr>
              <p:txBody>
                <a:bodyPr/>
                <a:lstStyle/>
                <a:p>
                  <a:endParaRPr lang="en-US"/>
                </a:p>
              </p:txBody>
            </p:sp>
            <p:sp>
              <p:nvSpPr>
                <p:cNvPr id="23" name="Freeform 16"/>
                <p:cNvSpPr>
                  <a:spLocks/>
                </p:cNvSpPr>
                <p:nvPr/>
              </p:nvSpPr>
              <p:spPr bwMode="auto">
                <a:xfrm>
                  <a:off x="5175" y="3062"/>
                  <a:ext cx="357" cy="86"/>
                </a:xfrm>
                <a:custGeom>
                  <a:avLst/>
                  <a:gdLst/>
                  <a:ahLst/>
                  <a:cxnLst>
                    <a:cxn ang="0">
                      <a:pos x="30" y="19"/>
                    </a:cxn>
                    <a:cxn ang="0">
                      <a:pos x="0" y="49"/>
                    </a:cxn>
                    <a:cxn ang="0">
                      <a:pos x="218" y="49"/>
                    </a:cxn>
                    <a:cxn ang="0">
                      <a:pos x="180" y="85"/>
                    </a:cxn>
                    <a:cxn ang="0">
                      <a:pos x="356" y="36"/>
                    </a:cxn>
                    <a:cxn ang="0">
                      <a:pos x="263" y="0"/>
                    </a:cxn>
                    <a:cxn ang="0">
                      <a:pos x="244" y="19"/>
                    </a:cxn>
                    <a:cxn ang="0">
                      <a:pos x="30" y="19"/>
                    </a:cxn>
                  </a:cxnLst>
                  <a:rect l="0" t="0" r="r" b="b"/>
                  <a:pathLst>
                    <a:path w="357" h="86">
                      <a:moveTo>
                        <a:pt x="30" y="19"/>
                      </a:moveTo>
                      <a:lnTo>
                        <a:pt x="0" y="49"/>
                      </a:lnTo>
                      <a:lnTo>
                        <a:pt x="218" y="49"/>
                      </a:lnTo>
                      <a:lnTo>
                        <a:pt x="180" y="85"/>
                      </a:lnTo>
                      <a:lnTo>
                        <a:pt x="356" y="36"/>
                      </a:lnTo>
                      <a:lnTo>
                        <a:pt x="263" y="0"/>
                      </a:lnTo>
                      <a:lnTo>
                        <a:pt x="244" y="19"/>
                      </a:lnTo>
                      <a:lnTo>
                        <a:pt x="30" y="19"/>
                      </a:lnTo>
                    </a:path>
                  </a:pathLst>
                </a:custGeom>
                <a:solidFill>
                  <a:srgbClr val="000000"/>
                </a:solidFill>
                <a:ln w="9525" cap="rnd">
                  <a:noFill/>
                  <a:round/>
                  <a:headEnd/>
                  <a:tailEnd/>
                </a:ln>
                <a:effectLst/>
              </p:spPr>
              <p:txBody>
                <a:bodyPr/>
                <a:lstStyle/>
                <a:p>
                  <a:endParaRPr lang="en-US"/>
                </a:p>
              </p:txBody>
            </p:sp>
            <p:sp>
              <p:nvSpPr>
                <p:cNvPr id="24" name="Freeform 17"/>
                <p:cNvSpPr>
                  <a:spLocks/>
                </p:cNvSpPr>
                <p:nvPr/>
              </p:nvSpPr>
              <p:spPr bwMode="auto">
                <a:xfrm>
                  <a:off x="5175" y="3062"/>
                  <a:ext cx="357" cy="86"/>
                </a:xfrm>
                <a:custGeom>
                  <a:avLst/>
                  <a:gdLst/>
                  <a:ahLst/>
                  <a:cxnLst>
                    <a:cxn ang="0">
                      <a:pos x="30" y="19"/>
                    </a:cxn>
                    <a:cxn ang="0">
                      <a:pos x="0" y="49"/>
                    </a:cxn>
                    <a:cxn ang="0">
                      <a:pos x="218" y="49"/>
                    </a:cxn>
                    <a:cxn ang="0">
                      <a:pos x="180" y="85"/>
                    </a:cxn>
                    <a:cxn ang="0">
                      <a:pos x="356" y="36"/>
                    </a:cxn>
                    <a:cxn ang="0">
                      <a:pos x="263" y="0"/>
                    </a:cxn>
                    <a:cxn ang="0">
                      <a:pos x="244" y="19"/>
                    </a:cxn>
                    <a:cxn ang="0">
                      <a:pos x="30" y="19"/>
                    </a:cxn>
                  </a:cxnLst>
                  <a:rect l="0" t="0" r="r" b="b"/>
                  <a:pathLst>
                    <a:path w="357" h="86">
                      <a:moveTo>
                        <a:pt x="30" y="19"/>
                      </a:moveTo>
                      <a:lnTo>
                        <a:pt x="0" y="49"/>
                      </a:lnTo>
                      <a:lnTo>
                        <a:pt x="218" y="49"/>
                      </a:lnTo>
                      <a:lnTo>
                        <a:pt x="180" y="85"/>
                      </a:lnTo>
                      <a:lnTo>
                        <a:pt x="356" y="36"/>
                      </a:lnTo>
                      <a:lnTo>
                        <a:pt x="263" y="0"/>
                      </a:lnTo>
                      <a:lnTo>
                        <a:pt x="244" y="19"/>
                      </a:lnTo>
                      <a:lnTo>
                        <a:pt x="30" y="19"/>
                      </a:lnTo>
                    </a:path>
                  </a:pathLst>
                </a:custGeom>
                <a:solidFill>
                  <a:srgbClr val="000000"/>
                </a:solidFill>
                <a:ln w="9525" cap="rnd">
                  <a:noFill/>
                  <a:round/>
                  <a:headEnd/>
                  <a:tailEnd/>
                </a:ln>
                <a:effectLst/>
              </p:spPr>
              <p:txBody>
                <a:bodyPr/>
                <a:lstStyle/>
                <a:p>
                  <a:endParaRPr lang="en-US"/>
                </a:p>
              </p:txBody>
            </p:sp>
            <p:sp>
              <p:nvSpPr>
                <p:cNvPr id="25" name="Freeform 18"/>
                <p:cNvSpPr>
                  <a:spLocks/>
                </p:cNvSpPr>
                <p:nvPr/>
              </p:nvSpPr>
              <p:spPr bwMode="auto">
                <a:xfrm>
                  <a:off x="4697" y="3196"/>
                  <a:ext cx="358" cy="86"/>
                </a:xfrm>
                <a:custGeom>
                  <a:avLst/>
                  <a:gdLst/>
                  <a:ahLst/>
                  <a:cxnLst>
                    <a:cxn ang="0">
                      <a:pos x="326" y="66"/>
                    </a:cxn>
                    <a:cxn ang="0">
                      <a:pos x="357" y="36"/>
                    </a:cxn>
                    <a:cxn ang="0">
                      <a:pos x="141" y="36"/>
                    </a:cxn>
                    <a:cxn ang="0">
                      <a:pos x="177" y="0"/>
                    </a:cxn>
                    <a:cxn ang="0">
                      <a:pos x="0" y="49"/>
                    </a:cxn>
                    <a:cxn ang="0">
                      <a:pos x="93" y="85"/>
                    </a:cxn>
                    <a:cxn ang="0">
                      <a:pos x="114" y="66"/>
                    </a:cxn>
                    <a:cxn ang="0">
                      <a:pos x="326" y="66"/>
                    </a:cxn>
                  </a:cxnLst>
                  <a:rect l="0" t="0" r="r" b="b"/>
                  <a:pathLst>
                    <a:path w="358" h="86">
                      <a:moveTo>
                        <a:pt x="326" y="66"/>
                      </a:moveTo>
                      <a:lnTo>
                        <a:pt x="357" y="36"/>
                      </a:lnTo>
                      <a:lnTo>
                        <a:pt x="141" y="36"/>
                      </a:lnTo>
                      <a:lnTo>
                        <a:pt x="177" y="0"/>
                      </a:lnTo>
                      <a:lnTo>
                        <a:pt x="0" y="49"/>
                      </a:lnTo>
                      <a:lnTo>
                        <a:pt x="93" y="85"/>
                      </a:lnTo>
                      <a:lnTo>
                        <a:pt x="114" y="66"/>
                      </a:lnTo>
                      <a:lnTo>
                        <a:pt x="326" y="66"/>
                      </a:lnTo>
                    </a:path>
                  </a:pathLst>
                </a:custGeom>
                <a:solidFill>
                  <a:srgbClr val="000000"/>
                </a:solidFill>
                <a:ln w="9525" cap="rnd">
                  <a:noFill/>
                  <a:round/>
                  <a:headEnd/>
                  <a:tailEnd/>
                </a:ln>
                <a:effectLst/>
              </p:spPr>
              <p:txBody>
                <a:bodyPr/>
                <a:lstStyle/>
                <a:p>
                  <a:endParaRPr lang="en-US"/>
                </a:p>
              </p:txBody>
            </p:sp>
            <p:sp>
              <p:nvSpPr>
                <p:cNvPr id="26" name="Freeform 19"/>
                <p:cNvSpPr>
                  <a:spLocks/>
                </p:cNvSpPr>
                <p:nvPr/>
              </p:nvSpPr>
              <p:spPr bwMode="auto">
                <a:xfrm>
                  <a:off x="4697" y="3196"/>
                  <a:ext cx="358" cy="86"/>
                </a:xfrm>
                <a:custGeom>
                  <a:avLst/>
                  <a:gdLst/>
                  <a:ahLst/>
                  <a:cxnLst>
                    <a:cxn ang="0">
                      <a:pos x="326" y="66"/>
                    </a:cxn>
                    <a:cxn ang="0">
                      <a:pos x="357" y="36"/>
                    </a:cxn>
                    <a:cxn ang="0">
                      <a:pos x="141" y="36"/>
                    </a:cxn>
                    <a:cxn ang="0">
                      <a:pos x="177" y="0"/>
                    </a:cxn>
                    <a:cxn ang="0">
                      <a:pos x="0" y="49"/>
                    </a:cxn>
                    <a:cxn ang="0">
                      <a:pos x="93" y="85"/>
                    </a:cxn>
                    <a:cxn ang="0">
                      <a:pos x="114" y="66"/>
                    </a:cxn>
                    <a:cxn ang="0">
                      <a:pos x="326" y="66"/>
                    </a:cxn>
                  </a:cxnLst>
                  <a:rect l="0" t="0" r="r" b="b"/>
                  <a:pathLst>
                    <a:path w="358" h="86">
                      <a:moveTo>
                        <a:pt x="326" y="66"/>
                      </a:moveTo>
                      <a:lnTo>
                        <a:pt x="357" y="36"/>
                      </a:lnTo>
                      <a:lnTo>
                        <a:pt x="141" y="36"/>
                      </a:lnTo>
                      <a:lnTo>
                        <a:pt x="177" y="0"/>
                      </a:lnTo>
                      <a:lnTo>
                        <a:pt x="0" y="49"/>
                      </a:lnTo>
                      <a:lnTo>
                        <a:pt x="93" y="85"/>
                      </a:lnTo>
                      <a:lnTo>
                        <a:pt x="114" y="66"/>
                      </a:lnTo>
                      <a:lnTo>
                        <a:pt x="326" y="66"/>
                      </a:lnTo>
                    </a:path>
                  </a:pathLst>
                </a:custGeom>
                <a:solidFill>
                  <a:srgbClr val="000000"/>
                </a:solidFill>
                <a:ln w="9525" cap="rnd">
                  <a:noFill/>
                  <a:round/>
                  <a:headEnd/>
                  <a:tailEnd/>
                </a:ln>
                <a:effectLst/>
              </p:spPr>
              <p:txBody>
                <a:bodyPr/>
                <a:lstStyle/>
                <a:p>
                  <a:endParaRPr lang="en-US"/>
                </a:p>
              </p:txBody>
            </p:sp>
            <p:sp>
              <p:nvSpPr>
                <p:cNvPr id="27" name="Freeform 20"/>
                <p:cNvSpPr>
                  <a:spLocks/>
                </p:cNvSpPr>
                <p:nvPr/>
              </p:nvSpPr>
              <p:spPr bwMode="auto">
                <a:xfrm>
                  <a:off x="4802" y="3093"/>
                  <a:ext cx="357" cy="85"/>
                </a:xfrm>
                <a:custGeom>
                  <a:avLst/>
                  <a:gdLst/>
                  <a:ahLst/>
                  <a:cxnLst>
                    <a:cxn ang="0">
                      <a:pos x="326" y="65"/>
                    </a:cxn>
                    <a:cxn ang="0">
                      <a:pos x="356" y="35"/>
                    </a:cxn>
                    <a:cxn ang="0">
                      <a:pos x="140" y="35"/>
                    </a:cxn>
                    <a:cxn ang="0">
                      <a:pos x="176" y="0"/>
                    </a:cxn>
                    <a:cxn ang="0">
                      <a:pos x="0" y="49"/>
                    </a:cxn>
                    <a:cxn ang="0">
                      <a:pos x="92" y="84"/>
                    </a:cxn>
                    <a:cxn ang="0">
                      <a:pos x="113" y="65"/>
                    </a:cxn>
                    <a:cxn ang="0">
                      <a:pos x="326" y="65"/>
                    </a:cxn>
                  </a:cxnLst>
                  <a:rect l="0" t="0" r="r" b="b"/>
                  <a:pathLst>
                    <a:path w="357" h="85">
                      <a:moveTo>
                        <a:pt x="326" y="65"/>
                      </a:moveTo>
                      <a:lnTo>
                        <a:pt x="356" y="35"/>
                      </a:lnTo>
                      <a:lnTo>
                        <a:pt x="140" y="35"/>
                      </a:lnTo>
                      <a:lnTo>
                        <a:pt x="176" y="0"/>
                      </a:lnTo>
                      <a:lnTo>
                        <a:pt x="0" y="49"/>
                      </a:lnTo>
                      <a:lnTo>
                        <a:pt x="92" y="84"/>
                      </a:lnTo>
                      <a:lnTo>
                        <a:pt x="113" y="65"/>
                      </a:lnTo>
                      <a:lnTo>
                        <a:pt x="326" y="65"/>
                      </a:lnTo>
                    </a:path>
                  </a:pathLst>
                </a:custGeom>
                <a:solidFill>
                  <a:srgbClr val="000000"/>
                </a:solidFill>
                <a:ln w="9525" cap="rnd">
                  <a:noFill/>
                  <a:round/>
                  <a:headEnd/>
                  <a:tailEnd/>
                </a:ln>
                <a:effectLst/>
              </p:spPr>
              <p:txBody>
                <a:bodyPr/>
                <a:lstStyle/>
                <a:p>
                  <a:endParaRPr lang="en-US"/>
                </a:p>
              </p:txBody>
            </p:sp>
            <p:sp>
              <p:nvSpPr>
                <p:cNvPr id="28" name="Freeform 21"/>
                <p:cNvSpPr>
                  <a:spLocks/>
                </p:cNvSpPr>
                <p:nvPr/>
              </p:nvSpPr>
              <p:spPr bwMode="auto">
                <a:xfrm>
                  <a:off x="4802" y="3093"/>
                  <a:ext cx="357" cy="85"/>
                </a:xfrm>
                <a:custGeom>
                  <a:avLst/>
                  <a:gdLst/>
                  <a:ahLst/>
                  <a:cxnLst>
                    <a:cxn ang="0">
                      <a:pos x="326" y="65"/>
                    </a:cxn>
                    <a:cxn ang="0">
                      <a:pos x="356" y="35"/>
                    </a:cxn>
                    <a:cxn ang="0">
                      <a:pos x="140" y="35"/>
                    </a:cxn>
                    <a:cxn ang="0">
                      <a:pos x="176" y="0"/>
                    </a:cxn>
                    <a:cxn ang="0">
                      <a:pos x="0" y="49"/>
                    </a:cxn>
                    <a:cxn ang="0">
                      <a:pos x="92" y="84"/>
                    </a:cxn>
                    <a:cxn ang="0">
                      <a:pos x="113" y="65"/>
                    </a:cxn>
                    <a:cxn ang="0">
                      <a:pos x="326" y="65"/>
                    </a:cxn>
                  </a:cxnLst>
                  <a:rect l="0" t="0" r="r" b="b"/>
                  <a:pathLst>
                    <a:path w="357" h="85">
                      <a:moveTo>
                        <a:pt x="326" y="65"/>
                      </a:moveTo>
                      <a:lnTo>
                        <a:pt x="356" y="35"/>
                      </a:lnTo>
                      <a:lnTo>
                        <a:pt x="140" y="35"/>
                      </a:lnTo>
                      <a:lnTo>
                        <a:pt x="176" y="0"/>
                      </a:lnTo>
                      <a:lnTo>
                        <a:pt x="0" y="49"/>
                      </a:lnTo>
                      <a:lnTo>
                        <a:pt x="92" y="84"/>
                      </a:lnTo>
                      <a:lnTo>
                        <a:pt x="113" y="65"/>
                      </a:lnTo>
                      <a:lnTo>
                        <a:pt x="326" y="65"/>
                      </a:lnTo>
                    </a:path>
                  </a:pathLst>
                </a:custGeom>
                <a:solidFill>
                  <a:srgbClr val="000000"/>
                </a:solidFill>
                <a:ln w="9525" cap="rnd">
                  <a:noFill/>
                  <a:round/>
                  <a:headEnd/>
                  <a:tailEnd/>
                </a:ln>
                <a:effectLst/>
              </p:spPr>
              <p:txBody>
                <a:bodyPr/>
                <a:lstStyle/>
                <a:p>
                  <a:endParaRPr lang="en-US"/>
                </a:p>
              </p:txBody>
            </p:sp>
          </p:grpSp>
          <p:grpSp>
            <p:nvGrpSpPr>
              <p:cNvPr id="12" name="Group 22"/>
              <p:cNvGrpSpPr>
                <a:grpSpLocks/>
              </p:cNvGrpSpPr>
              <p:nvPr/>
            </p:nvGrpSpPr>
            <p:grpSpPr bwMode="auto">
              <a:xfrm>
                <a:off x="4369" y="3094"/>
                <a:ext cx="835" cy="219"/>
                <a:chOff x="4705" y="3070"/>
                <a:chExt cx="835" cy="219"/>
              </a:xfrm>
            </p:grpSpPr>
            <p:sp>
              <p:nvSpPr>
                <p:cNvPr id="13" name="Freeform 23"/>
                <p:cNvSpPr>
                  <a:spLocks/>
                </p:cNvSpPr>
                <p:nvPr/>
              </p:nvSpPr>
              <p:spPr bwMode="auto">
                <a:xfrm>
                  <a:off x="5078" y="3174"/>
                  <a:ext cx="357" cy="85"/>
                </a:xfrm>
                <a:custGeom>
                  <a:avLst/>
                  <a:gdLst/>
                  <a:ahLst/>
                  <a:cxnLst>
                    <a:cxn ang="0">
                      <a:pos x="31" y="18"/>
                    </a:cxn>
                    <a:cxn ang="0">
                      <a:pos x="0" y="48"/>
                    </a:cxn>
                    <a:cxn ang="0">
                      <a:pos x="218" y="48"/>
                    </a:cxn>
                    <a:cxn ang="0">
                      <a:pos x="180" y="84"/>
                    </a:cxn>
                    <a:cxn ang="0">
                      <a:pos x="356" y="35"/>
                    </a:cxn>
                    <a:cxn ang="0">
                      <a:pos x="264" y="0"/>
                    </a:cxn>
                    <a:cxn ang="0">
                      <a:pos x="245" y="18"/>
                    </a:cxn>
                    <a:cxn ang="0">
                      <a:pos x="31" y="18"/>
                    </a:cxn>
                  </a:cxnLst>
                  <a:rect l="0" t="0" r="r" b="b"/>
                  <a:pathLst>
                    <a:path w="357" h="85">
                      <a:moveTo>
                        <a:pt x="31" y="18"/>
                      </a:moveTo>
                      <a:lnTo>
                        <a:pt x="0" y="48"/>
                      </a:lnTo>
                      <a:lnTo>
                        <a:pt x="218" y="48"/>
                      </a:lnTo>
                      <a:lnTo>
                        <a:pt x="180" y="84"/>
                      </a:lnTo>
                      <a:lnTo>
                        <a:pt x="356" y="35"/>
                      </a:lnTo>
                      <a:lnTo>
                        <a:pt x="264" y="0"/>
                      </a:lnTo>
                      <a:lnTo>
                        <a:pt x="245" y="18"/>
                      </a:lnTo>
                      <a:lnTo>
                        <a:pt x="31" y="18"/>
                      </a:lnTo>
                    </a:path>
                  </a:pathLst>
                </a:custGeom>
                <a:solidFill>
                  <a:srgbClr val="FFFFFF"/>
                </a:solidFill>
                <a:ln w="9525" cap="rnd">
                  <a:noFill/>
                  <a:round/>
                  <a:headEnd/>
                  <a:tailEnd/>
                </a:ln>
                <a:effectLst/>
              </p:spPr>
              <p:txBody>
                <a:bodyPr/>
                <a:lstStyle/>
                <a:p>
                  <a:endParaRPr lang="en-US"/>
                </a:p>
              </p:txBody>
            </p:sp>
            <p:sp>
              <p:nvSpPr>
                <p:cNvPr id="14" name="Freeform 24"/>
                <p:cNvSpPr>
                  <a:spLocks/>
                </p:cNvSpPr>
                <p:nvPr/>
              </p:nvSpPr>
              <p:spPr bwMode="auto">
                <a:xfrm>
                  <a:off x="5078" y="3174"/>
                  <a:ext cx="357" cy="85"/>
                </a:xfrm>
                <a:custGeom>
                  <a:avLst/>
                  <a:gdLst/>
                  <a:ahLst/>
                  <a:cxnLst>
                    <a:cxn ang="0">
                      <a:pos x="31" y="18"/>
                    </a:cxn>
                    <a:cxn ang="0">
                      <a:pos x="0" y="48"/>
                    </a:cxn>
                    <a:cxn ang="0">
                      <a:pos x="218" y="48"/>
                    </a:cxn>
                    <a:cxn ang="0">
                      <a:pos x="180" y="84"/>
                    </a:cxn>
                    <a:cxn ang="0">
                      <a:pos x="356" y="35"/>
                    </a:cxn>
                    <a:cxn ang="0">
                      <a:pos x="264" y="0"/>
                    </a:cxn>
                    <a:cxn ang="0">
                      <a:pos x="245" y="18"/>
                    </a:cxn>
                    <a:cxn ang="0">
                      <a:pos x="31" y="18"/>
                    </a:cxn>
                  </a:cxnLst>
                  <a:rect l="0" t="0" r="r" b="b"/>
                  <a:pathLst>
                    <a:path w="357" h="85">
                      <a:moveTo>
                        <a:pt x="31" y="18"/>
                      </a:moveTo>
                      <a:lnTo>
                        <a:pt x="0" y="48"/>
                      </a:lnTo>
                      <a:lnTo>
                        <a:pt x="218" y="48"/>
                      </a:lnTo>
                      <a:lnTo>
                        <a:pt x="180" y="84"/>
                      </a:lnTo>
                      <a:lnTo>
                        <a:pt x="356" y="35"/>
                      </a:lnTo>
                      <a:lnTo>
                        <a:pt x="264" y="0"/>
                      </a:lnTo>
                      <a:lnTo>
                        <a:pt x="245" y="18"/>
                      </a:lnTo>
                      <a:lnTo>
                        <a:pt x="31" y="18"/>
                      </a:lnTo>
                    </a:path>
                  </a:pathLst>
                </a:custGeom>
                <a:solidFill>
                  <a:srgbClr val="FFFFFF"/>
                </a:solidFill>
                <a:ln w="9525" cap="rnd">
                  <a:noFill/>
                  <a:round/>
                  <a:headEnd/>
                  <a:tailEnd/>
                </a:ln>
                <a:effectLst/>
              </p:spPr>
              <p:txBody>
                <a:bodyPr/>
                <a:lstStyle/>
                <a:p>
                  <a:endParaRPr lang="en-US"/>
                </a:p>
              </p:txBody>
            </p:sp>
            <p:sp>
              <p:nvSpPr>
                <p:cNvPr id="15" name="Freeform 25"/>
                <p:cNvSpPr>
                  <a:spLocks/>
                </p:cNvSpPr>
                <p:nvPr/>
              </p:nvSpPr>
              <p:spPr bwMode="auto">
                <a:xfrm>
                  <a:off x="5182" y="3070"/>
                  <a:ext cx="358" cy="86"/>
                </a:xfrm>
                <a:custGeom>
                  <a:avLst/>
                  <a:gdLst/>
                  <a:ahLst/>
                  <a:cxnLst>
                    <a:cxn ang="0">
                      <a:pos x="31" y="19"/>
                    </a:cxn>
                    <a:cxn ang="0">
                      <a:pos x="0" y="49"/>
                    </a:cxn>
                    <a:cxn ang="0">
                      <a:pos x="218" y="49"/>
                    </a:cxn>
                    <a:cxn ang="0">
                      <a:pos x="180" y="85"/>
                    </a:cxn>
                    <a:cxn ang="0">
                      <a:pos x="357" y="36"/>
                    </a:cxn>
                    <a:cxn ang="0">
                      <a:pos x="264" y="0"/>
                    </a:cxn>
                    <a:cxn ang="0">
                      <a:pos x="245" y="19"/>
                    </a:cxn>
                    <a:cxn ang="0">
                      <a:pos x="31" y="19"/>
                    </a:cxn>
                  </a:cxnLst>
                  <a:rect l="0" t="0" r="r" b="b"/>
                  <a:pathLst>
                    <a:path w="358" h="86">
                      <a:moveTo>
                        <a:pt x="31" y="19"/>
                      </a:moveTo>
                      <a:lnTo>
                        <a:pt x="0" y="49"/>
                      </a:lnTo>
                      <a:lnTo>
                        <a:pt x="218" y="49"/>
                      </a:lnTo>
                      <a:lnTo>
                        <a:pt x="180" y="85"/>
                      </a:lnTo>
                      <a:lnTo>
                        <a:pt x="357" y="36"/>
                      </a:lnTo>
                      <a:lnTo>
                        <a:pt x="264" y="0"/>
                      </a:lnTo>
                      <a:lnTo>
                        <a:pt x="245" y="19"/>
                      </a:lnTo>
                      <a:lnTo>
                        <a:pt x="31" y="19"/>
                      </a:lnTo>
                    </a:path>
                  </a:pathLst>
                </a:custGeom>
                <a:solidFill>
                  <a:srgbClr val="FFFFFF"/>
                </a:solidFill>
                <a:ln w="9525" cap="rnd">
                  <a:noFill/>
                  <a:round/>
                  <a:headEnd/>
                  <a:tailEnd/>
                </a:ln>
                <a:effectLst/>
              </p:spPr>
              <p:txBody>
                <a:bodyPr/>
                <a:lstStyle/>
                <a:p>
                  <a:endParaRPr lang="en-US"/>
                </a:p>
              </p:txBody>
            </p:sp>
            <p:sp>
              <p:nvSpPr>
                <p:cNvPr id="16" name="Freeform 26"/>
                <p:cNvSpPr>
                  <a:spLocks/>
                </p:cNvSpPr>
                <p:nvPr/>
              </p:nvSpPr>
              <p:spPr bwMode="auto">
                <a:xfrm>
                  <a:off x="5182" y="3070"/>
                  <a:ext cx="358" cy="86"/>
                </a:xfrm>
                <a:custGeom>
                  <a:avLst/>
                  <a:gdLst/>
                  <a:ahLst/>
                  <a:cxnLst>
                    <a:cxn ang="0">
                      <a:pos x="31" y="19"/>
                    </a:cxn>
                    <a:cxn ang="0">
                      <a:pos x="0" y="49"/>
                    </a:cxn>
                    <a:cxn ang="0">
                      <a:pos x="218" y="49"/>
                    </a:cxn>
                    <a:cxn ang="0">
                      <a:pos x="180" y="85"/>
                    </a:cxn>
                    <a:cxn ang="0">
                      <a:pos x="357" y="36"/>
                    </a:cxn>
                    <a:cxn ang="0">
                      <a:pos x="264" y="0"/>
                    </a:cxn>
                    <a:cxn ang="0">
                      <a:pos x="245" y="19"/>
                    </a:cxn>
                    <a:cxn ang="0">
                      <a:pos x="31" y="19"/>
                    </a:cxn>
                  </a:cxnLst>
                  <a:rect l="0" t="0" r="r" b="b"/>
                  <a:pathLst>
                    <a:path w="358" h="86">
                      <a:moveTo>
                        <a:pt x="31" y="19"/>
                      </a:moveTo>
                      <a:lnTo>
                        <a:pt x="0" y="49"/>
                      </a:lnTo>
                      <a:lnTo>
                        <a:pt x="218" y="49"/>
                      </a:lnTo>
                      <a:lnTo>
                        <a:pt x="180" y="85"/>
                      </a:lnTo>
                      <a:lnTo>
                        <a:pt x="357" y="36"/>
                      </a:lnTo>
                      <a:lnTo>
                        <a:pt x="264" y="0"/>
                      </a:lnTo>
                      <a:lnTo>
                        <a:pt x="245" y="19"/>
                      </a:lnTo>
                      <a:lnTo>
                        <a:pt x="31" y="19"/>
                      </a:lnTo>
                    </a:path>
                  </a:pathLst>
                </a:custGeom>
                <a:solidFill>
                  <a:srgbClr val="FFFFFF"/>
                </a:solidFill>
                <a:ln w="9525" cap="rnd">
                  <a:noFill/>
                  <a:round/>
                  <a:headEnd/>
                  <a:tailEnd/>
                </a:ln>
                <a:effectLst/>
              </p:spPr>
              <p:txBody>
                <a:bodyPr/>
                <a:lstStyle/>
                <a:p>
                  <a:endParaRPr lang="en-US"/>
                </a:p>
              </p:txBody>
            </p:sp>
            <p:sp>
              <p:nvSpPr>
                <p:cNvPr id="17" name="Freeform 27"/>
                <p:cNvSpPr>
                  <a:spLocks/>
                </p:cNvSpPr>
                <p:nvPr/>
              </p:nvSpPr>
              <p:spPr bwMode="auto">
                <a:xfrm>
                  <a:off x="4705" y="3204"/>
                  <a:ext cx="357" cy="85"/>
                </a:xfrm>
                <a:custGeom>
                  <a:avLst/>
                  <a:gdLst/>
                  <a:ahLst/>
                  <a:cxnLst>
                    <a:cxn ang="0">
                      <a:pos x="326" y="66"/>
                    </a:cxn>
                    <a:cxn ang="0">
                      <a:pos x="356" y="35"/>
                    </a:cxn>
                    <a:cxn ang="0">
                      <a:pos x="140" y="35"/>
                    </a:cxn>
                    <a:cxn ang="0">
                      <a:pos x="176" y="0"/>
                    </a:cxn>
                    <a:cxn ang="0">
                      <a:pos x="0" y="49"/>
                    </a:cxn>
                    <a:cxn ang="0">
                      <a:pos x="93" y="84"/>
                    </a:cxn>
                    <a:cxn ang="0">
                      <a:pos x="114" y="66"/>
                    </a:cxn>
                    <a:cxn ang="0">
                      <a:pos x="326" y="66"/>
                    </a:cxn>
                  </a:cxnLst>
                  <a:rect l="0" t="0" r="r" b="b"/>
                  <a:pathLst>
                    <a:path w="357" h="85">
                      <a:moveTo>
                        <a:pt x="326" y="66"/>
                      </a:moveTo>
                      <a:lnTo>
                        <a:pt x="356" y="35"/>
                      </a:lnTo>
                      <a:lnTo>
                        <a:pt x="140" y="35"/>
                      </a:lnTo>
                      <a:lnTo>
                        <a:pt x="176" y="0"/>
                      </a:lnTo>
                      <a:lnTo>
                        <a:pt x="0" y="49"/>
                      </a:lnTo>
                      <a:lnTo>
                        <a:pt x="93" y="84"/>
                      </a:lnTo>
                      <a:lnTo>
                        <a:pt x="114" y="66"/>
                      </a:lnTo>
                      <a:lnTo>
                        <a:pt x="326" y="66"/>
                      </a:lnTo>
                    </a:path>
                  </a:pathLst>
                </a:custGeom>
                <a:solidFill>
                  <a:srgbClr val="FFFFFF"/>
                </a:solidFill>
                <a:ln w="9525" cap="rnd">
                  <a:noFill/>
                  <a:round/>
                  <a:headEnd/>
                  <a:tailEnd/>
                </a:ln>
                <a:effectLst/>
              </p:spPr>
              <p:txBody>
                <a:bodyPr/>
                <a:lstStyle/>
                <a:p>
                  <a:endParaRPr lang="en-US"/>
                </a:p>
              </p:txBody>
            </p:sp>
            <p:sp>
              <p:nvSpPr>
                <p:cNvPr id="18" name="Freeform 28"/>
                <p:cNvSpPr>
                  <a:spLocks/>
                </p:cNvSpPr>
                <p:nvPr/>
              </p:nvSpPr>
              <p:spPr bwMode="auto">
                <a:xfrm>
                  <a:off x="4705" y="3204"/>
                  <a:ext cx="357" cy="85"/>
                </a:xfrm>
                <a:custGeom>
                  <a:avLst/>
                  <a:gdLst/>
                  <a:ahLst/>
                  <a:cxnLst>
                    <a:cxn ang="0">
                      <a:pos x="326" y="66"/>
                    </a:cxn>
                    <a:cxn ang="0">
                      <a:pos x="356" y="35"/>
                    </a:cxn>
                    <a:cxn ang="0">
                      <a:pos x="140" y="35"/>
                    </a:cxn>
                    <a:cxn ang="0">
                      <a:pos x="176" y="0"/>
                    </a:cxn>
                    <a:cxn ang="0">
                      <a:pos x="0" y="49"/>
                    </a:cxn>
                    <a:cxn ang="0">
                      <a:pos x="93" y="84"/>
                    </a:cxn>
                    <a:cxn ang="0">
                      <a:pos x="114" y="66"/>
                    </a:cxn>
                    <a:cxn ang="0">
                      <a:pos x="326" y="66"/>
                    </a:cxn>
                  </a:cxnLst>
                  <a:rect l="0" t="0" r="r" b="b"/>
                  <a:pathLst>
                    <a:path w="357" h="85">
                      <a:moveTo>
                        <a:pt x="326" y="66"/>
                      </a:moveTo>
                      <a:lnTo>
                        <a:pt x="356" y="35"/>
                      </a:lnTo>
                      <a:lnTo>
                        <a:pt x="140" y="35"/>
                      </a:lnTo>
                      <a:lnTo>
                        <a:pt x="176" y="0"/>
                      </a:lnTo>
                      <a:lnTo>
                        <a:pt x="0" y="49"/>
                      </a:lnTo>
                      <a:lnTo>
                        <a:pt x="93" y="84"/>
                      </a:lnTo>
                      <a:lnTo>
                        <a:pt x="114" y="66"/>
                      </a:lnTo>
                      <a:lnTo>
                        <a:pt x="326" y="66"/>
                      </a:lnTo>
                    </a:path>
                  </a:pathLst>
                </a:custGeom>
                <a:solidFill>
                  <a:srgbClr val="FFFFFF"/>
                </a:solidFill>
                <a:ln w="9525" cap="rnd">
                  <a:noFill/>
                  <a:round/>
                  <a:headEnd/>
                  <a:tailEnd/>
                </a:ln>
                <a:effectLst/>
              </p:spPr>
              <p:txBody>
                <a:bodyPr/>
                <a:lstStyle/>
                <a:p>
                  <a:endParaRPr lang="en-US"/>
                </a:p>
              </p:txBody>
            </p:sp>
            <p:sp>
              <p:nvSpPr>
                <p:cNvPr id="19" name="Freeform 29"/>
                <p:cNvSpPr>
                  <a:spLocks/>
                </p:cNvSpPr>
                <p:nvPr/>
              </p:nvSpPr>
              <p:spPr bwMode="auto">
                <a:xfrm>
                  <a:off x="4809" y="3100"/>
                  <a:ext cx="357" cy="86"/>
                </a:xfrm>
                <a:custGeom>
                  <a:avLst/>
                  <a:gdLst/>
                  <a:ahLst/>
                  <a:cxnLst>
                    <a:cxn ang="0">
                      <a:pos x="326" y="66"/>
                    </a:cxn>
                    <a:cxn ang="0">
                      <a:pos x="356" y="36"/>
                    </a:cxn>
                    <a:cxn ang="0">
                      <a:pos x="140" y="36"/>
                    </a:cxn>
                    <a:cxn ang="0">
                      <a:pos x="176" y="0"/>
                    </a:cxn>
                    <a:cxn ang="0">
                      <a:pos x="0" y="49"/>
                    </a:cxn>
                    <a:cxn ang="0">
                      <a:pos x="93" y="85"/>
                    </a:cxn>
                    <a:cxn ang="0">
                      <a:pos x="114" y="66"/>
                    </a:cxn>
                    <a:cxn ang="0">
                      <a:pos x="326" y="66"/>
                    </a:cxn>
                  </a:cxnLst>
                  <a:rect l="0" t="0" r="r" b="b"/>
                  <a:pathLst>
                    <a:path w="357" h="86">
                      <a:moveTo>
                        <a:pt x="326" y="66"/>
                      </a:moveTo>
                      <a:lnTo>
                        <a:pt x="356" y="36"/>
                      </a:lnTo>
                      <a:lnTo>
                        <a:pt x="140" y="36"/>
                      </a:lnTo>
                      <a:lnTo>
                        <a:pt x="176" y="0"/>
                      </a:lnTo>
                      <a:lnTo>
                        <a:pt x="0" y="49"/>
                      </a:lnTo>
                      <a:lnTo>
                        <a:pt x="93" y="85"/>
                      </a:lnTo>
                      <a:lnTo>
                        <a:pt x="114" y="66"/>
                      </a:lnTo>
                      <a:lnTo>
                        <a:pt x="326" y="66"/>
                      </a:lnTo>
                    </a:path>
                  </a:pathLst>
                </a:custGeom>
                <a:solidFill>
                  <a:srgbClr val="FFFFFF"/>
                </a:solidFill>
                <a:ln w="9525" cap="rnd">
                  <a:noFill/>
                  <a:round/>
                  <a:headEnd/>
                  <a:tailEnd/>
                </a:ln>
                <a:effectLst/>
              </p:spPr>
              <p:txBody>
                <a:bodyPr/>
                <a:lstStyle/>
                <a:p>
                  <a:endParaRPr lang="en-US"/>
                </a:p>
              </p:txBody>
            </p:sp>
            <p:sp>
              <p:nvSpPr>
                <p:cNvPr id="20" name="Freeform 30"/>
                <p:cNvSpPr>
                  <a:spLocks/>
                </p:cNvSpPr>
                <p:nvPr/>
              </p:nvSpPr>
              <p:spPr bwMode="auto">
                <a:xfrm>
                  <a:off x="4809" y="3100"/>
                  <a:ext cx="357" cy="86"/>
                </a:xfrm>
                <a:custGeom>
                  <a:avLst/>
                  <a:gdLst/>
                  <a:ahLst/>
                  <a:cxnLst>
                    <a:cxn ang="0">
                      <a:pos x="326" y="66"/>
                    </a:cxn>
                    <a:cxn ang="0">
                      <a:pos x="356" y="36"/>
                    </a:cxn>
                    <a:cxn ang="0">
                      <a:pos x="140" y="36"/>
                    </a:cxn>
                    <a:cxn ang="0">
                      <a:pos x="176" y="0"/>
                    </a:cxn>
                    <a:cxn ang="0">
                      <a:pos x="0" y="49"/>
                    </a:cxn>
                    <a:cxn ang="0">
                      <a:pos x="93" y="85"/>
                    </a:cxn>
                    <a:cxn ang="0">
                      <a:pos x="114" y="66"/>
                    </a:cxn>
                    <a:cxn ang="0">
                      <a:pos x="326" y="66"/>
                    </a:cxn>
                  </a:cxnLst>
                  <a:rect l="0" t="0" r="r" b="b"/>
                  <a:pathLst>
                    <a:path w="357" h="86">
                      <a:moveTo>
                        <a:pt x="326" y="66"/>
                      </a:moveTo>
                      <a:lnTo>
                        <a:pt x="356" y="36"/>
                      </a:lnTo>
                      <a:lnTo>
                        <a:pt x="140" y="36"/>
                      </a:lnTo>
                      <a:lnTo>
                        <a:pt x="176" y="0"/>
                      </a:lnTo>
                      <a:lnTo>
                        <a:pt x="0" y="49"/>
                      </a:lnTo>
                      <a:lnTo>
                        <a:pt x="93" y="85"/>
                      </a:lnTo>
                      <a:lnTo>
                        <a:pt x="114" y="66"/>
                      </a:lnTo>
                      <a:lnTo>
                        <a:pt x="326" y="66"/>
                      </a:lnTo>
                    </a:path>
                  </a:pathLst>
                </a:custGeom>
                <a:solidFill>
                  <a:srgbClr val="FFFFFF"/>
                </a:solidFill>
                <a:ln w="9525" cap="rnd">
                  <a:noFill/>
                  <a:round/>
                  <a:headEnd/>
                  <a:tailEnd/>
                </a:ln>
                <a:effectLst/>
              </p:spPr>
              <p:txBody>
                <a:bodyPr/>
                <a:lstStyle/>
                <a:p>
                  <a:endParaRPr lang="en-US"/>
                </a:p>
              </p:txBody>
            </p:sp>
          </p:grpSp>
        </p:grpSp>
      </p:grpSp>
      <p:sp>
        <p:nvSpPr>
          <p:cNvPr id="29" name="Rectangle 31"/>
          <p:cNvSpPr>
            <a:spLocks noChangeArrowheads="1"/>
          </p:cNvSpPr>
          <p:nvPr/>
        </p:nvSpPr>
        <p:spPr bwMode="auto">
          <a:xfrm>
            <a:off x="228600" y="304800"/>
            <a:ext cx="4953000" cy="457200"/>
          </a:xfrm>
          <a:prstGeom prst="rect">
            <a:avLst/>
          </a:prstGeom>
          <a:noFill/>
          <a:ln w="9525">
            <a:noFill/>
            <a:miter lim="800000"/>
            <a:headEnd/>
            <a:tailEnd/>
          </a:ln>
          <a:effectLst/>
        </p:spPr>
        <p:txBody>
          <a:bodyPr lIns="92075" tIns="46038" rIns="92075" bIns="46038" anchor="ctr"/>
          <a:lstStyle/>
          <a:p>
            <a:pPr>
              <a:spcBef>
                <a:spcPct val="20000"/>
              </a:spcBef>
            </a:pPr>
            <a:r>
              <a:rPr lang="en-US" altLang="ja-JP" sz="2000" b="1">
                <a:solidFill>
                  <a:srgbClr val="00FF00"/>
                </a:solidFill>
                <a:latin typeface="Verdana" pitchFamily="34" charset="0"/>
                <a:ea typeface="ＭＳ Ｐゴシック" pitchFamily="50" charset="-128"/>
              </a:rPr>
              <a:t>How data flows from Data Link Layer</a:t>
            </a:r>
          </a:p>
        </p:txBody>
      </p:sp>
      <p:sp>
        <p:nvSpPr>
          <p:cNvPr id="30" name="Rectangle 32"/>
          <p:cNvSpPr>
            <a:spLocks noChangeArrowheads="1"/>
          </p:cNvSpPr>
          <p:nvPr/>
        </p:nvSpPr>
        <p:spPr bwMode="auto">
          <a:xfrm>
            <a:off x="5588000" y="2443163"/>
            <a:ext cx="1898650" cy="51911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Data</a:t>
            </a:r>
          </a:p>
        </p:txBody>
      </p:sp>
      <p:sp>
        <p:nvSpPr>
          <p:cNvPr id="31" name="Rectangle 33"/>
          <p:cNvSpPr>
            <a:spLocks noChangeArrowheads="1"/>
          </p:cNvSpPr>
          <p:nvPr/>
        </p:nvSpPr>
        <p:spPr bwMode="auto">
          <a:xfrm>
            <a:off x="5588000" y="1771650"/>
            <a:ext cx="1898650" cy="51911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Data</a:t>
            </a:r>
          </a:p>
        </p:txBody>
      </p:sp>
      <p:sp>
        <p:nvSpPr>
          <p:cNvPr id="32" name="Rectangle 34"/>
          <p:cNvSpPr>
            <a:spLocks noChangeArrowheads="1"/>
          </p:cNvSpPr>
          <p:nvPr/>
        </p:nvSpPr>
        <p:spPr bwMode="auto">
          <a:xfrm>
            <a:off x="5588000" y="3116263"/>
            <a:ext cx="1898650" cy="51911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Data</a:t>
            </a:r>
          </a:p>
        </p:txBody>
      </p:sp>
      <p:sp>
        <p:nvSpPr>
          <p:cNvPr id="33" name="AutoShape 35"/>
          <p:cNvSpPr>
            <a:spLocks noChangeArrowheads="1"/>
          </p:cNvSpPr>
          <p:nvPr/>
        </p:nvSpPr>
        <p:spPr bwMode="auto">
          <a:xfrm>
            <a:off x="7591425" y="1916113"/>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sp>
        <p:nvSpPr>
          <p:cNvPr id="34" name="AutoShape 36"/>
          <p:cNvSpPr>
            <a:spLocks noChangeArrowheads="1"/>
          </p:cNvSpPr>
          <p:nvPr/>
        </p:nvSpPr>
        <p:spPr bwMode="auto">
          <a:xfrm>
            <a:off x="7591425" y="2613025"/>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sp>
        <p:nvSpPr>
          <p:cNvPr id="35" name="AutoShape 37"/>
          <p:cNvSpPr>
            <a:spLocks noChangeArrowheads="1"/>
          </p:cNvSpPr>
          <p:nvPr/>
        </p:nvSpPr>
        <p:spPr bwMode="auto">
          <a:xfrm>
            <a:off x="7608888" y="3246438"/>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sp>
        <p:nvSpPr>
          <p:cNvPr id="36" name="Rectangle 38"/>
          <p:cNvSpPr>
            <a:spLocks noChangeArrowheads="1"/>
          </p:cNvSpPr>
          <p:nvPr/>
        </p:nvSpPr>
        <p:spPr bwMode="auto">
          <a:xfrm>
            <a:off x="5580063" y="3749675"/>
            <a:ext cx="1898650" cy="51911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Segment</a:t>
            </a:r>
          </a:p>
        </p:txBody>
      </p:sp>
      <p:sp>
        <p:nvSpPr>
          <p:cNvPr id="37" name="AutoShape 39"/>
          <p:cNvSpPr>
            <a:spLocks noChangeArrowheads="1"/>
          </p:cNvSpPr>
          <p:nvPr/>
        </p:nvSpPr>
        <p:spPr bwMode="auto">
          <a:xfrm>
            <a:off x="7608888" y="3892550"/>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grpSp>
        <p:nvGrpSpPr>
          <p:cNvPr id="38" name="Group 40"/>
          <p:cNvGrpSpPr>
            <a:grpSpLocks/>
          </p:cNvGrpSpPr>
          <p:nvPr/>
        </p:nvGrpSpPr>
        <p:grpSpPr bwMode="auto">
          <a:xfrm>
            <a:off x="3003550" y="5040313"/>
            <a:ext cx="3251200" cy="520700"/>
            <a:chOff x="1796" y="3080"/>
            <a:chExt cx="2048" cy="328"/>
          </a:xfrm>
        </p:grpSpPr>
        <p:sp>
          <p:nvSpPr>
            <p:cNvPr id="39" name="Rectangle 41"/>
            <p:cNvSpPr>
              <a:spLocks noChangeArrowheads="1"/>
            </p:cNvSpPr>
            <p:nvPr/>
          </p:nvSpPr>
          <p:spPr bwMode="auto">
            <a:xfrm>
              <a:off x="1796" y="3299"/>
              <a:ext cx="68" cy="56"/>
            </a:xfrm>
            <a:prstGeom prst="rect">
              <a:avLst/>
            </a:prstGeom>
            <a:solidFill>
              <a:srgbClr val="66FFFF"/>
            </a:solidFill>
            <a:ln w="38100">
              <a:noFill/>
              <a:miter lim="800000"/>
              <a:headEnd/>
              <a:tailEnd/>
            </a:ln>
            <a:effectLst/>
          </p:spPr>
          <p:txBody>
            <a:bodyPr anchor="ctr"/>
            <a:lstStyle/>
            <a:p>
              <a:endParaRPr lang="en-US"/>
            </a:p>
          </p:txBody>
        </p:sp>
        <p:sp>
          <p:nvSpPr>
            <p:cNvPr id="40" name="Rectangle 42"/>
            <p:cNvSpPr>
              <a:spLocks noChangeArrowheads="1"/>
            </p:cNvSpPr>
            <p:nvPr/>
          </p:nvSpPr>
          <p:spPr bwMode="auto">
            <a:xfrm>
              <a:off x="3424" y="3080"/>
              <a:ext cx="420" cy="328"/>
            </a:xfrm>
            <a:prstGeom prst="rect">
              <a:avLst/>
            </a:prstGeom>
            <a:solidFill>
              <a:srgbClr val="66FFFF"/>
            </a:solidFill>
            <a:ln w="38100">
              <a:solidFill>
                <a:schemeClr val="tx1"/>
              </a:solidFill>
              <a:miter lim="800000"/>
              <a:headEnd/>
              <a:tailEnd/>
            </a:ln>
            <a:effectLst/>
          </p:spPr>
          <p:txBody>
            <a:bodyPr anchor="ctr"/>
            <a:lstStyle/>
            <a:p>
              <a:pPr eaLnBrk="0" hangingPunct="0"/>
              <a:r>
                <a:rPr lang="en-US" b="1">
                  <a:latin typeface="Verdana" pitchFamily="34" charset="0"/>
                </a:rPr>
                <a:t>DH</a:t>
              </a:r>
            </a:p>
          </p:txBody>
        </p:sp>
      </p:grpSp>
      <p:sp>
        <p:nvSpPr>
          <p:cNvPr id="41" name="AutoShape 43"/>
          <p:cNvSpPr>
            <a:spLocks noChangeArrowheads="1"/>
          </p:cNvSpPr>
          <p:nvPr/>
        </p:nvSpPr>
        <p:spPr bwMode="auto">
          <a:xfrm>
            <a:off x="2017713" y="5118100"/>
            <a:ext cx="769937" cy="358775"/>
          </a:xfrm>
          <a:prstGeom prst="leftArrow">
            <a:avLst>
              <a:gd name="adj1" fmla="val 50000"/>
              <a:gd name="adj2" fmla="val 53650"/>
            </a:avLst>
          </a:prstGeom>
          <a:solidFill>
            <a:schemeClr val="folHlink"/>
          </a:solidFill>
          <a:ln w="28575">
            <a:noFill/>
            <a:miter lim="800000"/>
            <a:headEnd/>
            <a:tailEnd/>
          </a:ln>
          <a:effectLst/>
        </p:spPr>
        <p:txBody>
          <a:bodyPr wrap="none" anchor="ctr"/>
          <a:lstStyle/>
          <a:p>
            <a:endParaRPr lang="en-US"/>
          </a:p>
        </p:txBody>
      </p:sp>
      <p:sp>
        <p:nvSpPr>
          <p:cNvPr id="42" name="Rectangle 44"/>
          <p:cNvSpPr>
            <a:spLocks noChangeArrowheads="1"/>
          </p:cNvSpPr>
          <p:nvPr/>
        </p:nvSpPr>
        <p:spPr bwMode="auto">
          <a:xfrm>
            <a:off x="5580063" y="4394200"/>
            <a:ext cx="1898650" cy="51911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Packet</a:t>
            </a:r>
          </a:p>
        </p:txBody>
      </p:sp>
      <p:sp>
        <p:nvSpPr>
          <p:cNvPr id="43" name="AutoShape 45"/>
          <p:cNvSpPr>
            <a:spLocks noChangeArrowheads="1"/>
          </p:cNvSpPr>
          <p:nvPr/>
        </p:nvSpPr>
        <p:spPr bwMode="auto">
          <a:xfrm>
            <a:off x="7608888" y="4537075"/>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grpSp>
        <p:nvGrpSpPr>
          <p:cNvPr id="44" name="Group 46"/>
          <p:cNvGrpSpPr>
            <a:grpSpLocks/>
          </p:cNvGrpSpPr>
          <p:nvPr/>
        </p:nvGrpSpPr>
        <p:grpSpPr bwMode="auto">
          <a:xfrm>
            <a:off x="3003550" y="5040313"/>
            <a:ext cx="4484688" cy="520700"/>
            <a:chOff x="1796" y="3080"/>
            <a:chExt cx="2825" cy="328"/>
          </a:xfrm>
        </p:grpSpPr>
        <p:sp>
          <p:nvSpPr>
            <p:cNvPr id="45" name="Rectangle 47"/>
            <p:cNvSpPr>
              <a:spLocks noChangeArrowheads="1"/>
            </p:cNvSpPr>
            <p:nvPr/>
          </p:nvSpPr>
          <p:spPr bwMode="auto">
            <a:xfrm>
              <a:off x="4226" y="3080"/>
              <a:ext cx="395" cy="328"/>
            </a:xfrm>
            <a:prstGeom prst="rect">
              <a:avLst/>
            </a:prstGeom>
            <a:solidFill>
              <a:srgbClr val="66FFFF"/>
            </a:solidFill>
            <a:ln w="38100">
              <a:solidFill>
                <a:schemeClr val="tx1"/>
              </a:solidFill>
              <a:miter lim="800000"/>
              <a:headEnd/>
              <a:tailEnd/>
            </a:ln>
            <a:effectLst/>
          </p:spPr>
          <p:txBody>
            <a:bodyPr anchor="ctr"/>
            <a:lstStyle/>
            <a:p>
              <a:pPr algn="r" eaLnBrk="0" hangingPunct="0"/>
              <a:r>
                <a:rPr lang="en-US" b="1">
                  <a:latin typeface="Verdana" pitchFamily="34" charset="0"/>
                </a:rPr>
                <a:t>DT</a:t>
              </a:r>
            </a:p>
          </p:txBody>
        </p:sp>
        <p:sp>
          <p:nvSpPr>
            <p:cNvPr id="46" name="Rectangle 48"/>
            <p:cNvSpPr>
              <a:spLocks noChangeArrowheads="1"/>
            </p:cNvSpPr>
            <p:nvPr/>
          </p:nvSpPr>
          <p:spPr bwMode="auto">
            <a:xfrm>
              <a:off x="1796" y="3299"/>
              <a:ext cx="68" cy="56"/>
            </a:xfrm>
            <a:prstGeom prst="rect">
              <a:avLst/>
            </a:prstGeom>
            <a:solidFill>
              <a:srgbClr val="66FFFF"/>
            </a:solidFill>
            <a:ln w="38100">
              <a:noFill/>
              <a:miter lim="800000"/>
              <a:headEnd/>
              <a:tailEnd/>
            </a:ln>
            <a:effectLst/>
          </p:spPr>
          <p:txBody>
            <a:bodyPr anchor="ctr"/>
            <a:lstStyle/>
            <a:p>
              <a:endParaRPr lang="en-US"/>
            </a:p>
          </p:txBody>
        </p:sp>
      </p:grpSp>
      <p:grpSp>
        <p:nvGrpSpPr>
          <p:cNvPr id="47" name="Group 49"/>
          <p:cNvGrpSpPr>
            <a:grpSpLocks/>
          </p:cNvGrpSpPr>
          <p:nvPr/>
        </p:nvGrpSpPr>
        <p:grpSpPr bwMode="auto">
          <a:xfrm>
            <a:off x="2895600" y="1752600"/>
            <a:ext cx="2514600" cy="4540250"/>
            <a:chOff x="1733" y="900"/>
            <a:chExt cx="1584" cy="2860"/>
          </a:xfrm>
        </p:grpSpPr>
        <p:sp>
          <p:nvSpPr>
            <p:cNvPr id="48" name="Rectangle 50"/>
            <p:cNvSpPr>
              <a:spLocks noChangeArrowheads="1"/>
            </p:cNvSpPr>
            <p:nvPr/>
          </p:nvSpPr>
          <p:spPr bwMode="auto">
            <a:xfrm>
              <a:off x="1733" y="900"/>
              <a:ext cx="1584" cy="410"/>
            </a:xfrm>
            <a:prstGeom prst="rect">
              <a:avLst/>
            </a:prstGeom>
            <a:solidFill>
              <a:srgbClr val="993366"/>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Application </a:t>
              </a:r>
            </a:p>
          </p:txBody>
        </p:sp>
        <p:sp>
          <p:nvSpPr>
            <p:cNvPr id="49" name="Rectangle 51"/>
            <p:cNvSpPr>
              <a:spLocks noChangeArrowheads="1"/>
            </p:cNvSpPr>
            <p:nvPr/>
          </p:nvSpPr>
          <p:spPr bwMode="auto">
            <a:xfrm>
              <a:off x="1733" y="1306"/>
              <a:ext cx="1584" cy="410"/>
            </a:xfrm>
            <a:prstGeom prst="rect">
              <a:avLst/>
            </a:prstGeom>
            <a:solidFill>
              <a:srgbClr val="00FF0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Presentation</a:t>
              </a:r>
            </a:p>
          </p:txBody>
        </p:sp>
        <p:sp>
          <p:nvSpPr>
            <p:cNvPr id="50" name="Rectangle 52"/>
            <p:cNvSpPr>
              <a:spLocks noChangeArrowheads="1"/>
            </p:cNvSpPr>
            <p:nvPr/>
          </p:nvSpPr>
          <p:spPr bwMode="auto">
            <a:xfrm>
              <a:off x="1733" y="1716"/>
              <a:ext cx="1584" cy="409"/>
            </a:xfrm>
            <a:prstGeom prst="rect">
              <a:avLst/>
            </a:prstGeom>
            <a:solidFill>
              <a:srgbClr val="FFFF0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Session</a:t>
              </a:r>
            </a:p>
          </p:txBody>
        </p:sp>
        <p:sp>
          <p:nvSpPr>
            <p:cNvPr id="51" name="Rectangle 53"/>
            <p:cNvSpPr>
              <a:spLocks noChangeArrowheads="1"/>
            </p:cNvSpPr>
            <p:nvPr/>
          </p:nvSpPr>
          <p:spPr bwMode="auto">
            <a:xfrm>
              <a:off x="1733" y="2123"/>
              <a:ext cx="1584" cy="410"/>
            </a:xfrm>
            <a:prstGeom prst="rect">
              <a:avLst/>
            </a:prstGeom>
            <a:solidFill>
              <a:srgbClr val="0000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Transport  </a:t>
              </a:r>
            </a:p>
          </p:txBody>
        </p:sp>
        <p:sp>
          <p:nvSpPr>
            <p:cNvPr id="52" name="Rectangle 54"/>
            <p:cNvSpPr>
              <a:spLocks noChangeArrowheads="1"/>
            </p:cNvSpPr>
            <p:nvPr/>
          </p:nvSpPr>
          <p:spPr bwMode="auto">
            <a:xfrm>
              <a:off x="1733" y="2530"/>
              <a:ext cx="1584" cy="410"/>
            </a:xfrm>
            <a:prstGeom prst="rect">
              <a:avLst/>
            </a:prstGeom>
            <a:solidFill>
              <a:srgbClr val="FF000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Network   </a:t>
              </a:r>
            </a:p>
          </p:txBody>
        </p:sp>
        <p:sp>
          <p:nvSpPr>
            <p:cNvPr id="53" name="Rectangle 55"/>
            <p:cNvSpPr>
              <a:spLocks noChangeArrowheads="1"/>
            </p:cNvSpPr>
            <p:nvPr/>
          </p:nvSpPr>
          <p:spPr bwMode="auto">
            <a:xfrm>
              <a:off x="1733" y="2940"/>
              <a:ext cx="1584" cy="410"/>
            </a:xfrm>
            <a:prstGeom prst="rect">
              <a:avLst/>
            </a:prstGeom>
            <a:solidFill>
              <a:srgbClr val="00CC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Data Link</a:t>
              </a:r>
            </a:p>
          </p:txBody>
        </p:sp>
        <p:sp>
          <p:nvSpPr>
            <p:cNvPr id="54" name="Rectangle 56"/>
            <p:cNvSpPr>
              <a:spLocks noChangeArrowheads="1"/>
            </p:cNvSpPr>
            <p:nvPr/>
          </p:nvSpPr>
          <p:spPr bwMode="auto">
            <a:xfrm>
              <a:off x="1733" y="3350"/>
              <a:ext cx="1584" cy="410"/>
            </a:xfrm>
            <a:prstGeom prst="rect">
              <a:avLst/>
            </a:prstGeom>
            <a:solidFill>
              <a:srgbClr val="FF00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Physical</a:t>
              </a:r>
            </a:p>
          </p:txBody>
        </p:sp>
      </p:grpSp>
      <p:sp>
        <p:nvSpPr>
          <p:cNvPr id="55" name="Rectangle 57"/>
          <p:cNvSpPr>
            <a:spLocks noChangeArrowheads="1"/>
          </p:cNvSpPr>
          <p:nvPr/>
        </p:nvSpPr>
        <p:spPr bwMode="auto">
          <a:xfrm>
            <a:off x="6110288" y="5040313"/>
            <a:ext cx="930275" cy="51911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b="1">
                <a:solidFill>
                  <a:schemeClr val="bg1"/>
                </a:solidFill>
                <a:latin typeface="Verdana" pitchFamily="34" charset="0"/>
              </a:rPr>
              <a:t>Packet</a:t>
            </a:r>
          </a:p>
        </p:txBody>
      </p:sp>
      <p:sp>
        <p:nvSpPr>
          <p:cNvPr id="56" name="Rectangle 58"/>
          <p:cNvSpPr>
            <a:spLocks noChangeArrowheads="1"/>
          </p:cNvSpPr>
          <p:nvPr/>
        </p:nvSpPr>
        <p:spPr bwMode="auto">
          <a:xfrm>
            <a:off x="6110288" y="5040313"/>
            <a:ext cx="930275" cy="51911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b="1">
                <a:solidFill>
                  <a:schemeClr val="bg1"/>
                </a:solidFill>
                <a:latin typeface="Verdana" pitchFamily="34" charset="0"/>
              </a:rPr>
              <a:t>Packet</a:t>
            </a:r>
          </a:p>
        </p:txBody>
      </p:sp>
      <p:sp>
        <p:nvSpPr>
          <p:cNvPr id="57" name="Rectangle 59"/>
          <p:cNvSpPr>
            <a:spLocks noChangeArrowheads="1"/>
          </p:cNvSpPr>
          <p:nvPr/>
        </p:nvSpPr>
        <p:spPr bwMode="auto">
          <a:xfrm>
            <a:off x="5597525" y="5038725"/>
            <a:ext cx="1898650" cy="536575"/>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Frame</a:t>
            </a:r>
          </a:p>
        </p:txBody>
      </p:sp>
      <p:pic>
        <p:nvPicPr>
          <p:cNvPr id="58" name="Picture 60" descr="ssss"/>
          <p:cNvPicPr>
            <a:picLocks noChangeAspect="1" noChangeArrowheads="1"/>
          </p:cNvPicPr>
          <p:nvPr/>
        </p:nvPicPr>
        <p:blipFill>
          <a:blip r:embed="rId2"/>
          <a:srcRect/>
          <a:stretch>
            <a:fillRect/>
          </a:stretch>
        </p:blipFill>
        <p:spPr bwMode="auto">
          <a:xfrm>
            <a:off x="5448300" y="0"/>
            <a:ext cx="3695700" cy="1400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up)">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up)">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up)">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up)">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up)">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up)">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up)">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up)">
                                      <p:cBhvr>
                                        <p:cTn id="47" dur="500"/>
                                        <p:tgtEl>
                                          <p:spTgt spid="3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up)">
                                      <p:cBhvr>
                                        <p:cTn id="52" dur="5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wipe(up)">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wipe(up)">
                                      <p:cBhvr>
                                        <p:cTn id="62" dur="500"/>
                                        <p:tgtEl>
                                          <p:spTgt spid="55"/>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8" fill="hold" nodeType="click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slide(fromLeft)">
                                      <p:cBhvr>
                                        <p:cTn id="67" dur="500"/>
                                        <p:tgtEl>
                                          <p:spTgt spid="38"/>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8" fill="hold" nodeType="click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slide(fromLeft)">
                                      <p:cBhvr>
                                        <p:cTn id="72" dur="500"/>
                                        <p:tgtEl>
                                          <p:spTgt spid="44"/>
                                        </p:tgtEl>
                                      </p:cBhvr>
                                    </p:animEffect>
                                  </p:childTnLst>
                                </p:cTn>
                              </p:par>
                            </p:childTnLst>
                          </p:cTn>
                        </p:par>
                        <p:par>
                          <p:cTn id="73" fill="hold">
                            <p:stCondLst>
                              <p:cond delay="500"/>
                            </p:stCondLst>
                            <p:childTnLst>
                              <p:par>
                                <p:cTn id="74" presetID="1" presetClass="entr" presetSubtype="0" fill="hold" grpId="0" nodeType="afterEffect">
                                  <p:stCondLst>
                                    <p:cond delay="0"/>
                                  </p:stCondLst>
                                  <p:childTnLst>
                                    <p:set>
                                      <p:cBhvr>
                                        <p:cTn id="75" dur="1" fill="hold">
                                          <p:stCondLst>
                                            <p:cond delay="499"/>
                                          </p:stCondLst>
                                        </p:cTn>
                                        <p:tgtEl>
                                          <p:spTgt spid="5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3" presetClass="entr" presetSubtype="32" fill="hold" grpId="0" nodeType="clickEffect">
                                  <p:stCondLst>
                                    <p:cond delay="0"/>
                                  </p:stCondLst>
                                  <p:childTnLst>
                                    <p:set>
                                      <p:cBhvr>
                                        <p:cTn id="79" dur="1" fill="hold">
                                          <p:stCondLst>
                                            <p:cond delay="0"/>
                                          </p:stCondLst>
                                        </p:cTn>
                                        <p:tgtEl>
                                          <p:spTgt spid="57"/>
                                        </p:tgtEl>
                                        <p:attrNameLst>
                                          <p:attrName>style.visibility</p:attrName>
                                        </p:attrNameLst>
                                      </p:cBhvr>
                                      <p:to>
                                        <p:strVal val="visible"/>
                                      </p:to>
                                    </p:set>
                                    <p:anim calcmode="lin" valueType="num">
                                      <p:cBhvr>
                                        <p:cTn id="80" dur="500" fill="hold"/>
                                        <p:tgtEl>
                                          <p:spTgt spid="57"/>
                                        </p:tgtEl>
                                        <p:attrNameLst>
                                          <p:attrName>ppt_w</p:attrName>
                                        </p:attrNameLst>
                                      </p:cBhvr>
                                      <p:tavLst>
                                        <p:tav tm="0">
                                          <p:val>
                                            <p:strVal val="4*#ppt_w"/>
                                          </p:val>
                                        </p:tav>
                                        <p:tav tm="100000">
                                          <p:val>
                                            <p:strVal val="#ppt_w"/>
                                          </p:val>
                                        </p:tav>
                                      </p:tavLst>
                                    </p:anim>
                                    <p:anim calcmode="lin" valueType="num">
                                      <p:cBhvr>
                                        <p:cTn id="81" dur="500" fill="hold"/>
                                        <p:tgtEl>
                                          <p:spTgt spid="57"/>
                                        </p:tgtEl>
                                        <p:attrNameLst>
                                          <p:attrName>ppt_h</p:attrName>
                                        </p:attrNameLst>
                                      </p:cBhvr>
                                      <p:tavLst>
                                        <p:tav tm="0">
                                          <p:val>
                                            <p:strVal val="4*#ppt_h"/>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ID="22" presetClass="entr" presetSubtype="2" fill="hold" grpId="0" nodeType="click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wipe(right)">
                                      <p:cBhvr>
                                        <p:cTn id="86" dur="500"/>
                                        <p:tgtEl>
                                          <p:spTgt spid="41"/>
                                        </p:tgtEl>
                                      </p:cBhvr>
                                    </p:animEffect>
                                  </p:childTnLst>
                                </p:cTn>
                              </p:par>
                            </p:childTnLst>
                          </p:cTn>
                        </p:par>
                        <p:par>
                          <p:cTn id="87" fill="hold">
                            <p:stCondLst>
                              <p:cond delay="500"/>
                            </p:stCondLst>
                            <p:childTnLst>
                              <p:par>
                                <p:cTn id="88" presetID="22" presetClass="entr" presetSubtype="2" fill="hold" nodeType="afterEffect">
                                  <p:stCondLst>
                                    <p:cond delay="0"/>
                                  </p:stCondLst>
                                  <p:childTnLst>
                                    <p:set>
                                      <p:cBhvr>
                                        <p:cTn id="89" dur="1" fill="hold">
                                          <p:stCondLst>
                                            <p:cond delay="0"/>
                                          </p:stCondLst>
                                        </p:cTn>
                                        <p:tgtEl>
                                          <p:spTgt spid="2"/>
                                        </p:tgtEl>
                                        <p:attrNameLst>
                                          <p:attrName>style.visibility</p:attrName>
                                        </p:attrNameLst>
                                      </p:cBhvr>
                                      <p:to>
                                        <p:strVal val="visible"/>
                                      </p:to>
                                    </p:set>
                                    <p:animEffect transition="in" filter="wipe(right)">
                                      <p:cBhvr>
                                        <p:cTn id="9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autoUpdateAnimBg="0"/>
      <p:bldP spid="31" grpId="0" animBg="1" autoUpdateAnimBg="0"/>
      <p:bldP spid="32" grpId="0" animBg="1" autoUpdateAnimBg="0"/>
      <p:bldP spid="33" grpId="0" animBg="1"/>
      <p:bldP spid="34" grpId="0" animBg="1"/>
      <p:bldP spid="35" grpId="0" animBg="1"/>
      <p:bldP spid="36" grpId="0" animBg="1" autoUpdateAnimBg="0"/>
      <p:bldP spid="37" grpId="0" animBg="1"/>
      <p:bldP spid="41" grpId="0" animBg="1"/>
      <p:bldP spid="42" grpId="0" animBg="1" autoUpdateAnimBg="0"/>
      <p:bldP spid="43" grpId="0" animBg="1"/>
      <p:bldP spid="55" grpId="0" animBg="1" autoUpdateAnimBg="0"/>
      <p:bldP spid="56" grpId="0" animBg="1" autoUpdateAnimBg="0"/>
      <p:bldP spid="57"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76200" y="152400"/>
            <a:ext cx="3657600" cy="457200"/>
          </a:xfrm>
          <a:prstGeom prst="rect">
            <a:avLst/>
          </a:prstGeom>
          <a:noFill/>
          <a:ln w="9525">
            <a:noFill/>
            <a:miter lim="800000"/>
            <a:headEnd/>
            <a:tailEnd/>
          </a:ln>
          <a:effectLst/>
        </p:spPr>
        <p:txBody>
          <a:bodyPr lIns="92075" tIns="46038" rIns="92075" bIns="46038" anchor="ctr"/>
          <a:lstStyle/>
          <a:p>
            <a:r>
              <a:rPr lang="en-US" sz="2000" b="1">
                <a:solidFill>
                  <a:srgbClr val="00FF00"/>
                </a:solidFill>
                <a:latin typeface="Verdana" pitchFamily="34" charset="0"/>
              </a:rPr>
              <a:t>Physical Layer</a:t>
            </a:r>
          </a:p>
        </p:txBody>
      </p:sp>
      <p:sp>
        <p:nvSpPr>
          <p:cNvPr id="3" name="Rectangle 5"/>
          <p:cNvSpPr>
            <a:spLocks noChangeArrowheads="1"/>
          </p:cNvSpPr>
          <p:nvPr/>
        </p:nvSpPr>
        <p:spPr bwMode="auto">
          <a:xfrm>
            <a:off x="2439988" y="1196975"/>
            <a:ext cx="5667375" cy="4505325"/>
          </a:xfrm>
          <a:prstGeom prst="rect">
            <a:avLst/>
          </a:prstGeom>
          <a:noFill/>
          <a:ln w="9525">
            <a:noFill/>
            <a:miter lim="800000"/>
            <a:headEnd/>
            <a:tailEnd/>
          </a:ln>
          <a:effectLst/>
        </p:spPr>
        <p:txBody>
          <a:bodyPr/>
          <a:lstStyle/>
          <a:p>
            <a:pPr marL="342900" indent="-342900">
              <a:spcBef>
                <a:spcPct val="20000"/>
              </a:spcBef>
            </a:pPr>
            <a:r>
              <a:rPr lang="en-US" altLang="ja-JP" sz="2000" b="1">
                <a:latin typeface="Verdana" pitchFamily="34" charset="0"/>
                <a:ea typeface="ＭＳ Ｐゴシック" pitchFamily="50" charset="-128"/>
              </a:rPr>
              <a:t>	</a:t>
            </a:r>
            <a:r>
              <a:rPr lang="en-US" altLang="ja-JP" sz="2000" b="1">
                <a:solidFill>
                  <a:schemeClr val="folHlink"/>
                </a:solidFill>
                <a:latin typeface="Verdana" pitchFamily="34" charset="0"/>
                <a:ea typeface="ＭＳ Ｐゴシック" pitchFamily="50" charset="-128"/>
              </a:rPr>
              <a:t>Physical Layer</a:t>
            </a:r>
            <a:r>
              <a:rPr lang="en-US" altLang="ja-JP" sz="2000" b="1">
                <a:latin typeface="Verdana" pitchFamily="34" charset="0"/>
                <a:ea typeface="ＭＳ Ｐゴシック" pitchFamily="50" charset="-128"/>
              </a:rPr>
              <a:t>  is                     responsible for electrical, mechanical or procedural checks. Data will be converted in Binary that is 0’s &amp; 1’s. Data will be in the form of electrical pulses if it is Coaxial or Twisted Pair cable and in the form of Light if it is Fiber Optic Cable.</a:t>
            </a:r>
          </a:p>
          <a:p>
            <a:pPr marL="342900" indent="-342900">
              <a:spcBef>
                <a:spcPct val="20000"/>
              </a:spcBef>
            </a:pPr>
            <a:endParaRPr lang="en-US" altLang="ja-JP" sz="2000" b="1">
              <a:latin typeface="Verdana" pitchFamily="34" charset="0"/>
              <a:ea typeface="ＭＳ Ｐゴシック" pitchFamily="50" charset="-128"/>
            </a:endParaRPr>
          </a:p>
          <a:p>
            <a:pPr marL="342900" indent="-342900">
              <a:spcBef>
                <a:spcPct val="20000"/>
              </a:spcBef>
            </a:pPr>
            <a:r>
              <a:rPr lang="en-US" altLang="ja-JP" sz="2000" b="1">
                <a:latin typeface="Verdana" pitchFamily="34" charset="0"/>
                <a:ea typeface="ＭＳ Ｐゴシック" pitchFamily="50" charset="-128"/>
              </a:rPr>
              <a:t>	Devices working at Physical Layer are Hubs, Repeaters, Cables, Modems etc.</a:t>
            </a:r>
          </a:p>
        </p:txBody>
      </p:sp>
      <p:grpSp>
        <p:nvGrpSpPr>
          <p:cNvPr id="4" name="Group 6"/>
          <p:cNvGrpSpPr>
            <a:grpSpLocks/>
          </p:cNvGrpSpPr>
          <p:nvPr/>
        </p:nvGrpSpPr>
        <p:grpSpPr bwMode="auto">
          <a:xfrm>
            <a:off x="0" y="1249363"/>
            <a:ext cx="2655888" cy="4748212"/>
            <a:chOff x="1717" y="894"/>
            <a:chExt cx="1673" cy="2991"/>
          </a:xfrm>
        </p:grpSpPr>
        <p:grpSp>
          <p:nvGrpSpPr>
            <p:cNvPr id="5" name="Group 7"/>
            <p:cNvGrpSpPr>
              <a:grpSpLocks/>
            </p:cNvGrpSpPr>
            <p:nvPr/>
          </p:nvGrpSpPr>
          <p:grpSpPr bwMode="auto">
            <a:xfrm>
              <a:off x="1733" y="900"/>
              <a:ext cx="1584" cy="2860"/>
              <a:chOff x="1733" y="900"/>
              <a:chExt cx="1584" cy="2860"/>
            </a:xfrm>
          </p:grpSpPr>
          <p:sp>
            <p:nvSpPr>
              <p:cNvPr id="7" name="Rectangle 8"/>
              <p:cNvSpPr>
                <a:spLocks noChangeArrowheads="1"/>
              </p:cNvSpPr>
              <p:nvPr/>
            </p:nvSpPr>
            <p:spPr bwMode="auto">
              <a:xfrm>
                <a:off x="1733" y="900"/>
                <a:ext cx="1584" cy="410"/>
              </a:xfrm>
              <a:prstGeom prst="rect">
                <a:avLst/>
              </a:prstGeom>
              <a:solidFill>
                <a:srgbClr val="C0C0C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Application </a:t>
                </a:r>
              </a:p>
            </p:txBody>
          </p:sp>
          <p:sp>
            <p:nvSpPr>
              <p:cNvPr id="8" name="Rectangle 9"/>
              <p:cNvSpPr>
                <a:spLocks noChangeArrowheads="1"/>
              </p:cNvSpPr>
              <p:nvPr/>
            </p:nvSpPr>
            <p:spPr bwMode="auto">
              <a:xfrm>
                <a:off x="1733" y="1306"/>
                <a:ext cx="1584" cy="410"/>
              </a:xfrm>
              <a:prstGeom prst="rect">
                <a:avLst/>
              </a:prstGeom>
              <a:solidFill>
                <a:srgbClr val="99FF99"/>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Presentation</a:t>
                </a:r>
              </a:p>
            </p:txBody>
          </p:sp>
          <p:sp>
            <p:nvSpPr>
              <p:cNvPr id="9" name="Rectangle 10"/>
              <p:cNvSpPr>
                <a:spLocks noChangeArrowheads="1"/>
              </p:cNvSpPr>
              <p:nvPr/>
            </p:nvSpPr>
            <p:spPr bwMode="auto">
              <a:xfrm>
                <a:off x="1733" y="1716"/>
                <a:ext cx="1584" cy="409"/>
              </a:xfrm>
              <a:prstGeom prst="rect">
                <a:avLst/>
              </a:prstGeom>
              <a:solidFill>
                <a:srgbClr val="FFFF99"/>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Session</a:t>
                </a:r>
              </a:p>
            </p:txBody>
          </p:sp>
          <p:sp>
            <p:nvSpPr>
              <p:cNvPr id="10" name="Rectangle 11"/>
              <p:cNvSpPr>
                <a:spLocks noChangeArrowheads="1"/>
              </p:cNvSpPr>
              <p:nvPr/>
            </p:nvSpPr>
            <p:spPr bwMode="auto">
              <a:xfrm>
                <a:off x="1733" y="2123"/>
                <a:ext cx="1584" cy="410"/>
              </a:xfrm>
              <a:prstGeom prst="rect">
                <a:avLst/>
              </a:prstGeom>
              <a:solidFill>
                <a:srgbClr val="99CC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Transport  </a:t>
                </a:r>
              </a:p>
            </p:txBody>
          </p:sp>
          <p:sp>
            <p:nvSpPr>
              <p:cNvPr id="11" name="Rectangle 12"/>
              <p:cNvSpPr>
                <a:spLocks noChangeArrowheads="1"/>
              </p:cNvSpPr>
              <p:nvPr/>
            </p:nvSpPr>
            <p:spPr bwMode="auto">
              <a:xfrm>
                <a:off x="1733" y="2530"/>
                <a:ext cx="1584" cy="410"/>
              </a:xfrm>
              <a:prstGeom prst="rect">
                <a:avLst/>
              </a:prstGeom>
              <a:solidFill>
                <a:srgbClr val="FF9966"/>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Network   </a:t>
                </a:r>
              </a:p>
            </p:txBody>
          </p:sp>
          <p:sp>
            <p:nvSpPr>
              <p:cNvPr id="12" name="Rectangle 13"/>
              <p:cNvSpPr>
                <a:spLocks noChangeArrowheads="1"/>
              </p:cNvSpPr>
              <p:nvPr/>
            </p:nvSpPr>
            <p:spPr bwMode="auto">
              <a:xfrm>
                <a:off x="1733" y="2940"/>
                <a:ext cx="1584" cy="410"/>
              </a:xfrm>
              <a:prstGeom prst="rect">
                <a:avLst/>
              </a:prstGeom>
              <a:solidFill>
                <a:srgbClr val="66FF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Data Link</a:t>
                </a:r>
              </a:p>
            </p:txBody>
          </p:sp>
          <p:sp>
            <p:nvSpPr>
              <p:cNvPr id="13" name="Rectangle 14"/>
              <p:cNvSpPr>
                <a:spLocks noChangeArrowheads="1"/>
              </p:cNvSpPr>
              <p:nvPr/>
            </p:nvSpPr>
            <p:spPr bwMode="auto">
              <a:xfrm>
                <a:off x="1733" y="3350"/>
                <a:ext cx="1584" cy="410"/>
              </a:xfrm>
              <a:prstGeom prst="rect">
                <a:avLst/>
              </a:prstGeom>
              <a:solidFill>
                <a:srgbClr val="FF99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Physical</a:t>
                </a:r>
              </a:p>
            </p:txBody>
          </p:sp>
        </p:grpSp>
        <p:sp>
          <p:nvSpPr>
            <p:cNvPr id="6" name="Rectangle 15"/>
            <p:cNvSpPr>
              <a:spLocks noChangeArrowheads="1"/>
            </p:cNvSpPr>
            <p:nvPr/>
          </p:nvSpPr>
          <p:spPr bwMode="auto">
            <a:xfrm>
              <a:off x="1717" y="894"/>
              <a:ext cx="1673" cy="2991"/>
            </a:xfrm>
            <a:prstGeom prst="rect">
              <a:avLst/>
            </a:prstGeom>
            <a:solidFill>
              <a:schemeClr val="bg1">
                <a:alpha val="50000"/>
              </a:schemeClr>
            </a:solidFill>
            <a:ln w="9525">
              <a:noFill/>
              <a:miter lim="800000"/>
              <a:headEnd/>
              <a:tailEnd/>
            </a:ln>
            <a:effectLst/>
          </p:spPr>
          <p:txBody>
            <a:bodyPr wrap="none" anchor="ctr"/>
            <a:lstStyle/>
            <a:p>
              <a:endParaRPr lang="en-US"/>
            </a:p>
          </p:txBody>
        </p:sp>
      </p:grpSp>
      <p:sp>
        <p:nvSpPr>
          <p:cNvPr id="14" name="Rectangle 16"/>
          <p:cNvSpPr>
            <a:spLocks noChangeArrowheads="1"/>
          </p:cNvSpPr>
          <p:nvPr/>
        </p:nvSpPr>
        <p:spPr bwMode="auto">
          <a:xfrm>
            <a:off x="0" y="5138738"/>
            <a:ext cx="2514600" cy="650875"/>
          </a:xfrm>
          <a:prstGeom prst="rect">
            <a:avLst/>
          </a:prstGeom>
          <a:solidFill>
            <a:srgbClr val="FF00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Physical</a:t>
            </a:r>
          </a:p>
        </p:txBody>
      </p:sp>
      <p:pic>
        <p:nvPicPr>
          <p:cNvPr id="15" name="Picture 17" descr="ssss"/>
          <p:cNvPicPr>
            <a:picLocks noChangeAspect="1" noChangeArrowheads="1"/>
          </p:cNvPicPr>
          <p:nvPr/>
        </p:nvPicPr>
        <p:blipFill>
          <a:blip r:embed="rId2"/>
          <a:srcRect/>
          <a:stretch>
            <a:fillRect/>
          </a:stretch>
        </p:blipFill>
        <p:spPr bwMode="auto">
          <a:xfrm>
            <a:off x="5448300" y="0"/>
            <a:ext cx="3695700" cy="1400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wipe(left)">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autoUpdateAnimBg="0"/>
      <p:bldP spid="14"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3386138" y="3006725"/>
            <a:ext cx="2155825" cy="1409700"/>
            <a:chOff x="2037" y="1798"/>
            <a:chExt cx="1358" cy="888"/>
          </a:xfrm>
        </p:grpSpPr>
        <p:sp>
          <p:nvSpPr>
            <p:cNvPr id="3" name="AutoShape 5"/>
            <p:cNvSpPr>
              <a:spLocks noChangeArrowheads="1"/>
            </p:cNvSpPr>
            <p:nvPr/>
          </p:nvSpPr>
          <p:spPr bwMode="auto">
            <a:xfrm flipV="1">
              <a:off x="2052" y="2097"/>
              <a:ext cx="1328" cy="294"/>
            </a:xfrm>
            <a:prstGeom prst="triangle">
              <a:avLst>
                <a:gd name="adj" fmla="val 50000"/>
              </a:avLst>
            </a:prstGeom>
            <a:solidFill>
              <a:schemeClr val="bg1"/>
            </a:solidFill>
            <a:ln w="28575">
              <a:noFill/>
              <a:miter lim="800000"/>
              <a:headEnd/>
              <a:tailEnd/>
            </a:ln>
            <a:effectLst/>
          </p:spPr>
          <p:txBody>
            <a:bodyPr wrap="none" anchor="ctr"/>
            <a:lstStyle/>
            <a:p>
              <a:endParaRPr lang="en-US"/>
            </a:p>
          </p:txBody>
        </p:sp>
        <p:sp>
          <p:nvSpPr>
            <p:cNvPr id="4" name="AutoShape 6"/>
            <p:cNvSpPr>
              <a:spLocks noChangeArrowheads="1"/>
            </p:cNvSpPr>
            <p:nvPr/>
          </p:nvSpPr>
          <p:spPr bwMode="auto">
            <a:xfrm>
              <a:off x="2058" y="1798"/>
              <a:ext cx="1316" cy="29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5" name="AutoShape 7"/>
            <p:cNvSpPr>
              <a:spLocks noChangeArrowheads="1"/>
            </p:cNvSpPr>
            <p:nvPr/>
          </p:nvSpPr>
          <p:spPr bwMode="auto">
            <a:xfrm>
              <a:off x="2037" y="2393"/>
              <a:ext cx="1358" cy="29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6" name="AutoShape 8"/>
            <p:cNvSpPr>
              <a:spLocks noChangeArrowheads="1"/>
            </p:cNvSpPr>
            <p:nvPr/>
          </p:nvSpPr>
          <p:spPr bwMode="auto">
            <a:xfrm rot="5400000" flipH="1" flipV="1">
              <a:off x="2752" y="2049"/>
              <a:ext cx="591" cy="68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7" name="AutoShape 9"/>
            <p:cNvSpPr>
              <a:spLocks noChangeArrowheads="1"/>
            </p:cNvSpPr>
            <p:nvPr/>
          </p:nvSpPr>
          <p:spPr bwMode="auto">
            <a:xfrm rot="5400000">
              <a:off x="2089" y="2049"/>
              <a:ext cx="591" cy="68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grpSp>
      <p:sp>
        <p:nvSpPr>
          <p:cNvPr id="8" name="Rectangle 10"/>
          <p:cNvSpPr>
            <a:spLocks noChangeArrowheads="1"/>
          </p:cNvSpPr>
          <p:nvPr/>
        </p:nvSpPr>
        <p:spPr bwMode="auto">
          <a:xfrm>
            <a:off x="228600" y="304800"/>
            <a:ext cx="4859338" cy="457200"/>
          </a:xfrm>
          <a:prstGeom prst="rect">
            <a:avLst/>
          </a:prstGeom>
          <a:noFill/>
          <a:ln w="9525">
            <a:noFill/>
            <a:miter lim="800000"/>
            <a:headEnd/>
            <a:tailEnd/>
          </a:ln>
          <a:effectLst/>
        </p:spPr>
        <p:txBody>
          <a:bodyPr lIns="92075" tIns="46038" rIns="92075" bIns="46038" anchor="ctr"/>
          <a:lstStyle/>
          <a:p>
            <a:r>
              <a:rPr lang="en-US" sz="2000" b="1">
                <a:solidFill>
                  <a:srgbClr val="00FF00"/>
                </a:solidFill>
                <a:latin typeface="Verdana" pitchFamily="34" charset="0"/>
                <a:ea typeface="ＭＳ Ｐゴシック" pitchFamily="50" charset="-128"/>
              </a:rPr>
              <a:t>Physical Layer Example</a:t>
            </a:r>
          </a:p>
        </p:txBody>
      </p:sp>
      <p:grpSp>
        <p:nvGrpSpPr>
          <p:cNvPr id="9" name="Group 11"/>
          <p:cNvGrpSpPr>
            <a:grpSpLocks/>
          </p:cNvGrpSpPr>
          <p:nvPr/>
        </p:nvGrpSpPr>
        <p:grpSpPr bwMode="auto">
          <a:xfrm>
            <a:off x="3533775" y="1628775"/>
            <a:ext cx="1860550" cy="2781300"/>
            <a:chOff x="2271" y="930"/>
            <a:chExt cx="1172" cy="1752"/>
          </a:xfrm>
        </p:grpSpPr>
        <p:sp>
          <p:nvSpPr>
            <p:cNvPr id="10" name="Rectangle 12"/>
            <p:cNvSpPr>
              <a:spLocks noChangeArrowheads="1"/>
            </p:cNvSpPr>
            <p:nvPr/>
          </p:nvSpPr>
          <p:spPr bwMode="auto">
            <a:xfrm>
              <a:off x="2271" y="2389"/>
              <a:ext cx="1172" cy="29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200" b="1">
                  <a:solidFill>
                    <a:schemeClr val="bg1"/>
                  </a:solidFill>
                  <a:latin typeface="Verdana" pitchFamily="34" charset="0"/>
                </a:rPr>
                <a:t>Frame</a:t>
              </a:r>
            </a:p>
          </p:txBody>
        </p:sp>
        <p:sp>
          <p:nvSpPr>
            <p:cNvPr id="11" name="Rectangle 13"/>
            <p:cNvSpPr>
              <a:spLocks noChangeArrowheads="1"/>
            </p:cNvSpPr>
            <p:nvPr/>
          </p:nvSpPr>
          <p:spPr bwMode="auto">
            <a:xfrm>
              <a:off x="2819" y="930"/>
              <a:ext cx="77" cy="80"/>
            </a:xfrm>
            <a:prstGeom prst="rect">
              <a:avLst/>
            </a:prstGeom>
            <a:solidFill>
              <a:schemeClr val="bg1"/>
            </a:solidFill>
            <a:ln w="28575">
              <a:noFill/>
              <a:miter lim="800000"/>
              <a:headEnd/>
              <a:tailEnd/>
            </a:ln>
            <a:effectLst/>
          </p:spPr>
          <p:txBody>
            <a:bodyPr wrap="none" anchor="ctr"/>
            <a:lstStyle/>
            <a:p>
              <a:endParaRPr lang="en-US"/>
            </a:p>
          </p:txBody>
        </p:sp>
      </p:grpSp>
      <p:sp>
        <p:nvSpPr>
          <p:cNvPr id="12" name="Rectangle 14"/>
          <p:cNvSpPr>
            <a:spLocks noChangeArrowheads="1"/>
          </p:cNvSpPr>
          <p:nvPr/>
        </p:nvSpPr>
        <p:spPr bwMode="auto">
          <a:xfrm>
            <a:off x="3532188" y="2020888"/>
            <a:ext cx="1865312" cy="471487"/>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200" b="1">
                <a:solidFill>
                  <a:schemeClr val="bg1"/>
                </a:solidFill>
                <a:latin typeface="Verdana" pitchFamily="34" charset="0"/>
              </a:rPr>
              <a:t>Frame</a:t>
            </a:r>
          </a:p>
        </p:txBody>
      </p:sp>
      <p:grpSp>
        <p:nvGrpSpPr>
          <p:cNvPr id="13" name="Group 15"/>
          <p:cNvGrpSpPr>
            <a:grpSpLocks/>
          </p:cNvGrpSpPr>
          <p:nvPr/>
        </p:nvGrpSpPr>
        <p:grpSpPr bwMode="auto">
          <a:xfrm>
            <a:off x="3390900" y="3478213"/>
            <a:ext cx="2155825" cy="938212"/>
            <a:chOff x="2302" y="1633"/>
            <a:chExt cx="1358" cy="591"/>
          </a:xfrm>
        </p:grpSpPr>
        <p:sp>
          <p:nvSpPr>
            <p:cNvPr id="14" name="AutoShape 16"/>
            <p:cNvSpPr>
              <a:spLocks noChangeArrowheads="1"/>
            </p:cNvSpPr>
            <p:nvPr/>
          </p:nvSpPr>
          <p:spPr bwMode="auto">
            <a:xfrm>
              <a:off x="2302" y="1931"/>
              <a:ext cx="1358" cy="29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15" name="AutoShape 17"/>
            <p:cNvSpPr>
              <a:spLocks noChangeArrowheads="1"/>
            </p:cNvSpPr>
            <p:nvPr/>
          </p:nvSpPr>
          <p:spPr bwMode="auto">
            <a:xfrm rot="5400000" flipH="1" flipV="1">
              <a:off x="3017" y="1587"/>
              <a:ext cx="591" cy="68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16" name="AutoShape 18"/>
            <p:cNvSpPr>
              <a:spLocks noChangeArrowheads="1"/>
            </p:cNvSpPr>
            <p:nvPr/>
          </p:nvSpPr>
          <p:spPr bwMode="auto">
            <a:xfrm rot="5400000">
              <a:off x="2354" y="1587"/>
              <a:ext cx="591" cy="68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grpSp>
      <p:grpSp>
        <p:nvGrpSpPr>
          <p:cNvPr id="17" name="Group 19"/>
          <p:cNvGrpSpPr>
            <a:grpSpLocks/>
          </p:cNvGrpSpPr>
          <p:nvPr/>
        </p:nvGrpSpPr>
        <p:grpSpPr bwMode="auto">
          <a:xfrm>
            <a:off x="3251200" y="2943225"/>
            <a:ext cx="2414588" cy="995363"/>
            <a:chOff x="1941" y="1758"/>
            <a:chExt cx="1521" cy="627"/>
          </a:xfrm>
        </p:grpSpPr>
        <p:sp>
          <p:nvSpPr>
            <p:cNvPr id="18" name="AutoShape 20"/>
            <p:cNvSpPr>
              <a:spLocks noChangeArrowheads="1"/>
            </p:cNvSpPr>
            <p:nvPr/>
          </p:nvSpPr>
          <p:spPr bwMode="auto">
            <a:xfrm>
              <a:off x="1941" y="1758"/>
              <a:ext cx="1521" cy="328"/>
            </a:xfrm>
            <a:prstGeom prst="triangle">
              <a:avLst>
                <a:gd name="adj" fmla="val 50000"/>
              </a:avLst>
            </a:prstGeom>
            <a:solidFill>
              <a:schemeClr val="bg1"/>
            </a:solidFill>
            <a:ln w="28575">
              <a:noFill/>
              <a:miter lim="800000"/>
              <a:headEnd/>
              <a:tailEnd/>
            </a:ln>
            <a:effectLst/>
          </p:spPr>
          <p:txBody>
            <a:bodyPr wrap="none" anchor="ctr"/>
            <a:lstStyle/>
            <a:p>
              <a:endParaRPr lang="en-US"/>
            </a:p>
          </p:txBody>
        </p:sp>
        <p:sp>
          <p:nvSpPr>
            <p:cNvPr id="19" name="AutoShape 21"/>
            <p:cNvSpPr>
              <a:spLocks noChangeArrowheads="1"/>
            </p:cNvSpPr>
            <p:nvPr/>
          </p:nvSpPr>
          <p:spPr bwMode="auto">
            <a:xfrm flipV="1">
              <a:off x="2049" y="2092"/>
              <a:ext cx="1316" cy="29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grpSp>
      <p:sp>
        <p:nvSpPr>
          <p:cNvPr id="20" name="Rectangle 22"/>
          <p:cNvSpPr>
            <a:spLocks noChangeArrowheads="1"/>
          </p:cNvSpPr>
          <p:nvPr/>
        </p:nvSpPr>
        <p:spPr bwMode="auto">
          <a:xfrm>
            <a:off x="3397250" y="3451225"/>
            <a:ext cx="2135188" cy="968375"/>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400" b="1">
                <a:solidFill>
                  <a:schemeClr val="bg1"/>
                </a:solidFill>
                <a:latin typeface="Verdana" pitchFamily="34" charset="0"/>
              </a:rPr>
              <a:t>1010101010101010</a:t>
            </a:r>
          </a:p>
        </p:txBody>
      </p:sp>
      <p:sp>
        <p:nvSpPr>
          <p:cNvPr id="21" name="Rectangle 23"/>
          <p:cNvSpPr>
            <a:spLocks noChangeArrowheads="1"/>
          </p:cNvSpPr>
          <p:nvPr/>
        </p:nvSpPr>
        <p:spPr bwMode="auto">
          <a:xfrm>
            <a:off x="3074988" y="3271838"/>
            <a:ext cx="2905125" cy="1363662"/>
          </a:xfrm>
          <a:prstGeom prst="rect">
            <a:avLst/>
          </a:prstGeom>
          <a:solidFill>
            <a:schemeClr val="bg1"/>
          </a:solidFill>
          <a:ln w="28575">
            <a:solidFill>
              <a:schemeClr val="bg1"/>
            </a:solidFill>
            <a:miter lim="800000"/>
            <a:headEnd/>
            <a:tailEnd/>
          </a:ln>
          <a:effectLst/>
        </p:spPr>
        <p:txBody>
          <a:bodyPr wrap="none" anchor="ctr"/>
          <a:lstStyle/>
          <a:p>
            <a:endParaRPr lang="en-US"/>
          </a:p>
        </p:txBody>
      </p:sp>
      <p:sp>
        <p:nvSpPr>
          <p:cNvPr id="22" name="Rectangle 24"/>
          <p:cNvSpPr>
            <a:spLocks noChangeArrowheads="1"/>
          </p:cNvSpPr>
          <p:nvPr/>
        </p:nvSpPr>
        <p:spPr bwMode="auto">
          <a:xfrm>
            <a:off x="3397250" y="3451225"/>
            <a:ext cx="2135188" cy="968375"/>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400" b="1">
                <a:solidFill>
                  <a:schemeClr val="bg1"/>
                </a:solidFill>
                <a:latin typeface="Verdana" pitchFamily="34" charset="0"/>
              </a:rPr>
              <a:t>1010101010101010</a:t>
            </a:r>
          </a:p>
        </p:txBody>
      </p:sp>
      <p:grpSp>
        <p:nvGrpSpPr>
          <p:cNvPr id="23" name="Group 25"/>
          <p:cNvGrpSpPr>
            <a:grpSpLocks/>
          </p:cNvGrpSpPr>
          <p:nvPr/>
        </p:nvGrpSpPr>
        <p:grpSpPr bwMode="auto">
          <a:xfrm>
            <a:off x="3246438" y="2938463"/>
            <a:ext cx="2414587" cy="1473200"/>
            <a:chOff x="2048" y="1854"/>
            <a:chExt cx="1521" cy="928"/>
          </a:xfrm>
        </p:grpSpPr>
        <p:grpSp>
          <p:nvGrpSpPr>
            <p:cNvPr id="24" name="Group 26"/>
            <p:cNvGrpSpPr>
              <a:grpSpLocks/>
            </p:cNvGrpSpPr>
            <p:nvPr/>
          </p:nvGrpSpPr>
          <p:grpSpPr bwMode="auto">
            <a:xfrm>
              <a:off x="2136" y="2191"/>
              <a:ext cx="1358" cy="591"/>
              <a:chOff x="2302" y="1633"/>
              <a:chExt cx="1358" cy="591"/>
            </a:xfrm>
          </p:grpSpPr>
          <p:sp>
            <p:nvSpPr>
              <p:cNvPr id="28" name="AutoShape 27"/>
              <p:cNvSpPr>
                <a:spLocks noChangeArrowheads="1"/>
              </p:cNvSpPr>
              <p:nvPr/>
            </p:nvSpPr>
            <p:spPr bwMode="auto">
              <a:xfrm>
                <a:off x="2302" y="1931"/>
                <a:ext cx="1358" cy="29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29" name="AutoShape 28"/>
              <p:cNvSpPr>
                <a:spLocks noChangeArrowheads="1"/>
              </p:cNvSpPr>
              <p:nvPr/>
            </p:nvSpPr>
            <p:spPr bwMode="auto">
              <a:xfrm rot="5400000" flipH="1" flipV="1">
                <a:off x="3017" y="1587"/>
                <a:ext cx="591" cy="68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30" name="AutoShape 29"/>
              <p:cNvSpPr>
                <a:spLocks noChangeArrowheads="1"/>
              </p:cNvSpPr>
              <p:nvPr/>
            </p:nvSpPr>
            <p:spPr bwMode="auto">
              <a:xfrm rot="5400000">
                <a:off x="2354" y="1587"/>
                <a:ext cx="591" cy="68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grpSp>
        <p:grpSp>
          <p:nvGrpSpPr>
            <p:cNvPr id="25" name="Group 30"/>
            <p:cNvGrpSpPr>
              <a:grpSpLocks/>
            </p:cNvGrpSpPr>
            <p:nvPr/>
          </p:nvGrpSpPr>
          <p:grpSpPr bwMode="auto">
            <a:xfrm>
              <a:off x="2048" y="1854"/>
              <a:ext cx="1521" cy="627"/>
              <a:chOff x="1941" y="1758"/>
              <a:chExt cx="1521" cy="627"/>
            </a:xfrm>
          </p:grpSpPr>
          <p:sp>
            <p:nvSpPr>
              <p:cNvPr id="26" name="AutoShape 31"/>
              <p:cNvSpPr>
                <a:spLocks noChangeArrowheads="1"/>
              </p:cNvSpPr>
              <p:nvPr/>
            </p:nvSpPr>
            <p:spPr bwMode="auto">
              <a:xfrm>
                <a:off x="1941" y="1758"/>
                <a:ext cx="1521" cy="328"/>
              </a:xfrm>
              <a:prstGeom prst="triangle">
                <a:avLst>
                  <a:gd name="adj" fmla="val 50000"/>
                </a:avLst>
              </a:prstGeom>
              <a:solidFill>
                <a:schemeClr val="bg1"/>
              </a:solidFill>
              <a:ln w="28575">
                <a:noFill/>
                <a:miter lim="800000"/>
                <a:headEnd/>
                <a:tailEnd/>
              </a:ln>
              <a:effectLst/>
            </p:spPr>
            <p:txBody>
              <a:bodyPr wrap="none" anchor="ctr"/>
              <a:lstStyle/>
              <a:p>
                <a:endParaRPr lang="en-US"/>
              </a:p>
            </p:txBody>
          </p:sp>
          <p:sp>
            <p:nvSpPr>
              <p:cNvPr id="27" name="AutoShape 32"/>
              <p:cNvSpPr>
                <a:spLocks noChangeArrowheads="1"/>
              </p:cNvSpPr>
              <p:nvPr/>
            </p:nvSpPr>
            <p:spPr bwMode="auto">
              <a:xfrm flipV="1">
                <a:off x="2049" y="2092"/>
                <a:ext cx="1316" cy="29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grpSp>
      </p:grpSp>
      <p:grpSp>
        <p:nvGrpSpPr>
          <p:cNvPr id="31" name="Group 33"/>
          <p:cNvGrpSpPr>
            <a:grpSpLocks/>
          </p:cNvGrpSpPr>
          <p:nvPr/>
        </p:nvGrpSpPr>
        <p:grpSpPr bwMode="auto">
          <a:xfrm>
            <a:off x="3348038" y="2940050"/>
            <a:ext cx="2190750" cy="995363"/>
            <a:chOff x="2025" y="1756"/>
            <a:chExt cx="1345" cy="627"/>
          </a:xfrm>
        </p:grpSpPr>
        <p:sp>
          <p:nvSpPr>
            <p:cNvPr id="32" name="AutoShape 34"/>
            <p:cNvSpPr>
              <a:spLocks noChangeArrowheads="1"/>
            </p:cNvSpPr>
            <p:nvPr/>
          </p:nvSpPr>
          <p:spPr bwMode="auto">
            <a:xfrm>
              <a:off x="2025" y="1756"/>
              <a:ext cx="1340" cy="328"/>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33" name="AutoShape 35"/>
            <p:cNvSpPr>
              <a:spLocks noChangeArrowheads="1"/>
            </p:cNvSpPr>
            <p:nvPr/>
          </p:nvSpPr>
          <p:spPr bwMode="auto">
            <a:xfrm flipV="1">
              <a:off x="2054" y="2090"/>
              <a:ext cx="1316" cy="293"/>
            </a:xfrm>
            <a:prstGeom prst="triangle">
              <a:avLst>
                <a:gd name="adj" fmla="val 50000"/>
              </a:avLst>
            </a:prstGeom>
            <a:solidFill>
              <a:schemeClr val="bg1"/>
            </a:solidFill>
            <a:ln w="28575">
              <a:solidFill>
                <a:schemeClr val="tx1"/>
              </a:solidFill>
              <a:miter lim="800000"/>
              <a:headEnd/>
              <a:tailEnd/>
            </a:ln>
            <a:effectLst/>
          </p:spPr>
          <p:txBody>
            <a:bodyPr wrap="none" anchor="ctr"/>
            <a:lstStyle/>
            <a:p>
              <a:endParaRPr lang="en-US"/>
            </a:p>
          </p:txBody>
        </p:sp>
      </p:grpSp>
      <p:grpSp>
        <p:nvGrpSpPr>
          <p:cNvPr id="34" name="Group 36"/>
          <p:cNvGrpSpPr>
            <a:grpSpLocks/>
          </p:cNvGrpSpPr>
          <p:nvPr/>
        </p:nvGrpSpPr>
        <p:grpSpPr bwMode="auto">
          <a:xfrm>
            <a:off x="3546475" y="2043113"/>
            <a:ext cx="1860550" cy="2362200"/>
            <a:chOff x="2138" y="1191"/>
            <a:chExt cx="1172" cy="1488"/>
          </a:xfrm>
        </p:grpSpPr>
        <p:sp>
          <p:nvSpPr>
            <p:cNvPr id="35" name="Rectangle 37"/>
            <p:cNvSpPr>
              <a:spLocks noChangeArrowheads="1"/>
            </p:cNvSpPr>
            <p:nvPr/>
          </p:nvSpPr>
          <p:spPr bwMode="auto">
            <a:xfrm>
              <a:off x="2138" y="1191"/>
              <a:ext cx="1172" cy="29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200" b="1">
                  <a:solidFill>
                    <a:schemeClr val="bg1"/>
                  </a:solidFill>
                  <a:latin typeface="Verdana" pitchFamily="34" charset="0"/>
                </a:rPr>
                <a:t>Frame</a:t>
              </a:r>
            </a:p>
          </p:txBody>
        </p:sp>
        <p:sp>
          <p:nvSpPr>
            <p:cNvPr id="36" name="Rectangle 38"/>
            <p:cNvSpPr>
              <a:spLocks noChangeArrowheads="1"/>
            </p:cNvSpPr>
            <p:nvPr/>
          </p:nvSpPr>
          <p:spPr bwMode="auto">
            <a:xfrm flipV="1">
              <a:off x="2686" y="2599"/>
              <a:ext cx="77" cy="80"/>
            </a:xfrm>
            <a:prstGeom prst="rect">
              <a:avLst/>
            </a:prstGeom>
            <a:solidFill>
              <a:schemeClr val="bg1"/>
            </a:solidFill>
            <a:ln w="28575">
              <a:noFill/>
              <a:miter lim="800000"/>
              <a:headEnd/>
              <a:tailEnd/>
            </a:ln>
            <a:effectLst/>
          </p:spPr>
          <p:txBody>
            <a:bodyPr wrap="none" anchor="ctr"/>
            <a:lstStyle/>
            <a:p>
              <a:endParaRPr lang="en-US"/>
            </a:p>
          </p:txBody>
        </p:sp>
      </p:grpSp>
      <p:grpSp>
        <p:nvGrpSpPr>
          <p:cNvPr id="37" name="Group 39"/>
          <p:cNvGrpSpPr>
            <a:grpSpLocks/>
          </p:cNvGrpSpPr>
          <p:nvPr/>
        </p:nvGrpSpPr>
        <p:grpSpPr bwMode="auto">
          <a:xfrm>
            <a:off x="3381375" y="3475038"/>
            <a:ext cx="2155825" cy="938212"/>
            <a:chOff x="2302" y="1633"/>
            <a:chExt cx="1358" cy="591"/>
          </a:xfrm>
        </p:grpSpPr>
        <p:sp>
          <p:nvSpPr>
            <p:cNvPr id="38" name="AutoShape 40"/>
            <p:cNvSpPr>
              <a:spLocks noChangeArrowheads="1"/>
            </p:cNvSpPr>
            <p:nvPr/>
          </p:nvSpPr>
          <p:spPr bwMode="auto">
            <a:xfrm>
              <a:off x="2302" y="1931"/>
              <a:ext cx="1358" cy="29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39" name="AutoShape 41"/>
            <p:cNvSpPr>
              <a:spLocks noChangeArrowheads="1"/>
            </p:cNvSpPr>
            <p:nvPr/>
          </p:nvSpPr>
          <p:spPr bwMode="auto">
            <a:xfrm rot="5400000" flipH="1" flipV="1">
              <a:off x="3017" y="1587"/>
              <a:ext cx="591" cy="68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sp>
          <p:nvSpPr>
            <p:cNvPr id="40" name="AutoShape 42"/>
            <p:cNvSpPr>
              <a:spLocks noChangeArrowheads="1"/>
            </p:cNvSpPr>
            <p:nvPr/>
          </p:nvSpPr>
          <p:spPr bwMode="auto">
            <a:xfrm rot="5400000">
              <a:off x="2354" y="1587"/>
              <a:ext cx="591" cy="683"/>
            </a:xfrm>
            <a:prstGeom prst="triangle">
              <a:avLst>
                <a:gd name="adj" fmla="val 50000"/>
              </a:avLst>
            </a:prstGeom>
            <a:solidFill>
              <a:srgbClr val="009900"/>
            </a:solidFill>
            <a:ln w="28575">
              <a:solidFill>
                <a:schemeClr val="tx1"/>
              </a:solidFill>
              <a:miter lim="800000"/>
              <a:headEnd/>
              <a:tailEnd/>
            </a:ln>
            <a:effectLst/>
          </p:spPr>
          <p:txBody>
            <a:bodyPr wrap="none" anchor="ctr"/>
            <a:lstStyle/>
            <a:p>
              <a:endParaRPr lang="en-US"/>
            </a:p>
          </p:txBody>
        </p:sp>
      </p:grpSp>
      <p:grpSp>
        <p:nvGrpSpPr>
          <p:cNvPr id="41" name="Group 43"/>
          <p:cNvGrpSpPr>
            <a:grpSpLocks/>
          </p:cNvGrpSpPr>
          <p:nvPr/>
        </p:nvGrpSpPr>
        <p:grpSpPr bwMode="auto">
          <a:xfrm>
            <a:off x="933450" y="2276475"/>
            <a:ext cx="7564438" cy="2617788"/>
            <a:chOff x="492" y="1338"/>
            <a:chExt cx="4765" cy="1649"/>
          </a:xfrm>
        </p:grpSpPr>
        <p:sp>
          <p:nvSpPr>
            <p:cNvPr id="42" name="Rectangle 44"/>
            <p:cNvSpPr>
              <a:spLocks noChangeArrowheads="1"/>
            </p:cNvSpPr>
            <p:nvPr/>
          </p:nvSpPr>
          <p:spPr bwMode="auto">
            <a:xfrm>
              <a:off x="492" y="1338"/>
              <a:ext cx="4765" cy="1649"/>
            </a:xfrm>
            <a:prstGeom prst="rect">
              <a:avLst/>
            </a:prstGeom>
            <a:solidFill>
              <a:schemeClr val="bg1"/>
            </a:solidFill>
            <a:ln w="28575">
              <a:noFill/>
              <a:miter lim="800000"/>
              <a:headEnd/>
              <a:tailEnd/>
            </a:ln>
            <a:effectLst/>
          </p:spPr>
          <p:txBody>
            <a:bodyPr wrap="none" anchor="ctr"/>
            <a:lstStyle/>
            <a:p>
              <a:endParaRPr lang="en-US"/>
            </a:p>
          </p:txBody>
        </p:sp>
        <p:sp>
          <p:nvSpPr>
            <p:cNvPr id="43" name="AutoShape 45"/>
            <p:cNvSpPr>
              <a:spLocks noChangeArrowheads="1"/>
            </p:cNvSpPr>
            <p:nvPr/>
          </p:nvSpPr>
          <p:spPr bwMode="auto">
            <a:xfrm>
              <a:off x="3616" y="1468"/>
              <a:ext cx="1356" cy="1073"/>
            </a:xfrm>
            <a:prstGeom prst="cloudCallout">
              <a:avLst>
                <a:gd name="adj1" fmla="val -1917"/>
                <a:gd name="adj2" fmla="val 88208"/>
              </a:avLst>
            </a:prstGeom>
            <a:solidFill>
              <a:srgbClr val="009900"/>
            </a:solidFill>
            <a:ln w="28575">
              <a:solidFill>
                <a:schemeClr val="tx1"/>
              </a:solidFill>
              <a:round/>
              <a:headEnd/>
              <a:tailEnd/>
            </a:ln>
            <a:effectLst/>
          </p:spPr>
          <p:txBody>
            <a:bodyPr anchor="ctr"/>
            <a:lstStyle/>
            <a:p>
              <a:pPr algn="ctr" eaLnBrk="0" hangingPunct="0"/>
              <a:r>
                <a:rPr lang="en-US" sz="2000" b="1">
                  <a:solidFill>
                    <a:schemeClr val="bg1"/>
                  </a:solidFill>
                  <a:latin typeface="Verdana" pitchFamily="34" charset="0"/>
                </a:rPr>
                <a:t> </a:t>
              </a:r>
            </a:p>
            <a:p>
              <a:pPr algn="ctr" eaLnBrk="0" hangingPunct="0"/>
              <a:r>
                <a:rPr lang="en-US" sz="2000" b="1">
                  <a:solidFill>
                    <a:schemeClr val="bg1"/>
                  </a:solidFill>
                  <a:latin typeface="Verdana" pitchFamily="34" charset="0"/>
                </a:rPr>
                <a:t>Hello! How are  you ?</a:t>
              </a:r>
            </a:p>
            <a:p>
              <a:pPr algn="ctr" eaLnBrk="0" hangingPunct="0"/>
              <a:endParaRPr lang="en-US" sz="2000" b="1">
                <a:latin typeface="Verdana" pitchFamily="34" charset="0"/>
              </a:endParaRPr>
            </a:p>
          </p:txBody>
        </p:sp>
      </p:grpSp>
      <p:grpSp>
        <p:nvGrpSpPr>
          <p:cNvPr id="44" name="Group 46"/>
          <p:cNvGrpSpPr>
            <a:grpSpLocks/>
          </p:cNvGrpSpPr>
          <p:nvPr/>
        </p:nvGrpSpPr>
        <p:grpSpPr bwMode="auto">
          <a:xfrm>
            <a:off x="1495425" y="4767263"/>
            <a:ext cx="6119813" cy="1677987"/>
            <a:chOff x="846" y="2984"/>
            <a:chExt cx="3855" cy="1057"/>
          </a:xfrm>
        </p:grpSpPr>
        <p:sp>
          <p:nvSpPr>
            <p:cNvPr id="45" name="Text Box 47"/>
            <p:cNvSpPr txBox="1">
              <a:spLocks noChangeArrowheads="1"/>
            </p:cNvSpPr>
            <p:nvPr/>
          </p:nvSpPr>
          <p:spPr bwMode="auto">
            <a:xfrm>
              <a:off x="1136" y="3839"/>
              <a:ext cx="116" cy="202"/>
            </a:xfrm>
            <a:prstGeom prst="rect">
              <a:avLst/>
            </a:prstGeom>
            <a:noFill/>
            <a:ln w="28575">
              <a:noFill/>
              <a:miter lim="800000"/>
              <a:headEnd/>
              <a:tailEnd/>
            </a:ln>
            <a:effectLst/>
          </p:spPr>
          <p:txBody>
            <a:bodyPr wrap="none">
              <a:spAutoFit/>
            </a:bodyPr>
            <a:lstStyle/>
            <a:p>
              <a:pPr algn="ctr" eaLnBrk="0" hangingPunct="0"/>
              <a:endParaRPr lang="en-GB" sz="1500" b="1">
                <a:latin typeface="Verdana" pitchFamily="34" charset="0"/>
              </a:endParaRPr>
            </a:p>
          </p:txBody>
        </p:sp>
        <p:sp>
          <p:nvSpPr>
            <p:cNvPr id="46" name="Text Box 48"/>
            <p:cNvSpPr txBox="1">
              <a:spLocks noChangeArrowheads="1"/>
            </p:cNvSpPr>
            <p:nvPr/>
          </p:nvSpPr>
          <p:spPr bwMode="auto">
            <a:xfrm>
              <a:off x="4163" y="3839"/>
              <a:ext cx="116" cy="202"/>
            </a:xfrm>
            <a:prstGeom prst="rect">
              <a:avLst/>
            </a:prstGeom>
            <a:noFill/>
            <a:ln w="28575">
              <a:noFill/>
              <a:miter lim="800000"/>
              <a:headEnd/>
              <a:tailEnd/>
            </a:ln>
            <a:effectLst/>
          </p:spPr>
          <p:txBody>
            <a:bodyPr wrap="none">
              <a:spAutoFit/>
            </a:bodyPr>
            <a:lstStyle/>
            <a:p>
              <a:pPr algn="ctr" eaLnBrk="0" hangingPunct="0"/>
              <a:endParaRPr lang="en-GB" sz="1500" b="1">
                <a:latin typeface="Verdana" pitchFamily="34" charset="0"/>
              </a:endParaRPr>
            </a:p>
          </p:txBody>
        </p:sp>
        <p:grpSp>
          <p:nvGrpSpPr>
            <p:cNvPr id="47" name="Group 49"/>
            <p:cNvGrpSpPr>
              <a:grpSpLocks/>
            </p:cNvGrpSpPr>
            <p:nvPr/>
          </p:nvGrpSpPr>
          <p:grpSpPr bwMode="auto">
            <a:xfrm>
              <a:off x="846" y="2984"/>
              <a:ext cx="3855" cy="759"/>
              <a:chOff x="846" y="2984"/>
              <a:chExt cx="3855" cy="759"/>
            </a:xfrm>
          </p:grpSpPr>
          <p:grpSp>
            <p:nvGrpSpPr>
              <p:cNvPr id="48" name="Group 50"/>
              <p:cNvGrpSpPr>
                <a:grpSpLocks/>
              </p:cNvGrpSpPr>
              <p:nvPr/>
            </p:nvGrpSpPr>
            <p:grpSpPr bwMode="auto">
              <a:xfrm>
                <a:off x="846" y="2984"/>
                <a:ext cx="3855" cy="759"/>
                <a:chOff x="846" y="2984"/>
                <a:chExt cx="3855" cy="759"/>
              </a:xfrm>
            </p:grpSpPr>
            <p:pic>
              <p:nvPicPr>
                <p:cNvPr id="51" name="Picture 51"/>
                <p:cNvPicPr preferRelativeResize="0">
                  <a:picLocks noChangeAspect="1" noChangeArrowheads="1"/>
                </p:cNvPicPr>
                <p:nvPr/>
              </p:nvPicPr>
              <p:blipFill>
                <a:blip r:embed="rId2"/>
                <a:srcRect/>
                <a:stretch>
                  <a:fillRect/>
                </a:stretch>
              </p:blipFill>
              <p:spPr bwMode="auto">
                <a:xfrm>
                  <a:off x="846" y="2984"/>
                  <a:ext cx="839" cy="759"/>
                </a:xfrm>
                <a:prstGeom prst="rect">
                  <a:avLst/>
                </a:prstGeom>
                <a:noFill/>
                <a:ln w="9525">
                  <a:noFill/>
                  <a:miter lim="800000"/>
                  <a:headEnd/>
                  <a:tailEnd/>
                </a:ln>
                <a:effectLst/>
              </p:spPr>
            </p:pic>
            <p:pic>
              <p:nvPicPr>
                <p:cNvPr id="52" name="Picture 52"/>
                <p:cNvPicPr preferRelativeResize="0">
                  <a:picLocks noChangeAspect="1" noChangeArrowheads="1"/>
                </p:cNvPicPr>
                <p:nvPr/>
              </p:nvPicPr>
              <p:blipFill>
                <a:blip r:embed="rId2"/>
                <a:srcRect/>
                <a:stretch>
                  <a:fillRect/>
                </a:stretch>
              </p:blipFill>
              <p:spPr bwMode="auto">
                <a:xfrm>
                  <a:off x="3862" y="2984"/>
                  <a:ext cx="839" cy="759"/>
                </a:xfrm>
                <a:prstGeom prst="rect">
                  <a:avLst/>
                </a:prstGeom>
                <a:noFill/>
                <a:ln w="9525">
                  <a:noFill/>
                  <a:miter lim="800000"/>
                  <a:headEnd/>
                  <a:tailEnd/>
                </a:ln>
                <a:effectLst/>
              </p:spPr>
            </p:pic>
            <p:cxnSp>
              <p:nvCxnSpPr>
                <p:cNvPr id="53" name="AutoShape 53"/>
                <p:cNvCxnSpPr>
                  <a:cxnSpLocks noChangeShapeType="1"/>
                </p:cNvCxnSpPr>
                <p:nvPr/>
              </p:nvCxnSpPr>
              <p:spPr bwMode="auto">
                <a:xfrm rot="10800000">
                  <a:off x="1685" y="3364"/>
                  <a:ext cx="2177" cy="0"/>
                </a:xfrm>
                <a:prstGeom prst="straightConnector1">
                  <a:avLst/>
                </a:prstGeom>
                <a:noFill/>
                <a:ln w="38100">
                  <a:solidFill>
                    <a:srgbClr val="FF6600"/>
                  </a:solidFill>
                  <a:round/>
                  <a:headEnd type="none" w="sm" len="sm"/>
                  <a:tailEnd type="none" w="sm" len="sm"/>
                </a:ln>
                <a:effectLst/>
              </p:spPr>
            </p:cxnSp>
          </p:grpSp>
          <p:sp>
            <p:nvSpPr>
              <p:cNvPr id="49" name="Text Box 54"/>
              <p:cNvSpPr txBox="1">
                <a:spLocks noChangeArrowheads="1"/>
              </p:cNvSpPr>
              <p:nvPr/>
            </p:nvSpPr>
            <p:spPr bwMode="auto">
              <a:xfrm>
                <a:off x="1087" y="3091"/>
                <a:ext cx="265" cy="288"/>
              </a:xfrm>
              <a:prstGeom prst="rect">
                <a:avLst/>
              </a:prstGeom>
              <a:noFill/>
              <a:ln w="28575">
                <a:noFill/>
                <a:miter lim="800000"/>
                <a:headEnd/>
                <a:tailEnd/>
              </a:ln>
              <a:effectLst/>
            </p:spPr>
            <p:txBody>
              <a:bodyPr wrap="none">
                <a:spAutoFit/>
              </a:bodyPr>
              <a:lstStyle/>
              <a:p>
                <a:pPr algn="ctr" eaLnBrk="0" hangingPunct="0"/>
                <a:r>
                  <a:rPr lang="en-US" sz="2400" b="1">
                    <a:solidFill>
                      <a:srgbClr val="FF6600"/>
                    </a:solidFill>
                    <a:latin typeface="Verdana" pitchFamily="34" charset="0"/>
                  </a:rPr>
                  <a:t>A</a:t>
                </a:r>
              </a:p>
            </p:txBody>
          </p:sp>
          <p:sp>
            <p:nvSpPr>
              <p:cNvPr id="50" name="Text Box 55"/>
              <p:cNvSpPr txBox="1">
                <a:spLocks noChangeArrowheads="1"/>
              </p:cNvSpPr>
              <p:nvPr/>
            </p:nvSpPr>
            <p:spPr bwMode="auto">
              <a:xfrm>
                <a:off x="4104" y="3091"/>
                <a:ext cx="262" cy="288"/>
              </a:xfrm>
              <a:prstGeom prst="rect">
                <a:avLst/>
              </a:prstGeom>
              <a:noFill/>
              <a:ln w="28575">
                <a:noFill/>
                <a:miter lim="800000"/>
                <a:headEnd/>
                <a:tailEnd/>
              </a:ln>
              <a:effectLst/>
            </p:spPr>
            <p:txBody>
              <a:bodyPr wrap="none">
                <a:spAutoFit/>
              </a:bodyPr>
              <a:lstStyle/>
              <a:p>
                <a:pPr algn="ctr" eaLnBrk="0" hangingPunct="0"/>
                <a:r>
                  <a:rPr lang="en-US" sz="2400" b="1">
                    <a:solidFill>
                      <a:srgbClr val="FF6600"/>
                    </a:solidFill>
                    <a:latin typeface="Verdana" pitchFamily="34" charset="0"/>
                  </a:rPr>
                  <a:t>B</a:t>
                </a:r>
              </a:p>
            </p:txBody>
          </p:sp>
        </p:grpSp>
      </p:grpSp>
      <p:sp>
        <p:nvSpPr>
          <p:cNvPr id="54" name="Text Box 56"/>
          <p:cNvSpPr txBox="1">
            <a:spLocks noChangeArrowheads="1"/>
          </p:cNvSpPr>
          <p:nvPr/>
        </p:nvSpPr>
        <p:spPr bwMode="auto">
          <a:xfrm>
            <a:off x="2690813" y="5018088"/>
            <a:ext cx="3729037" cy="320675"/>
          </a:xfrm>
          <a:prstGeom prst="rect">
            <a:avLst/>
          </a:prstGeom>
          <a:solidFill>
            <a:schemeClr val="bg1"/>
          </a:solidFill>
          <a:ln w="28575">
            <a:noFill/>
            <a:miter lim="800000"/>
            <a:headEnd/>
            <a:tailEnd/>
          </a:ln>
          <a:effectLst/>
        </p:spPr>
        <p:txBody>
          <a:bodyPr>
            <a:spAutoFit/>
          </a:bodyPr>
          <a:lstStyle/>
          <a:p>
            <a:pPr algn="ctr" eaLnBrk="0" hangingPunct="0">
              <a:spcBef>
                <a:spcPct val="50000"/>
              </a:spcBef>
            </a:pPr>
            <a:r>
              <a:rPr lang="en-US" sz="1500" b="1">
                <a:solidFill>
                  <a:srgbClr val="009900"/>
                </a:solidFill>
                <a:latin typeface="Verdana" pitchFamily="34" charset="0"/>
              </a:rPr>
              <a:t>0101011010101010101010101</a:t>
            </a:r>
          </a:p>
        </p:txBody>
      </p:sp>
      <p:sp>
        <p:nvSpPr>
          <p:cNvPr id="55" name="Text Box 57"/>
          <p:cNvSpPr txBox="1">
            <a:spLocks noChangeArrowheads="1"/>
          </p:cNvSpPr>
          <p:nvPr/>
        </p:nvSpPr>
        <p:spPr bwMode="auto">
          <a:xfrm>
            <a:off x="2654300" y="5018088"/>
            <a:ext cx="3729038" cy="320675"/>
          </a:xfrm>
          <a:prstGeom prst="rect">
            <a:avLst/>
          </a:prstGeom>
          <a:solidFill>
            <a:schemeClr val="bg1"/>
          </a:solidFill>
          <a:ln w="28575">
            <a:noFill/>
            <a:miter lim="800000"/>
            <a:headEnd/>
            <a:tailEnd/>
          </a:ln>
          <a:effectLst/>
        </p:spPr>
        <p:txBody>
          <a:bodyPr>
            <a:spAutoFit/>
          </a:bodyPr>
          <a:lstStyle/>
          <a:p>
            <a:pPr algn="ctr" eaLnBrk="0" hangingPunct="0">
              <a:spcBef>
                <a:spcPct val="50000"/>
              </a:spcBef>
            </a:pPr>
            <a:r>
              <a:rPr lang="en-US" sz="1500" b="1">
                <a:solidFill>
                  <a:srgbClr val="009900"/>
                </a:solidFill>
                <a:latin typeface="Verdana" pitchFamily="34" charset="0"/>
              </a:rPr>
              <a:t>1010101101010101010101010</a:t>
            </a:r>
          </a:p>
        </p:txBody>
      </p:sp>
      <p:sp>
        <p:nvSpPr>
          <p:cNvPr id="56" name="Text Box 58"/>
          <p:cNvSpPr txBox="1">
            <a:spLocks noChangeArrowheads="1"/>
          </p:cNvSpPr>
          <p:nvPr/>
        </p:nvSpPr>
        <p:spPr bwMode="auto">
          <a:xfrm>
            <a:off x="2654300" y="5018088"/>
            <a:ext cx="3729038" cy="320675"/>
          </a:xfrm>
          <a:prstGeom prst="rect">
            <a:avLst/>
          </a:prstGeom>
          <a:solidFill>
            <a:schemeClr val="bg1"/>
          </a:solidFill>
          <a:ln w="28575">
            <a:noFill/>
            <a:miter lim="800000"/>
            <a:headEnd/>
            <a:tailEnd/>
          </a:ln>
          <a:effectLst/>
        </p:spPr>
        <p:txBody>
          <a:bodyPr>
            <a:spAutoFit/>
          </a:bodyPr>
          <a:lstStyle/>
          <a:p>
            <a:pPr algn="ctr" eaLnBrk="0" hangingPunct="0">
              <a:spcBef>
                <a:spcPct val="50000"/>
              </a:spcBef>
            </a:pPr>
            <a:r>
              <a:rPr lang="en-US" sz="1500" b="1">
                <a:solidFill>
                  <a:srgbClr val="009900"/>
                </a:solidFill>
                <a:latin typeface="Verdana" pitchFamily="34" charset="0"/>
              </a:rPr>
              <a:t>0101011010101010101010101</a:t>
            </a:r>
          </a:p>
        </p:txBody>
      </p:sp>
      <p:sp>
        <p:nvSpPr>
          <p:cNvPr id="57" name="Text Box 59"/>
          <p:cNvSpPr txBox="1">
            <a:spLocks noChangeArrowheads="1"/>
          </p:cNvSpPr>
          <p:nvPr/>
        </p:nvSpPr>
        <p:spPr bwMode="auto">
          <a:xfrm>
            <a:off x="2654300" y="5018088"/>
            <a:ext cx="3729038" cy="320675"/>
          </a:xfrm>
          <a:prstGeom prst="rect">
            <a:avLst/>
          </a:prstGeom>
          <a:solidFill>
            <a:schemeClr val="bg1"/>
          </a:solidFill>
          <a:ln w="28575">
            <a:noFill/>
            <a:miter lim="800000"/>
            <a:headEnd/>
            <a:tailEnd/>
          </a:ln>
          <a:effectLst/>
        </p:spPr>
        <p:txBody>
          <a:bodyPr>
            <a:spAutoFit/>
          </a:bodyPr>
          <a:lstStyle/>
          <a:p>
            <a:pPr algn="ctr" eaLnBrk="0" hangingPunct="0">
              <a:spcBef>
                <a:spcPct val="50000"/>
              </a:spcBef>
            </a:pPr>
            <a:r>
              <a:rPr lang="en-US" sz="1500" b="1">
                <a:solidFill>
                  <a:srgbClr val="009900"/>
                </a:solidFill>
                <a:latin typeface="Verdana" pitchFamily="34" charset="0"/>
              </a:rPr>
              <a:t>1010101101010101010101010</a:t>
            </a:r>
          </a:p>
        </p:txBody>
      </p:sp>
      <p:sp>
        <p:nvSpPr>
          <p:cNvPr id="58" name="Text Box 60"/>
          <p:cNvSpPr txBox="1">
            <a:spLocks noChangeArrowheads="1"/>
          </p:cNvSpPr>
          <p:nvPr/>
        </p:nvSpPr>
        <p:spPr bwMode="auto">
          <a:xfrm>
            <a:off x="2654300" y="5018088"/>
            <a:ext cx="3729038" cy="320675"/>
          </a:xfrm>
          <a:prstGeom prst="rect">
            <a:avLst/>
          </a:prstGeom>
          <a:solidFill>
            <a:schemeClr val="bg1"/>
          </a:solidFill>
          <a:ln w="28575">
            <a:noFill/>
            <a:miter lim="800000"/>
            <a:headEnd/>
            <a:tailEnd/>
          </a:ln>
          <a:effectLst/>
        </p:spPr>
        <p:txBody>
          <a:bodyPr>
            <a:spAutoFit/>
          </a:bodyPr>
          <a:lstStyle/>
          <a:p>
            <a:pPr algn="ctr" eaLnBrk="0" hangingPunct="0">
              <a:spcBef>
                <a:spcPct val="50000"/>
              </a:spcBef>
            </a:pPr>
            <a:r>
              <a:rPr lang="en-US" sz="1500" b="1">
                <a:solidFill>
                  <a:srgbClr val="009900"/>
                </a:solidFill>
                <a:latin typeface="Verdana" pitchFamily="34" charset="0"/>
              </a:rPr>
              <a:t>0101011010101010101010101</a:t>
            </a:r>
          </a:p>
        </p:txBody>
      </p:sp>
      <p:pic>
        <p:nvPicPr>
          <p:cNvPr id="59" name="Picture 61" descr="ssss"/>
          <p:cNvPicPr>
            <a:picLocks noChangeAspect="1" noChangeArrowheads="1"/>
          </p:cNvPicPr>
          <p:nvPr/>
        </p:nvPicPr>
        <p:blipFill>
          <a:blip r:embed="rId3"/>
          <a:srcRect/>
          <a:stretch>
            <a:fillRect/>
          </a:stretch>
        </p:blipFill>
        <p:spPr bwMode="auto">
          <a:xfrm>
            <a:off x="5448300" y="0"/>
            <a:ext cx="3695700" cy="1400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2" presetClass="entr" presetSubtype="1"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slide(fromTop)">
                                      <p:cBhvr>
                                        <p:cTn id="21" dur="500"/>
                                        <p:tgtEl>
                                          <p:spTgt spid="9"/>
                                        </p:tgtEl>
                                      </p:cBhvr>
                                    </p:animEffect>
                                  </p:childTnLst>
                                  <p:subTnLst>
                                    <p:set>
                                      <p:cBhvr override="childStyle">
                                        <p:cTn dur="1" fill="hold" display="0" masterRel="sameClick" afterEffect="1">
                                          <p:stCondLst>
                                            <p:cond evt="end" delay="0">
                                              <p:tn val="19"/>
                                            </p:cond>
                                          </p:stCondLst>
                                        </p:cTn>
                                        <p:tgtEl>
                                          <p:spTgt spid="9"/>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up)">
                                      <p:cBhvr>
                                        <p:cTn id="26" dur="500"/>
                                        <p:tgtEl>
                                          <p:spTgt spid="17"/>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dissolve">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1"/>
                                        </p:tgtEl>
                                        <p:attrNameLst>
                                          <p:attrName>style.visibility</p:attrName>
                                        </p:attrNameLst>
                                      </p:cBhvr>
                                      <p:to>
                                        <p:strVal val="visible"/>
                                      </p:to>
                                    </p:set>
                                  </p:childTnLst>
                                </p:cTn>
                              </p:par>
                            </p:childTnLst>
                          </p:cTn>
                        </p:par>
                        <p:par>
                          <p:cTn id="35" fill="hold">
                            <p:stCondLst>
                              <p:cond delay="500"/>
                            </p:stCondLst>
                            <p:childTnLst>
                              <p:par>
                                <p:cTn id="36" presetID="12" presetClass="entr" presetSubtype="8" fill="hold" grpId="0" nodeType="after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slide(fromLeft)">
                                      <p:cBhvr>
                                        <p:cTn id="38" dur="500"/>
                                        <p:tgtEl>
                                          <p:spTgt spid="54"/>
                                        </p:tgtEl>
                                      </p:cBhvr>
                                    </p:animEffect>
                                  </p:childTnLst>
                                  <p:subTnLst>
                                    <p:set>
                                      <p:cBhvr override="childStyle">
                                        <p:cTn dur="1" fill="hold" display="0" masterRel="nextClick" afterEffect="1"/>
                                        <p:tgtEl>
                                          <p:spTgt spid="54"/>
                                        </p:tgtEl>
                                        <p:attrNameLst>
                                          <p:attrName>style.visibility</p:attrName>
                                        </p:attrNameLst>
                                      </p:cBhvr>
                                      <p:to>
                                        <p:strVal val="hidden"/>
                                      </p:to>
                                    </p:set>
                                  </p:subTnLst>
                                </p:cTn>
                              </p:par>
                            </p:childTnLst>
                          </p:cTn>
                        </p:par>
                        <p:par>
                          <p:cTn id="39" fill="hold">
                            <p:stCondLst>
                              <p:cond delay="1000"/>
                            </p:stCondLst>
                            <p:childTnLst>
                              <p:par>
                                <p:cTn id="40" presetID="12" presetClass="entr" presetSubtype="8" fill="hold" grpId="0" nodeType="afterEffect">
                                  <p:stCondLst>
                                    <p:cond delay="1000"/>
                                  </p:stCondLst>
                                  <p:childTnLst>
                                    <p:set>
                                      <p:cBhvr>
                                        <p:cTn id="41" dur="1" fill="hold">
                                          <p:stCondLst>
                                            <p:cond delay="0"/>
                                          </p:stCondLst>
                                        </p:cTn>
                                        <p:tgtEl>
                                          <p:spTgt spid="55"/>
                                        </p:tgtEl>
                                        <p:attrNameLst>
                                          <p:attrName>style.visibility</p:attrName>
                                        </p:attrNameLst>
                                      </p:cBhvr>
                                      <p:to>
                                        <p:strVal val="visible"/>
                                      </p:to>
                                    </p:set>
                                    <p:animEffect transition="in" filter="slide(fromLeft)">
                                      <p:cBhvr>
                                        <p:cTn id="42" dur="500"/>
                                        <p:tgtEl>
                                          <p:spTgt spid="55"/>
                                        </p:tgtEl>
                                      </p:cBhvr>
                                    </p:animEffect>
                                  </p:childTnLst>
                                  <p:subTnLst>
                                    <p:set>
                                      <p:cBhvr override="childStyle">
                                        <p:cTn dur="1" fill="hold" display="0" masterRel="nextClick" afterEffect="1"/>
                                        <p:tgtEl>
                                          <p:spTgt spid="55"/>
                                        </p:tgtEl>
                                        <p:attrNameLst>
                                          <p:attrName>style.visibility</p:attrName>
                                        </p:attrNameLst>
                                      </p:cBhvr>
                                      <p:to>
                                        <p:strVal val="hidden"/>
                                      </p:to>
                                    </p:set>
                                  </p:subTnLst>
                                </p:cTn>
                              </p:par>
                            </p:childTnLst>
                          </p:cTn>
                        </p:par>
                        <p:par>
                          <p:cTn id="43" fill="hold">
                            <p:stCondLst>
                              <p:cond delay="2500"/>
                            </p:stCondLst>
                            <p:childTnLst>
                              <p:par>
                                <p:cTn id="44" presetID="12" presetClass="entr" presetSubtype="8" fill="hold" grpId="0" nodeType="afterEffect">
                                  <p:stCondLst>
                                    <p:cond delay="1000"/>
                                  </p:stCondLst>
                                  <p:childTnLst>
                                    <p:set>
                                      <p:cBhvr>
                                        <p:cTn id="45" dur="1" fill="hold">
                                          <p:stCondLst>
                                            <p:cond delay="0"/>
                                          </p:stCondLst>
                                        </p:cTn>
                                        <p:tgtEl>
                                          <p:spTgt spid="56"/>
                                        </p:tgtEl>
                                        <p:attrNameLst>
                                          <p:attrName>style.visibility</p:attrName>
                                        </p:attrNameLst>
                                      </p:cBhvr>
                                      <p:to>
                                        <p:strVal val="visible"/>
                                      </p:to>
                                    </p:set>
                                    <p:animEffect transition="in" filter="slide(fromLeft)">
                                      <p:cBhvr>
                                        <p:cTn id="46" dur="500"/>
                                        <p:tgtEl>
                                          <p:spTgt spid="56"/>
                                        </p:tgtEl>
                                      </p:cBhvr>
                                    </p:animEffect>
                                  </p:childTnLst>
                                  <p:subTnLst>
                                    <p:set>
                                      <p:cBhvr override="childStyle">
                                        <p:cTn dur="1" fill="hold" display="0" masterRel="nextClick" afterEffect="1"/>
                                        <p:tgtEl>
                                          <p:spTgt spid="56"/>
                                        </p:tgtEl>
                                        <p:attrNameLst>
                                          <p:attrName>style.visibility</p:attrName>
                                        </p:attrNameLst>
                                      </p:cBhvr>
                                      <p:to>
                                        <p:strVal val="hidden"/>
                                      </p:to>
                                    </p:set>
                                  </p:subTnLst>
                                </p:cTn>
                              </p:par>
                            </p:childTnLst>
                          </p:cTn>
                        </p:par>
                        <p:par>
                          <p:cTn id="47" fill="hold">
                            <p:stCondLst>
                              <p:cond delay="4000"/>
                            </p:stCondLst>
                            <p:childTnLst>
                              <p:par>
                                <p:cTn id="48" presetID="12" presetClass="entr" presetSubtype="8" fill="hold" grpId="0" nodeType="afterEffect">
                                  <p:stCondLst>
                                    <p:cond delay="1000"/>
                                  </p:stCondLst>
                                  <p:childTnLst>
                                    <p:set>
                                      <p:cBhvr>
                                        <p:cTn id="49" dur="1" fill="hold">
                                          <p:stCondLst>
                                            <p:cond delay="0"/>
                                          </p:stCondLst>
                                        </p:cTn>
                                        <p:tgtEl>
                                          <p:spTgt spid="57"/>
                                        </p:tgtEl>
                                        <p:attrNameLst>
                                          <p:attrName>style.visibility</p:attrName>
                                        </p:attrNameLst>
                                      </p:cBhvr>
                                      <p:to>
                                        <p:strVal val="visible"/>
                                      </p:to>
                                    </p:set>
                                    <p:animEffect transition="in" filter="slide(fromLeft)">
                                      <p:cBhvr>
                                        <p:cTn id="50" dur="500"/>
                                        <p:tgtEl>
                                          <p:spTgt spid="57"/>
                                        </p:tgtEl>
                                      </p:cBhvr>
                                    </p:animEffect>
                                  </p:childTnLst>
                                  <p:subTnLst>
                                    <p:set>
                                      <p:cBhvr override="childStyle">
                                        <p:cTn dur="1" fill="hold" display="0" masterRel="nextClick" afterEffect="1"/>
                                        <p:tgtEl>
                                          <p:spTgt spid="57"/>
                                        </p:tgtEl>
                                        <p:attrNameLst>
                                          <p:attrName>style.visibility</p:attrName>
                                        </p:attrNameLst>
                                      </p:cBhvr>
                                      <p:to>
                                        <p:strVal val="hidden"/>
                                      </p:to>
                                    </p:set>
                                  </p:subTnLst>
                                </p:cTn>
                              </p:par>
                            </p:childTnLst>
                          </p:cTn>
                        </p:par>
                        <p:par>
                          <p:cTn id="51" fill="hold">
                            <p:stCondLst>
                              <p:cond delay="5500"/>
                            </p:stCondLst>
                            <p:childTnLst>
                              <p:par>
                                <p:cTn id="52" presetID="12" presetClass="entr" presetSubtype="8" fill="hold" grpId="0" nodeType="afterEffect">
                                  <p:stCondLst>
                                    <p:cond delay="1000"/>
                                  </p:stCondLst>
                                  <p:childTnLst>
                                    <p:set>
                                      <p:cBhvr>
                                        <p:cTn id="53" dur="1" fill="hold">
                                          <p:stCondLst>
                                            <p:cond delay="0"/>
                                          </p:stCondLst>
                                        </p:cTn>
                                        <p:tgtEl>
                                          <p:spTgt spid="58"/>
                                        </p:tgtEl>
                                        <p:attrNameLst>
                                          <p:attrName>style.visibility</p:attrName>
                                        </p:attrNameLst>
                                      </p:cBhvr>
                                      <p:to>
                                        <p:strVal val="visible"/>
                                      </p:to>
                                    </p:set>
                                    <p:animEffect transition="in" filter="slide(fromLeft)">
                                      <p:cBhvr>
                                        <p:cTn id="54"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dissolve">
                                      <p:cBhvr>
                                        <p:cTn id="59" dur="5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wipe(right)">
                                      <p:cBhvr>
                                        <p:cTn id="64" dur="500"/>
                                        <p:tgtEl>
                                          <p:spTgt spid="23"/>
                                        </p:tgtEl>
                                      </p:cBhvr>
                                    </p:animEffect>
                                  </p:childTnLst>
                                </p:cTn>
                              </p:par>
                            </p:childTnLst>
                          </p:cTn>
                        </p:par>
                        <p:par>
                          <p:cTn id="65" fill="hold">
                            <p:stCondLst>
                              <p:cond delay="500"/>
                            </p:stCondLst>
                            <p:childTnLst>
                              <p:par>
                                <p:cTn id="66" presetID="1" presetClass="entr" presetSubtype="0" fill="hold" nodeType="afterEffect">
                                  <p:stCondLst>
                                    <p:cond delay="0"/>
                                  </p:stCondLst>
                                  <p:childTnLst>
                                    <p:set>
                                      <p:cBhvr>
                                        <p:cTn id="67" dur="1" fill="hold">
                                          <p:stCondLst>
                                            <p:cond delay="499"/>
                                          </p:stCondLst>
                                        </p:cTn>
                                        <p:tgtEl>
                                          <p:spTgt spid="3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childTnLst>
                          </p:cTn>
                        </p:par>
                        <p:par>
                          <p:cTn id="73" fill="hold">
                            <p:stCondLst>
                              <p:cond delay="500"/>
                            </p:stCondLst>
                            <p:childTnLst>
                              <p:par>
                                <p:cTn id="74" presetID="12" presetClass="entr" presetSubtype="4" fill="hold" nodeType="after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slide(fromBottom)">
                                      <p:cBhvr>
                                        <p:cTn id="76" dur="500"/>
                                        <p:tgtEl>
                                          <p:spTgt spid="34"/>
                                        </p:tgtEl>
                                      </p:cBhvr>
                                    </p:animEffec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wipe(down)">
                                      <p:cBhvr>
                                        <p:cTn id="8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20" grpId="0" animBg="1" autoUpdateAnimBg="0"/>
      <p:bldP spid="21" grpId="0" animBg="1"/>
      <p:bldP spid="22" grpId="0" animBg="1" autoUpdateAnimBg="0"/>
      <p:bldP spid="54" grpId="0" animBg="1" autoUpdateAnimBg="0"/>
      <p:bldP spid="55" grpId="0" animBg="1" autoUpdateAnimBg="0"/>
      <p:bldP spid="56" grpId="0" animBg="1" autoUpdateAnimBg="0"/>
      <p:bldP spid="57" grpId="0" animBg="1" autoUpdateAnimBg="0"/>
      <p:bldP spid="58"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76200" y="152400"/>
            <a:ext cx="5827713" cy="457200"/>
          </a:xfrm>
          <a:prstGeom prst="rect">
            <a:avLst/>
          </a:prstGeom>
          <a:noFill/>
          <a:ln w="9525">
            <a:noFill/>
            <a:miter lim="800000"/>
            <a:headEnd/>
            <a:tailEnd/>
          </a:ln>
          <a:effectLst/>
        </p:spPr>
        <p:txBody>
          <a:bodyPr lIns="92075" tIns="46038" rIns="92075" bIns="46038" anchor="ctr"/>
          <a:lstStyle/>
          <a:p>
            <a:pPr>
              <a:spcBef>
                <a:spcPct val="20000"/>
              </a:spcBef>
            </a:pPr>
            <a:r>
              <a:rPr lang="en-US" altLang="ja-JP" sz="2000" b="1">
                <a:solidFill>
                  <a:srgbClr val="00FF00"/>
                </a:solidFill>
                <a:latin typeface="Verdana" pitchFamily="34" charset="0"/>
                <a:ea typeface="ＭＳ Ｐゴシック" pitchFamily="50" charset="-128"/>
              </a:rPr>
              <a:t>How data flows from Physical Layer</a:t>
            </a:r>
          </a:p>
        </p:txBody>
      </p:sp>
      <p:sp>
        <p:nvSpPr>
          <p:cNvPr id="3" name="Rectangle 5"/>
          <p:cNvSpPr>
            <a:spLocks noChangeArrowheads="1"/>
          </p:cNvSpPr>
          <p:nvPr/>
        </p:nvSpPr>
        <p:spPr bwMode="auto">
          <a:xfrm>
            <a:off x="5435600" y="2290763"/>
            <a:ext cx="1898650" cy="51911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Data</a:t>
            </a:r>
          </a:p>
        </p:txBody>
      </p:sp>
      <p:sp>
        <p:nvSpPr>
          <p:cNvPr id="4" name="Rectangle 6"/>
          <p:cNvSpPr>
            <a:spLocks noChangeArrowheads="1"/>
          </p:cNvSpPr>
          <p:nvPr/>
        </p:nvSpPr>
        <p:spPr bwMode="auto">
          <a:xfrm>
            <a:off x="5435600" y="1619250"/>
            <a:ext cx="1898650" cy="51911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Data</a:t>
            </a:r>
          </a:p>
        </p:txBody>
      </p:sp>
      <p:sp>
        <p:nvSpPr>
          <p:cNvPr id="5" name="Rectangle 7"/>
          <p:cNvSpPr>
            <a:spLocks noChangeArrowheads="1"/>
          </p:cNvSpPr>
          <p:nvPr/>
        </p:nvSpPr>
        <p:spPr bwMode="auto">
          <a:xfrm>
            <a:off x="5435600" y="2963863"/>
            <a:ext cx="1898650" cy="51911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Data</a:t>
            </a:r>
          </a:p>
        </p:txBody>
      </p:sp>
      <p:sp>
        <p:nvSpPr>
          <p:cNvPr id="6" name="AutoShape 8"/>
          <p:cNvSpPr>
            <a:spLocks noChangeArrowheads="1"/>
          </p:cNvSpPr>
          <p:nvPr/>
        </p:nvSpPr>
        <p:spPr bwMode="auto">
          <a:xfrm>
            <a:off x="7439025" y="1763713"/>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sp>
        <p:nvSpPr>
          <p:cNvPr id="7" name="AutoShape 9"/>
          <p:cNvSpPr>
            <a:spLocks noChangeArrowheads="1"/>
          </p:cNvSpPr>
          <p:nvPr/>
        </p:nvSpPr>
        <p:spPr bwMode="auto">
          <a:xfrm>
            <a:off x="7439025" y="2460625"/>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sp>
        <p:nvSpPr>
          <p:cNvPr id="8" name="AutoShape 10"/>
          <p:cNvSpPr>
            <a:spLocks noChangeArrowheads="1"/>
          </p:cNvSpPr>
          <p:nvPr/>
        </p:nvSpPr>
        <p:spPr bwMode="auto">
          <a:xfrm>
            <a:off x="7456488" y="3094038"/>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sp>
        <p:nvSpPr>
          <p:cNvPr id="9" name="Rectangle 11"/>
          <p:cNvSpPr>
            <a:spLocks noChangeArrowheads="1"/>
          </p:cNvSpPr>
          <p:nvPr/>
        </p:nvSpPr>
        <p:spPr bwMode="auto">
          <a:xfrm>
            <a:off x="5427663" y="3597275"/>
            <a:ext cx="1898650" cy="51911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Segment</a:t>
            </a:r>
          </a:p>
        </p:txBody>
      </p:sp>
      <p:sp>
        <p:nvSpPr>
          <p:cNvPr id="10" name="AutoShape 12"/>
          <p:cNvSpPr>
            <a:spLocks noChangeArrowheads="1"/>
          </p:cNvSpPr>
          <p:nvPr/>
        </p:nvSpPr>
        <p:spPr bwMode="auto">
          <a:xfrm>
            <a:off x="7456488" y="3740150"/>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sp>
        <p:nvSpPr>
          <p:cNvPr id="11" name="AutoShape 13"/>
          <p:cNvSpPr>
            <a:spLocks noChangeArrowheads="1"/>
          </p:cNvSpPr>
          <p:nvPr/>
        </p:nvSpPr>
        <p:spPr bwMode="auto">
          <a:xfrm>
            <a:off x="1700213" y="5646738"/>
            <a:ext cx="769937" cy="358775"/>
          </a:xfrm>
          <a:prstGeom prst="leftArrow">
            <a:avLst>
              <a:gd name="adj1" fmla="val 50000"/>
              <a:gd name="adj2" fmla="val 53650"/>
            </a:avLst>
          </a:prstGeom>
          <a:solidFill>
            <a:schemeClr val="folHlink"/>
          </a:solidFill>
          <a:ln w="28575">
            <a:noFill/>
            <a:miter lim="800000"/>
            <a:headEnd/>
            <a:tailEnd/>
          </a:ln>
          <a:effectLst/>
        </p:spPr>
        <p:txBody>
          <a:bodyPr wrap="none" anchor="ctr"/>
          <a:lstStyle/>
          <a:p>
            <a:endParaRPr lang="en-US"/>
          </a:p>
        </p:txBody>
      </p:sp>
      <p:sp>
        <p:nvSpPr>
          <p:cNvPr id="12" name="Rectangle 14"/>
          <p:cNvSpPr>
            <a:spLocks noChangeArrowheads="1"/>
          </p:cNvSpPr>
          <p:nvPr/>
        </p:nvSpPr>
        <p:spPr bwMode="auto">
          <a:xfrm>
            <a:off x="5427663" y="4241800"/>
            <a:ext cx="1898650" cy="51911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Packet</a:t>
            </a:r>
          </a:p>
        </p:txBody>
      </p:sp>
      <p:sp>
        <p:nvSpPr>
          <p:cNvPr id="13" name="AutoShape 15"/>
          <p:cNvSpPr>
            <a:spLocks noChangeArrowheads="1"/>
          </p:cNvSpPr>
          <p:nvPr/>
        </p:nvSpPr>
        <p:spPr bwMode="auto">
          <a:xfrm>
            <a:off x="7456488" y="4384675"/>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sp>
        <p:nvSpPr>
          <p:cNvPr id="14" name="Rectangle 16"/>
          <p:cNvSpPr>
            <a:spLocks noChangeArrowheads="1"/>
          </p:cNvSpPr>
          <p:nvPr/>
        </p:nvSpPr>
        <p:spPr bwMode="auto">
          <a:xfrm>
            <a:off x="5427663" y="4886325"/>
            <a:ext cx="1898650" cy="536575"/>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Frame</a:t>
            </a:r>
          </a:p>
        </p:txBody>
      </p:sp>
      <p:sp>
        <p:nvSpPr>
          <p:cNvPr id="15" name="Rectangle 17"/>
          <p:cNvSpPr>
            <a:spLocks noChangeArrowheads="1"/>
          </p:cNvSpPr>
          <p:nvPr/>
        </p:nvSpPr>
        <p:spPr bwMode="auto">
          <a:xfrm>
            <a:off x="5427663" y="5532438"/>
            <a:ext cx="1898650" cy="536575"/>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2000" b="1">
                <a:solidFill>
                  <a:schemeClr val="bg1"/>
                </a:solidFill>
                <a:latin typeface="Verdana" pitchFamily="34" charset="0"/>
              </a:rPr>
              <a:t>Bits</a:t>
            </a:r>
          </a:p>
        </p:txBody>
      </p:sp>
      <p:sp>
        <p:nvSpPr>
          <p:cNvPr id="16" name="AutoShape 18"/>
          <p:cNvSpPr>
            <a:spLocks noChangeArrowheads="1"/>
          </p:cNvSpPr>
          <p:nvPr/>
        </p:nvSpPr>
        <p:spPr bwMode="auto">
          <a:xfrm>
            <a:off x="7456488" y="5065713"/>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grpSp>
        <p:nvGrpSpPr>
          <p:cNvPr id="17" name="Group 19"/>
          <p:cNvGrpSpPr>
            <a:grpSpLocks/>
          </p:cNvGrpSpPr>
          <p:nvPr/>
        </p:nvGrpSpPr>
        <p:grpSpPr bwMode="auto">
          <a:xfrm>
            <a:off x="136525" y="4994275"/>
            <a:ext cx="1539875" cy="1206500"/>
            <a:chOff x="86" y="3146"/>
            <a:chExt cx="970" cy="760"/>
          </a:xfrm>
        </p:grpSpPr>
        <p:sp>
          <p:nvSpPr>
            <p:cNvPr id="18" name="Text Box 20"/>
            <p:cNvSpPr txBox="1">
              <a:spLocks noChangeArrowheads="1"/>
            </p:cNvSpPr>
            <p:nvPr/>
          </p:nvSpPr>
          <p:spPr bwMode="auto">
            <a:xfrm>
              <a:off x="138" y="3146"/>
              <a:ext cx="865" cy="250"/>
            </a:xfrm>
            <a:prstGeom prst="rect">
              <a:avLst/>
            </a:prstGeom>
            <a:noFill/>
            <a:ln w="28575">
              <a:noFill/>
              <a:miter lim="800000"/>
              <a:headEnd/>
              <a:tailEnd/>
            </a:ln>
            <a:effectLst/>
          </p:spPr>
          <p:txBody>
            <a:bodyPr wrap="none">
              <a:spAutoFit/>
            </a:bodyPr>
            <a:lstStyle/>
            <a:p>
              <a:pPr algn="ctr" eaLnBrk="0" hangingPunct="0"/>
              <a:r>
                <a:rPr lang="en-US" sz="2000" b="1">
                  <a:latin typeface="Verdana" pitchFamily="34" charset="0"/>
                </a:rPr>
                <a:t>e.g. Hub</a:t>
              </a:r>
            </a:p>
          </p:txBody>
        </p:sp>
        <p:pic>
          <p:nvPicPr>
            <p:cNvPr id="19" name="Picture 21"/>
            <p:cNvPicPr>
              <a:picLocks noChangeArrowheads="1"/>
            </p:cNvPicPr>
            <p:nvPr/>
          </p:nvPicPr>
          <p:blipFill>
            <a:blip r:embed="rId2"/>
            <a:srcRect/>
            <a:stretch>
              <a:fillRect/>
            </a:stretch>
          </p:blipFill>
          <p:spPr bwMode="auto">
            <a:xfrm>
              <a:off x="86" y="3453"/>
              <a:ext cx="970" cy="453"/>
            </a:xfrm>
            <a:prstGeom prst="rect">
              <a:avLst/>
            </a:prstGeom>
            <a:noFill/>
            <a:ln w="9525">
              <a:noFill/>
              <a:miter lim="800000"/>
              <a:headEnd/>
              <a:tailEnd/>
            </a:ln>
            <a:effectLst/>
          </p:spPr>
        </p:pic>
      </p:grpSp>
      <p:grpSp>
        <p:nvGrpSpPr>
          <p:cNvPr id="20" name="Group 22"/>
          <p:cNvGrpSpPr>
            <a:grpSpLocks/>
          </p:cNvGrpSpPr>
          <p:nvPr/>
        </p:nvGrpSpPr>
        <p:grpSpPr bwMode="auto">
          <a:xfrm>
            <a:off x="2751138" y="1585913"/>
            <a:ext cx="2514600" cy="4540250"/>
            <a:chOff x="1733" y="900"/>
            <a:chExt cx="1584" cy="2860"/>
          </a:xfrm>
        </p:grpSpPr>
        <p:sp>
          <p:nvSpPr>
            <p:cNvPr id="21" name="Rectangle 23"/>
            <p:cNvSpPr>
              <a:spLocks noChangeArrowheads="1"/>
            </p:cNvSpPr>
            <p:nvPr/>
          </p:nvSpPr>
          <p:spPr bwMode="auto">
            <a:xfrm>
              <a:off x="1733" y="900"/>
              <a:ext cx="1584" cy="410"/>
            </a:xfrm>
            <a:prstGeom prst="rect">
              <a:avLst/>
            </a:prstGeom>
            <a:solidFill>
              <a:srgbClr val="C0C0C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Application </a:t>
              </a:r>
            </a:p>
          </p:txBody>
        </p:sp>
        <p:sp>
          <p:nvSpPr>
            <p:cNvPr id="22" name="Rectangle 24"/>
            <p:cNvSpPr>
              <a:spLocks noChangeArrowheads="1"/>
            </p:cNvSpPr>
            <p:nvPr/>
          </p:nvSpPr>
          <p:spPr bwMode="auto">
            <a:xfrm>
              <a:off x="1733" y="1306"/>
              <a:ext cx="1584" cy="410"/>
            </a:xfrm>
            <a:prstGeom prst="rect">
              <a:avLst/>
            </a:prstGeom>
            <a:solidFill>
              <a:srgbClr val="99FF99"/>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Presentation</a:t>
              </a:r>
            </a:p>
          </p:txBody>
        </p:sp>
        <p:sp>
          <p:nvSpPr>
            <p:cNvPr id="23" name="Rectangle 25"/>
            <p:cNvSpPr>
              <a:spLocks noChangeArrowheads="1"/>
            </p:cNvSpPr>
            <p:nvPr/>
          </p:nvSpPr>
          <p:spPr bwMode="auto">
            <a:xfrm>
              <a:off x="1733" y="1716"/>
              <a:ext cx="1584" cy="409"/>
            </a:xfrm>
            <a:prstGeom prst="rect">
              <a:avLst/>
            </a:prstGeom>
            <a:solidFill>
              <a:srgbClr val="FFFF99"/>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Session</a:t>
              </a:r>
            </a:p>
          </p:txBody>
        </p:sp>
        <p:sp>
          <p:nvSpPr>
            <p:cNvPr id="24" name="Rectangle 26"/>
            <p:cNvSpPr>
              <a:spLocks noChangeArrowheads="1"/>
            </p:cNvSpPr>
            <p:nvPr/>
          </p:nvSpPr>
          <p:spPr bwMode="auto">
            <a:xfrm>
              <a:off x="1733" y="2123"/>
              <a:ext cx="1584" cy="410"/>
            </a:xfrm>
            <a:prstGeom prst="rect">
              <a:avLst/>
            </a:prstGeom>
            <a:solidFill>
              <a:srgbClr val="99CC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Transport  </a:t>
              </a:r>
            </a:p>
          </p:txBody>
        </p:sp>
        <p:sp>
          <p:nvSpPr>
            <p:cNvPr id="25" name="Rectangle 27"/>
            <p:cNvSpPr>
              <a:spLocks noChangeArrowheads="1"/>
            </p:cNvSpPr>
            <p:nvPr/>
          </p:nvSpPr>
          <p:spPr bwMode="auto">
            <a:xfrm>
              <a:off x="1733" y="2530"/>
              <a:ext cx="1584" cy="410"/>
            </a:xfrm>
            <a:prstGeom prst="rect">
              <a:avLst/>
            </a:prstGeom>
            <a:solidFill>
              <a:srgbClr val="FF9966"/>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Network   </a:t>
              </a:r>
            </a:p>
          </p:txBody>
        </p:sp>
        <p:sp>
          <p:nvSpPr>
            <p:cNvPr id="26" name="Rectangle 28"/>
            <p:cNvSpPr>
              <a:spLocks noChangeArrowheads="1"/>
            </p:cNvSpPr>
            <p:nvPr/>
          </p:nvSpPr>
          <p:spPr bwMode="auto">
            <a:xfrm>
              <a:off x="1733" y="2940"/>
              <a:ext cx="1584" cy="410"/>
            </a:xfrm>
            <a:prstGeom prst="rect">
              <a:avLst/>
            </a:prstGeom>
            <a:solidFill>
              <a:srgbClr val="66FF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Data Link</a:t>
              </a:r>
            </a:p>
          </p:txBody>
        </p:sp>
        <p:sp>
          <p:nvSpPr>
            <p:cNvPr id="27" name="Rectangle 29"/>
            <p:cNvSpPr>
              <a:spLocks noChangeArrowheads="1"/>
            </p:cNvSpPr>
            <p:nvPr/>
          </p:nvSpPr>
          <p:spPr bwMode="auto">
            <a:xfrm>
              <a:off x="1733" y="3350"/>
              <a:ext cx="1584" cy="410"/>
            </a:xfrm>
            <a:prstGeom prst="rect">
              <a:avLst/>
            </a:prstGeom>
            <a:solidFill>
              <a:srgbClr val="FF00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Physical</a:t>
              </a:r>
            </a:p>
          </p:txBody>
        </p:sp>
      </p:grpSp>
      <p:pic>
        <p:nvPicPr>
          <p:cNvPr id="28" name="Picture 30" descr="ssss"/>
          <p:cNvPicPr>
            <a:picLocks noChangeAspect="1" noChangeArrowheads="1"/>
          </p:cNvPicPr>
          <p:nvPr/>
        </p:nvPicPr>
        <p:blipFill>
          <a:blip r:embed="rId3"/>
          <a:srcRect/>
          <a:stretch>
            <a:fillRect/>
          </a:stretch>
        </p:blipFill>
        <p:spPr bwMode="auto">
          <a:xfrm>
            <a:off x="5448300" y="0"/>
            <a:ext cx="3695700" cy="1400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up)">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up)">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up)">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up)">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up)">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up)">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23" presetClass="entr" presetSubtype="32"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 calcmode="lin" valueType="num">
                                      <p:cBhvr>
                                        <p:cTn id="72" dur="500" fill="hold"/>
                                        <p:tgtEl>
                                          <p:spTgt spid="15"/>
                                        </p:tgtEl>
                                        <p:attrNameLst>
                                          <p:attrName>ppt_w</p:attrName>
                                        </p:attrNameLst>
                                      </p:cBhvr>
                                      <p:tavLst>
                                        <p:tav tm="0">
                                          <p:val>
                                            <p:strVal val="4*#ppt_w"/>
                                          </p:val>
                                        </p:tav>
                                        <p:tav tm="100000">
                                          <p:val>
                                            <p:strVal val="#ppt_w"/>
                                          </p:val>
                                        </p:tav>
                                      </p:tavLst>
                                    </p:anim>
                                    <p:anim calcmode="lin" valueType="num">
                                      <p:cBhvr>
                                        <p:cTn id="73" dur="500" fill="hold"/>
                                        <p:tgtEl>
                                          <p:spTgt spid="15"/>
                                        </p:tgtEl>
                                        <p:attrNameLst>
                                          <p:attrName>ppt_h</p:attrName>
                                        </p:attrNameLst>
                                      </p:cBhvr>
                                      <p:tavLst>
                                        <p:tav tm="0">
                                          <p:val>
                                            <p:strVal val="4*#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2" fill="hold" grpId="0" nodeType="click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wipe(right)">
                                      <p:cBhvr>
                                        <p:cTn id="78" dur="500"/>
                                        <p:tgtEl>
                                          <p:spTgt spid="11"/>
                                        </p:tgtEl>
                                      </p:cBhvr>
                                    </p:animEffect>
                                  </p:childTnLst>
                                </p:cTn>
                              </p:par>
                            </p:childTnLst>
                          </p:cTn>
                        </p:par>
                        <p:par>
                          <p:cTn id="79" fill="hold">
                            <p:stCondLst>
                              <p:cond delay="500"/>
                            </p:stCondLst>
                            <p:childTnLst>
                              <p:par>
                                <p:cTn id="80" presetID="22" presetClass="entr" presetSubtype="2" fill="hold" nodeType="after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wipe(right)">
                                      <p:cBhvr>
                                        <p:cTn id="8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autoUpdateAnimBg="0"/>
      <p:bldP spid="5" grpId="0" animBg="1" autoUpdateAnimBg="0"/>
      <p:bldP spid="6" grpId="0" animBg="1"/>
      <p:bldP spid="7" grpId="0" animBg="1"/>
      <p:bldP spid="8" grpId="0" animBg="1"/>
      <p:bldP spid="9" grpId="0" animBg="1" autoUpdateAnimBg="0"/>
      <p:bldP spid="10" grpId="0" animBg="1"/>
      <p:bldP spid="11" grpId="0" animBg="1"/>
      <p:bldP spid="12" grpId="0" animBg="1" autoUpdateAnimBg="0"/>
      <p:bldP spid="13" grpId="0" animBg="1"/>
      <p:bldP spid="14" grpId="0" animBg="1" autoUpdateAnimBg="0"/>
      <p:bldP spid="15" grpId="0" animBg="1" autoUpdateAnimBg="0"/>
      <p:bldP spid="1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991100" y="3802063"/>
            <a:ext cx="1414463" cy="501650"/>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400" b="1">
                <a:solidFill>
                  <a:schemeClr val="bg1"/>
                </a:solidFill>
                <a:latin typeface="Verdana" pitchFamily="34" charset="0"/>
              </a:rPr>
              <a:t>Segment</a:t>
            </a:r>
          </a:p>
        </p:txBody>
      </p:sp>
      <p:sp>
        <p:nvSpPr>
          <p:cNvPr id="3" name="Rectangle 5"/>
          <p:cNvSpPr>
            <a:spLocks noChangeArrowheads="1"/>
          </p:cNvSpPr>
          <p:nvPr/>
        </p:nvSpPr>
        <p:spPr bwMode="auto">
          <a:xfrm>
            <a:off x="5008563" y="4427538"/>
            <a:ext cx="1397000" cy="520700"/>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400" b="1">
                <a:solidFill>
                  <a:schemeClr val="bg1"/>
                </a:solidFill>
                <a:latin typeface="Verdana" pitchFamily="34" charset="0"/>
              </a:rPr>
              <a:t>Packet</a:t>
            </a:r>
          </a:p>
        </p:txBody>
      </p:sp>
      <p:sp>
        <p:nvSpPr>
          <p:cNvPr id="4" name="Rectangle 6"/>
          <p:cNvSpPr>
            <a:spLocks noChangeArrowheads="1"/>
          </p:cNvSpPr>
          <p:nvPr/>
        </p:nvSpPr>
        <p:spPr bwMode="auto">
          <a:xfrm>
            <a:off x="5008563" y="5056188"/>
            <a:ext cx="1414462" cy="501650"/>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400" b="1">
                <a:solidFill>
                  <a:schemeClr val="bg1"/>
                </a:solidFill>
                <a:latin typeface="Verdana" pitchFamily="34" charset="0"/>
              </a:rPr>
              <a:t>Frame</a:t>
            </a:r>
          </a:p>
        </p:txBody>
      </p:sp>
      <p:grpSp>
        <p:nvGrpSpPr>
          <p:cNvPr id="5" name="Group 7"/>
          <p:cNvGrpSpPr>
            <a:grpSpLocks/>
          </p:cNvGrpSpPr>
          <p:nvPr/>
        </p:nvGrpSpPr>
        <p:grpSpPr bwMode="auto">
          <a:xfrm>
            <a:off x="446088" y="760413"/>
            <a:ext cx="1331912" cy="1204912"/>
            <a:chOff x="281" y="479"/>
            <a:chExt cx="839" cy="759"/>
          </a:xfrm>
        </p:grpSpPr>
        <p:pic>
          <p:nvPicPr>
            <p:cNvPr id="6" name="Picture 8"/>
            <p:cNvPicPr preferRelativeResize="0">
              <a:picLocks noChangeAspect="1" noChangeArrowheads="1"/>
            </p:cNvPicPr>
            <p:nvPr/>
          </p:nvPicPr>
          <p:blipFill>
            <a:blip r:embed="rId2"/>
            <a:srcRect/>
            <a:stretch>
              <a:fillRect/>
            </a:stretch>
          </p:blipFill>
          <p:spPr bwMode="auto">
            <a:xfrm>
              <a:off x="281" y="479"/>
              <a:ext cx="839" cy="759"/>
            </a:xfrm>
            <a:prstGeom prst="rect">
              <a:avLst/>
            </a:prstGeom>
            <a:noFill/>
            <a:ln w="9525">
              <a:noFill/>
              <a:miter lim="800000"/>
              <a:headEnd/>
              <a:tailEnd/>
            </a:ln>
            <a:effectLst/>
          </p:spPr>
        </p:pic>
        <p:sp>
          <p:nvSpPr>
            <p:cNvPr id="7" name="Text Box 9"/>
            <p:cNvSpPr txBox="1">
              <a:spLocks noChangeArrowheads="1"/>
            </p:cNvSpPr>
            <p:nvPr/>
          </p:nvSpPr>
          <p:spPr bwMode="auto">
            <a:xfrm>
              <a:off x="522" y="586"/>
              <a:ext cx="265" cy="288"/>
            </a:xfrm>
            <a:prstGeom prst="rect">
              <a:avLst/>
            </a:prstGeom>
            <a:noFill/>
            <a:ln w="28575">
              <a:noFill/>
              <a:miter lim="800000"/>
              <a:headEnd/>
              <a:tailEnd/>
            </a:ln>
            <a:effectLst/>
          </p:spPr>
          <p:txBody>
            <a:bodyPr wrap="none">
              <a:spAutoFit/>
            </a:bodyPr>
            <a:lstStyle/>
            <a:p>
              <a:pPr algn="ctr" eaLnBrk="0" hangingPunct="0"/>
              <a:r>
                <a:rPr lang="en-US" sz="2400" b="1">
                  <a:solidFill>
                    <a:srgbClr val="FF6600"/>
                  </a:solidFill>
                  <a:latin typeface="Verdana" pitchFamily="34" charset="0"/>
                </a:rPr>
                <a:t>A</a:t>
              </a:r>
            </a:p>
          </p:txBody>
        </p:sp>
      </p:grpSp>
      <p:grpSp>
        <p:nvGrpSpPr>
          <p:cNvPr id="8" name="Group 10"/>
          <p:cNvGrpSpPr>
            <a:grpSpLocks/>
          </p:cNvGrpSpPr>
          <p:nvPr/>
        </p:nvGrpSpPr>
        <p:grpSpPr bwMode="auto">
          <a:xfrm>
            <a:off x="6824663" y="766763"/>
            <a:ext cx="1312862" cy="1185862"/>
            <a:chOff x="4299" y="483"/>
            <a:chExt cx="827" cy="747"/>
          </a:xfrm>
        </p:grpSpPr>
        <p:grpSp>
          <p:nvGrpSpPr>
            <p:cNvPr id="9" name="Group 11"/>
            <p:cNvGrpSpPr>
              <a:grpSpLocks/>
            </p:cNvGrpSpPr>
            <p:nvPr/>
          </p:nvGrpSpPr>
          <p:grpSpPr bwMode="auto">
            <a:xfrm flipH="1">
              <a:off x="4299" y="483"/>
              <a:ext cx="827" cy="747"/>
              <a:chOff x="4299" y="483"/>
              <a:chExt cx="827" cy="747"/>
            </a:xfrm>
          </p:grpSpPr>
          <p:sp>
            <p:nvSpPr>
              <p:cNvPr id="11" name="Rectangle 12"/>
              <p:cNvSpPr>
                <a:spLocks noChangeArrowheads="1"/>
              </p:cNvSpPr>
              <p:nvPr/>
            </p:nvSpPr>
            <p:spPr bwMode="auto">
              <a:xfrm>
                <a:off x="4299" y="984"/>
                <a:ext cx="747" cy="137"/>
              </a:xfrm>
              <a:prstGeom prst="rect">
                <a:avLst/>
              </a:prstGeom>
              <a:solidFill>
                <a:srgbClr val="B7B79D"/>
              </a:solidFill>
              <a:ln w="9525">
                <a:noFill/>
                <a:miter lim="800000"/>
                <a:headEnd/>
                <a:tailEnd/>
              </a:ln>
            </p:spPr>
            <p:txBody>
              <a:bodyPr/>
              <a:lstStyle/>
              <a:p>
                <a:endParaRPr lang="en-US"/>
              </a:p>
            </p:txBody>
          </p:sp>
          <p:sp>
            <p:nvSpPr>
              <p:cNvPr id="12" name="Rectangle 13"/>
              <p:cNvSpPr>
                <a:spLocks noChangeArrowheads="1"/>
              </p:cNvSpPr>
              <p:nvPr/>
            </p:nvSpPr>
            <p:spPr bwMode="auto">
              <a:xfrm>
                <a:off x="4301" y="986"/>
                <a:ext cx="743" cy="133"/>
              </a:xfrm>
              <a:prstGeom prst="rect">
                <a:avLst/>
              </a:prstGeom>
              <a:solidFill>
                <a:srgbClr val="B7B79D"/>
              </a:solidFill>
              <a:ln w="6350">
                <a:solidFill>
                  <a:srgbClr val="494936"/>
                </a:solidFill>
                <a:miter lim="800000"/>
                <a:headEnd/>
                <a:tailEnd/>
              </a:ln>
            </p:spPr>
            <p:txBody>
              <a:bodyPr/>
              <a:lstStyle/>
              <a:p>
                <a:endParaRPr lang="en-US"/>
              </a:p>
            </p:txBody>
          </p:sp>
          <p:sp>
            <p:nvSpPr>
              <p:cNvPr id="13" name="Freeform 14"/>
              <p:cNvSpPr>
                <a:spLocks/>
              </p:cNvSpPr>
              <p:nvPr/>
            </p:nvSpPr>
            <p:spPr bwMode="auto">
              <a:xfrm>
                <a:off x="4299" y="909"/>
                <a:ext cx="827" cy="75"/>
              </a:xfrm>
              <a:custGeom>
                <a:avLst/>
                <a:gdLst/>
                <a:ahLst/>
                <a:cxnLst>
                  <a:cxn ang="0">
                    <a:pos x="0" y="75"/>
                  </a:cxn>
                  <a:cxn ang="0">
                    <a:pos x="79" y="0"/>
                  </a:cxn>
                  <a:cxn ang="0">
                    <a:pos x="827" y="0"/>
                  </a:cxn>
                  <a:cxn ang="0">
                    <a:pos x="747" y="75"/>
                  </a:cxn>
                  <a:cxn ang="0">
                    <a:pos x="0" y="75"/>
                  </a:cxn>
                </a:cxnLst>
                <a:rect l="0" t="0" r="r" b="b"/>
                <a:pathLst>
                  <a:path w="827" h="75">
                    <a:moveTo>
                      <a:pt x="0" y="75"/>
                    </a:moveTo>
                    <a:lnTo>
                      <a:pt x="79" y="0"/>
                    </a:lnTo>
                    <a:lnTo>
                      <a:pt x="827" y="0"/>
                    </a:lnTo>
                    <a:lnTo>
                      <a:pt x="747" y="75"/>
                    </a:lnTo>
                    <a:lnTo>
                      <a:pt x="0" y="75"/>
                    </a:lnTo>
                    <a:close/>
                  </a:path>
                </a:pathLst>
              </a:custGeom>
              <a:solidFill>
                <a:srgbClr val="C9C9B6"/>
              </a:solidFill>
              <a:ln w="9525">
                <a:noFill/>
                <a:round/>
                <a:headEnd/>
                <a:tailEnd/>
              </a:ln>
            </p:spPr>
            <p:txBody>
              <a:bodyPr/>
              <a:lstStyle/>
              <a:p>
                <a:endParaRPr lang="en-US"/>
              </a:p>
            </p:txBody>
          </p:sp>
          <p:sp>
            <p:nvSpPr>
              <p:cNvPr id="14" name="Freeform 15"/>
              <p:cNvSpPr>
                <a:spLocks/>
              </p:cNvSpPr>
              <p:nvPr/>
            </p:nvSpPr>
            <p:spPr bwMode="auto">
              <a:xfrm>
                <a:off x="4299" y="909"/>
                <a:ext cx="827" cy="75"/>
              </a:xfrm>
              <a:custGeom>
                <a:avLst/>
                <a:gdLst/>
                <a:ahLst/>
                <a:cxnLst>
                  <a:cxn ang="0">
                    <a:pos x="0" y="75"/>
                  </a:cxn>
                  <a:cxn ang="0">
                    <a:pos x="79" y="0"/>
                  </a:cxn>
                  <a:cxn ang="0">
                    <a:pos x="827" y="0"/>
                  </a:cxn>
                  <a:cxn ang="0">
                    <a:pos x="747" y="75"/>
                  </a:cxn>
                  <a:cxn ang="0">
                    <a:pos x="0" y="75"/>
                  </a:cxn>
                </a:cxnLst>
                <a:rect l="0" t="0" r="r" b="b"/>
                <a:pathLst>
                  <a:path w="827" h="75">
                    <a:moveTo>
                      <a:pt x="0" y="75"/>
                    </a:moveTo>
                    <a:lnTo>
                      <a:pt x="79" y="0"/>
                    </a:lnTo>
                    <a:lnTo>
                      <a:pt x="827" y="0"/>
                    </a:lnTo>
                    <a:lnTo>
                      <a:pt x="747" y="75"/>
                    </a:lnTo>
                    <a:lnTo>
                      <a:pt x="0" y="75"/>
                    </a:lnTo>
                    <a:close/>
                  </a:path>
                </a:pathLst>
              </a:custGeom>
              <a:solidFill>
                <a:srgbClr val="C9C9B6"/>
              </a:solidFill>
              <a:ln w="6350">
                <a:solidFill>
                  <a:srgbClr val="494936"/>
                </a:solidFill>
                <a:prstDash val="solid"/>
                <a:round/>
                <a:headEnd/>
                <a:tailEnd/>
              </a:ln>
            </p:spPr>
            <p:txBody>
              <a:bodyPr/>
              <a:lstStyle/>
              <a:p>
                <a:endParaRPr lang="en-US"/>
              </a:p>
            </p:txBody>
          </p:sp>
          <p:sp>
            <p:nvSpPr>
              <p:cNvPr id="15" name="Line 16"/>
              <p:cNvSpPr>
                <a:spLocks noChangeShapeType="1"/>
              </p:cNvSpPr>
              <p:nvPr/>
            </p:nvSpPr>
            <p:spPr bwMode="auto">
              <a:xfrm flipH="1">
                <a:off x="4825" y="1046"/>
                <a:ext cx="180" cy="1"/>
              </a:xfrm>
              <a:prstGeom prst="line">
                <a:avLst/>
              </a:prstGeom>
              <a:noFill/>
              <a:ln w="20638">
                <a:solidFill>
                  <a:srgbClr val="000000"/>
                </a:solidFill>
                <a:round/>
                <a:headEnd/>
                <a:tailEnd/>
              </a:ln>
            </p:spPr>
            <p:txBody>
              <a:bodyPr/>
              <a:lstStyle/>
              <a:p>
                <a:endParaRPr lang="en-US"/>
              </a:p>
            </p:txBody>
          </p:sp>
          <p:sp>
            <p:nvSpPr>
              <p:cNvPr id="16" name="Freeform 17"/>
              <p:cNvSpPr>
                <a:spLocks/>
              </p:cNvSpPr>
              <p:nvPr/>
            </p:nvSpPr>
            <p:spPr bwMode="auto">
              <a:xfrm>
                <a:off x="5046" y="909"/>
                <a:ext cx="80" cy="212"/>
              </a:xfrm>
              <a:custGeom>
                <a:avLst/>
                <a:gdLst/>
                <a:ahLst/>
                <a:cxnLst>
                  <a:cxn ang="0">
                    <a:pos x="0" y="212"/>
                  </a:cxn>
                  <a:cxn ang="0">
                    <a:pos x="80" y="133"/>
                  </a:cxn>
                  <a:cxn ang="0">
                    <a:pos x="80" y="0"/>
                  </a:cxn>
                  <a:cxn ang="0">
                    <a:pos x="0" y="75"/>
                  </a:cxn>
                  <a:cxn ang="0">
                    <a:pos x="0" y="212"/>
                  </a:cxn>
                </a:cxnLst>
                <a:rect l="0" t="0" r="r" b="b"/>
                <a:pathLst>
                  <a:path w="80" h="212">
                    <a:moveTo>
                      <a:pt x="0" y="212"/>
                    </a:moveTo>
                    <a:lnTo>
                      <a:pt x="80" y="133"/>
                    </a:lnTo>
                    <a:lnTo>
                      <a:pt x="80" y="0"/>
                    </a:lnTo>
                    <a:lnTo>
                      <a:pt x="0" y="75"/>
                    </a:lnTo>
                    <a:lnTo>
                      <a:pt x="0" y="212"/>
                    </a:lnTo>
                    <a:close/>
                  </a:path>
                </a:pathLst>
              </a:custGeom>
              <a:solidFill>
                <a:srgbClr val="7A7A5A"/>
              </a:solidFill>
              <a:ln w="9525">
                <a:noFill/>
                <a:round/>
                <a:headEnd/>
                <a:tailEnd/>
              </a:ln>
            </p:spPr>
            <p:txBody>
              <a:bodyPr/>
              <a:lstStyle/>
              <a:p>
                <a:endParaRPr lang="en-US"/>
              </a:p>
            </p:txBody>
          </p:sp>
          <p:sp>
            <p:nvSpPr>
              <p:cNvPr id="17" name="Freeform 18"/>
              <p:cNvSpPr>
                <a:spLocks/>
              </p:cNvSpPr>
              <p:nvPr/>
            </p:nvSpPr>
            <p:spPr bwMode="auto">
              <a:xfrm>
                <a:off x="5046" y="909"/>
                <a:ext cx="80" cy="212"/>
              </a:xfrm>
              <a:custGeom>
                <a:avLst/>
                <a:gdLst/>
                <a:ahLst/>
                <a:cxnLst>
                  <a:cxn ang="0">
                    <a:pos x="0" y="212"/>
                  </a:cxn>
                  <a:cxn ang="0">
                    <a:pos x="80" y="133"/>
                  </a:cxn>
                  <a:cxn ang="0">
                    <a:pos x="80" y="0"/>
                  </a:cxn>
                  <a:cxn ang="0">
                    <a:pos x="0" y="75"/>
                  </a:cxn>
                  <a:cxn ang="0">
                    <a:pos x="0" y="212"/>
                  </a:cxn>
                </a:cxnLst>
                <a:rect l="0" t="0" r="r" b="b"/>
                <a:pathLst>
                  <a:path w="80" h="212">
                    <a:moveTo>
                      <a:pt x="0" y="212"/>
                    </a:moveTo>
                    <a:lnTo>
                      <a:pt x="80" y="133"/>
                    </a:lnTo>
                    <a:lnTo>
                      <a:pt x="80" y="0"/>
                    </a:lnTo>
                    <a:lnTo>
                      <a:pt x="0" y="75"/>
                    </a:lnTo>
                    <a:lnTo>
                      <a:pt x="0" y="212"/>
                    </a:lnTo>
                    <a:close/>
                  </a:path>
                </a:pathLst>
              </a:custGeom>
              <a:solidFill>
                <a:srgbClr val="7A7A5A"/>
              </a:solidFill>
              <a:ln w="6350">
                <a:solidFill>
                  <a:srgbClr val="494936"/>
                </a:solidFill>
                <a:prstDash val="solid"/>
                <a:round/>
                <a:headEnd/>
                <a:tailEnd/>
              </a:ln>
            </p:spPr>
            <p:txBody>
              <a:bodyPr/>
              <a:lstStyle/>
              <a:p>
                <a:endParaRPr lang="en-US"/>
              </a:p>
            </p:txBody>
          </p:sp>
          <p:sp>
            <p:nvSpPr>
              <p:cNvPr id="18" name="Freeform 19"/>
              <p:cNvSpPr>
                <a:spLocks/>
              </p:cNvSpPr>
              <p:nvPr/>
            </p:nvSpPr>
            <p:spPr bwMode="auto">
              <a:xfrm>
                <a:off x="4303" y="1105"/>
                <a:ext cx="660" cy="104"/>
              </a:xfrm>
              <a:custGeom>
                <a:avLst/>
                <a:gdLst/>
                <a:ahLst/>
                <a:cxnLst>
                  <a:cxn ang="0">
                    <a:pos x="0" y="104"/>
                  </a:cxn>
                  <a:cxn ang="0">
                    <a:pos x="84" y="0"/>
                  </a:cxn>
                  <a:cxn ang="0">
                    <a:pos x="660" y="0"/>
                  </a:cxn>
                  <a:cxn ang="0">
                    <a:pos x="576" y="104"/>
                  </a:cxn>
                  <a:cxn ang="0">
                    <a:pos x="0" y="104"/>
                  </a:cxn>
                </a:cxnLst>
                <a:rect l="0" t="0" r="r" b="b"/>
                <a:pathLst>
                  <a:path w="660" h="104">
                    <a:moveTo>
                      <a:pt x="0" y="104"/>
                    </a:moveTo>
                    <a:lnTo>
                      <a:pt x="84" y="0"/>
                    </a:lnTo>
                    <a:lnTo>
                      <a:pt x="660" y="0"/>
                    </a:lnTo>
                    <a:lnTo>
                      <a:pt x="576" y="104"/>
                    </a:lnTo>
                    <a:lnTo>
                      <a:pt x="0" y="104"/>
                    </a:lnTo>
                    <a:close/>
                  </a:path>
                </a:pathLst>
              </a:custGeom>
              <a:solidFill>
                <a:srgbClr val="C9C9B6"/>
              </a:solidFill>
              <a:ln w="9525">
                <a:noFill/>
                <a:round/>
                <a:headEnd/>
                <a:tailEnd/>
              </a:ln>
            </p:spPr>
            <p:txBody>
              <a:bodyPr/>
              <a:lstStyle/>
              <a:p>
                <a:endParaRPr lang="en-US"/>
              </a:p>
            </p:txBody>
          </p:sp>
          <p:sp>
            <p:nvSpPr>
              <p:cNvPr id="19" name="Freeform 20"/>
              <p:cNvSpPr>
                <a:spLocks/>
              </p:cNvSpPr>
              <p:nvPr/>
            </p:nvSpPr>
            <p:spPr bwMode="auto">
              <a:xfrm>
                <a:off x="4303" y="1105"/>
                <a:ext cx="660" cy="104"/>
              </a:xfrm>
              <a:custGeom>
                <a:avLst/>
                <a:gdLst/>
                <a:ahLst/>
                <a:cxnLst>
                  <a:cxn ang="0">
                    <a:pos x="0" y="104"/>
                  </a:cxn>
                  <a:cxn ang="0">
                    <a:pos x="84" y="0"/>
                  </a:cxn>
                  <a:cxn ang="0">
                    <a:pos x="660" y="0"/>
                  </a:cxn>
                  <a:cxn ang="0">
                    <a:pos x="576" y="104"/>
                  </a:cxn>
                  <a:cxn ang="0">
                    <a:pos x="0" y="104"/>
                  </a:cxn>
                </a:cxnLst>
                <a:rect l="0" t="0" r="r" b="b"/>
                <a:pathLst>
                  <a:path w="660" h="104">
                    <a:moveTo>
                      <a:pt x="0" y="104"/>
                    </a:moveTo>
                    <a:lnTo>
                      <a:pt x="84" y="0"/>
                    </a:lnTo>
                    <a:lnTo>
                      <a:pt x="660" y="0"/>
                    </a:lnTo>
                    <a:lnTo>
                      <a:pt x="576" y="104"/>
                    </a:lnTo>
                    <a:lnTo>
                      <a:pt x="0" y="104"/>
                    </a:lnTo>
                    <a:close/>
                  </a:path>
                </a:pathLst>
              </a:custGeom>
              <a:solidFill>
                <a:srgbClr val="C9C9B6"/>
              </a:solidFill>
              <a:ln w="6350">
                <a:solidFill>
                  <a:srgbClr val="494936"/>
                </a:solidFill>
                <a:prstDash val="solid"/>
                <a:round/>
                <a:headEnd/>
                <a:tailEnd/>
              </a:ln>
            </p:spPr>
            <p:txBody>
              <a:bodyPr/>
              <a:lstStyle/>
              <a:p>
                <a:endParaRPr lang="en-US"/>
              </a:p>
            </p:txBody>
          </p:sp>
          <p:sp>
            <p:nvSpPr>
              <p:cNvPr id="20" name="Freeform 21"/>
              <p:cNvSpPr>
                <a:spLocks/>
              </p:cNvSpPr>
              <p:nvPr/>
            </p:nvSpPr>
            <p:spPr bwMode="auto">
              <a:xfrm>
                <a:off x="4879" y="1105"/>
                <a:ext cx="84" cy="125"/>
              </a:xfrm>
              <a:custGeom>
                <a:avLst/>
                <a:gdLst/>
                <a:ahLst/>
                <a:cxnLst>
                  <a:cxn ang="0">
                    <a:pos x="0" y="125"/>
                  </a:cxn>
                  <a:cxn ang="0">
                    <a:pos x="84" y="37"/>
                  </a:cxn>
                  <a:cxn ang="0">
                    <a:pos x="84" y="0"/>
                  </a:cxn>
                  <a:cxn ang="0">
                    <a:pos x="0" y="104"/>
                  </a:cxn>
                  <a:cxn ang="0">
                    <a:pos x="0" y="125"/>
                  </a:cxn>
                </a:cxnLst>
                <a:rect l="0" t="0" r="r" b="b"/>
                <a:pathLst>
                  <a:path w="84" h="125">
                    <a:moveTo>
                      <a:pt x="0" y="125"/>
                    </a:moveTo>
                    <a:lnTo>
                      <a:pt x="84" y="37"/>
                    </a:lnTo>
                    <a:lnTo>
                      <a:pt x="84" y="0"/>
                    </a:lnTo>
                    <a:lnTo>
                      <a:pt x="0" y="104"/>
                    </a:lnTo>
                    <a:lnTo>
                      <a:pt x="0" y="125"/>
                    </a:lnTo>
                    <a:close/>
                  </a:path>
                </a:pathLst>
              </a:custGeom>
              <a:solidFill>
                <a:srgbClr val="7A7A5A"/>
              </a:solidFill>
              <a:ln w="9525">
                <a:noFill/>
                <a:round/>
                <a:headEnd/>
                <a:tailEnd/>
              </a:ln>
            </p:spPr>
            <p:txBody>
              <a:bodyPr/>
              <a:lstStyle/>
              <a:p>
                <a:endParaRPr lang="en-US"/>
              </a:p>
            </p:txBody>
          </p:sp>
          <p:sp>
            <p:nvSpPr>
              <p:cNvPr id="21" name="Freeform 22"/>
              <p:cNvSpPr>
                <a:spLocks/>
              </p:cNvSpPr>
              <p:nvPr/>
            </p:nvSpPr>
            <p:spPr bwMode="auto">
              <a:xfrm>
                <a:off x="4879" y="1105"/>
                <a:ext cx="84" cy="125"/>
              </a:xfrm>
              <a:custGeom>
                <a:avLst/>
                <a:gdLst/>
                <a:ahLst/>
                <a:cxnLst>
                  <a:cxn ang="0">
                    <a:pos x="0" y="125"/>
                  </a:cxn>
                  <a:cxn ang="0">
                    <a:pos x="84" y="37"/>
                  </a:cxn>
                  <a:cxn ang="0">
                    <a:pos x="84" y="0"/>
                  </a:cxn>
                  <a:cxn ang="0">
                    <a:pos x="0" y="104"/>
                  </a:cxn>
                  <a:cxn ang="0">
                    <a:pos x="0" y="125"/>
                  </a:cxn>
                </a:cxnLst>
                <a:rect l="0" t="0" r="r" b="b"/>
                <a:pathLst>
                  <a:path w="84" h="125">
                    <a:moveTo>
                      <a:pt x="0" y="125"/>
                    </a:moveTo>
                    <a:lnTo>
                      <a:pt x="84" y="37"/>
                    </a:lnTo>
                    <a:lnTo>
                      <a:pt x="84" y="0"/>
                    </a:lnTo>
                    <a:lnTo>
                      <a:pt x="0" y="104"/>
                    </a:lnTo>
                    <a:lnTo>
                      <a:pt x="0" y="125"/>
                    </a:lnTo>
                    <a:close/>
                  </a:path>
                </a:pathLst>
              </a:custGeom>
              <a:solidFill>
                <a:srgbClr val="7A7A5A"/>
              </a:solidFill>
              <a:ln w="6350">
                <a:solidFill>
                  <a:srgbClr val="494936"/>
                </a:solidFill>
                <a:prstDash val="solid"/>
                <a:round/>
                <a:headEnd/>
                <a:tailEnd/>
              </a:ln>
            </p:spPr>
            <p:txBody>
              <a:bodyPr/>
              <a:lstStyle/>
              <a:p>
                <a:endParaRPr lang="en-US"/>
              </a:p>
            </p:txBody>
          </p:sp>
          <p:sp>
            <p:nvSpPr>
              <p:cNvPr id="22" name="Rectangle 23"/>
              <p:cNvSpPr>
                <a:spLocks noChangeArrowheads="1"/>
              </p:cNvSpPr>
              <p:nvPr/>
            </p:nvSpPr>
            <p:spPr bwMode="auto">
              <a:xfrm>
                <a:off x="4303" y="1209"/>
                <a:ext cx="576" cy="21"/>
              </a:xfrm>
              <a:prstGeom prst="rect">
                <a:avLst/>
              </a:prstGeom>
              <a:solidFill>
                <a:srgbClr val="B7B79D"/>
              </a:solidFill>
              <a:ln w="9525">
                <a:noFill/>
                <a:miter lim="800000"/>
                <a:headEnd/>
                <a:tailEnd/>
              </a:ln>
            </p:spPr>
            <p:txBody>
              <a:bodyPr/>
              <a:lstStyle/>
              <a:p>
                <a:endParaRPr lang="en-US"/>
              </a:p>
            </p:txBody>
          </p:sp>
          <p:sp>
            <p:nvSpPr>
              <p:cNvPr id="23" name="Rectangle 24"/>
              <p:cNvSpPr>
                <a:spLocks noChangeArrowheads="1"/>
              </p:cNvSpPr>
              <p:nvPr/>
            </p:nvSpPr>
            <p:spPr bwMode="auto">
              <a:xfrm>
                <a:off x="4305" y="1211"/>
                <a:ext cx="572" cy="17"/>
              </a:xfrm>
              <a:prstGeom prst="rect">
                <a:avLst/>
              </a:prstGeom>
              <a:solidFill>
                <a:srgbClr val="B7B79D"/>
              </a:solidFill>
              <a:ln w="6350">
                <a:solidFill>
                  <a:srgbClr val="494936"/>
                </a:solidFill>
                <a:miter lim="800000"/>
                <a:headEnd/>
                <a:tailEnd/>
              </a:ln>
            </p:spPr>
            <p:txBody>
              <a:bodyPr/>
              <a:lstStyle/>
              <a:p>
                <a:endParaRPr lang="en-US"/>
              </a:p>
            </p:txBody>
          </p:sp>
          <p:sp>
            <p:nvSpPr>
              <p:cNvPr id="24" name="Freeform 25"/>
              <p:cNvSpPr>
                <a:spLocks/>
              </p:cNvSpPr>
              <p:nvPr/>
            </p:nvSpPr>
            <p:spPr bwMode="auto">
              <a:xfrm>
                <a:off x="4412" y="909"/>
                <a:ext cx="593" cy="58"/>
              </a:xfrm>
              <a:custGeom>
                <a:avLst/>
                <a:gdLst/>
                <a:ahLst/>
                <a:cxnLst>
                  <a:cxn ang="0">
                    <a:pos x="0" y="58"/>
                  </a:cxn>
                  <a:cxn ang="0">
                    <a:pos x="62" y="0"/>
                  </a:cxn>
                  <a:cxn ang="0">
                    <a:pos x="593" y="0"/>
                  </a:cxn>
                  <a:cxn ang="0">
                    <a:pos x="534" y="58"/>
                  </a:cxn>
                  <a:cxn ang="0">
                    <a:pos x="0" y="58"/>
                  </a:cxn>
                </a:cxnLst>
                <a:rect l="0" t="0" r="r" b="b"/>
                <a:pathLst>
                  <a:path w="593" h="58">
                    <a:moveTo>
                      <a:pt x="0" y="58"/>
                    </a:moveTo>
                    <a:lnTo>
                      <a:pt x="62" y="0"/>
                    </a:lnTo>
                    <a:lnTo>
                      <a:pt x="593" y="0"/>
                    </a:lnTo>
                    <a:lnTo>
                      <a:pt x="534" y="58"/>
                    </a:lnTo>
                    <a:lnTo>
                      <a:pt x="0" y="58"/>
                    </a:lnTo>
                    <a:close/>
                  </a:path>
                </a:pathLst>
              </a:custGeom>
              <a:solidFill>
                <a:srgbClr val="000000"/>
              </a:solidFill>
              <a:ln w="9525">
                <a:noFill/>
                <a:round/>
                <a:headEnd/>
                <a:tailEnd/>
              </a:ln>
            </p:spPr>
            <p:txBody>
              <a:bodyPr/>
              <a:lstStyle/>
              <a:p>
                <a:endParaRPr lang="en-US"/>
              </a:p>
            </p:txBody>
          </p:sp>
          <p:sp>
            <p:nvSpPr>
              <p:cNvPr id="25" name="Freeform 26"/>
              <p:cNvSpPr>
                <a:spLocks/>
              </p:cNvSpPr>
              <p:nvPr/>
            </p:nvSpPr>
            <p:spPr bwMode="auto">
              <a:xfrm>
                <a:off x="4412" y="909"/>
                <a:ext cx="593" cy="58"/>
              </a:xfrm>
              <a:custGeom>
                <a:avLst/>
                <a:gdLst/>
                <a:ahLst/>
                <a:cxnLst>
                  <a:cxn ang="0">
                    <a:pos x="0" y="58"/>
                  </a:cxn>
                  <a:cxn ang="0">
                    <a:pos x="62" y="0"/>
                  </a:cxn>
                  <a:cxn ang="0">
                    <a:pos x="593" y="0"/>
                  </a:cxn>
                  <a:cxn ang="0">
                    <a:pos x="534" y="58"/>
                  </a:cxn>
                  <a:cxn ang="0">
                    <a:pos x="0" y="58"/>
                  </a:cxn>
                </a:cxnLst>
                <a:rect l="0" t="0" r="r" b="b"/>
                <a:pathLst>
                  <a:path w="593" h="58">
                    <a:moveTo>
                      <a:pt x="0" y="58"/>
                    </a:moveTo>
                    <a:lnTo>
                      <a:pt x="62" y="0"/>
                    </a:lnTo>
                    <a:lnTo>
                      <a:pt x="593" y="0"/>
                    </a:lnTo>
                    <a:lnTo>
                      <a:pt x="534" y="58"/>
                    </a:lnTo>
                    <a:lnTo>
                      <a:pt x="0" y="58"/>
                    </a:lnTo>
                    <a:close/>
                  </a:path>
                </a:pathLst>
              </a:custGeom>
              <a:solidFill>
                <a:srgbClr val="000000"/>
              </a:solidFill>
              <a:ln w="6350">
                <a:solidFill>
                  <a:srgbClr val="000000"/>
                </a:solidFill>
                <a:prstDash val="solid"/>
                <a:round/>
                <a:headEnd/>
                <a:tailEnd/>
              </a:ln>
            </p:spPr>
            <p:txBody>
              <a:bodyPr/>
              <a:lstStyle/>
              <a:p>
                <a:endParaRPr lang="en-US"/>
              </a:p>
            </p:txBody>
          </p:sp>
          <p:sp>
            <p:nvSpPr>
              <p:cNvPr id="26" name="Freeform 27"/>
              <p:cNvSpPr>
                <a:spLocks/>
              </p:cNvSpPr>
              <p:nvPr/>
            </p:nvSpPr>
            <p:spPr bwMode="auto">
              <a:xfrm>
                <a:off x="4408" y="483"/>
                <a:ext cx="588" cy="54"/>
              </a:xfrm>
              <a:custGeom>
                <a:avLst/>
                <a:gdLst/>
                <a:ahLst/>
                <a:cxnLst>
                  <a:cxn ang="0">
                    <a:pos x="0" y="54"/>
                  </a:cxn>
                  <a:cxn ang="0">
                    <a:pos x="58" y="0"/>
                  </a:cxn>
                  <a:cxn ang="0">
                    <a:pos x="588" y="0"/>
                  </a:cxn>
                  <a:cxn ang="0">
                    <a:pos x="530" y="54"/>
                  </a:cxn>
                  <a:cxn ang="0">
                    <a:pos x="0" y="54"/>
                  </a:cxn>
                </a:cxnLst>
                <a:rect l="0" t="0" r="r" b="b"/>
                <a:pathLst>
                  <a:path w="588" h="54">
                    <a:moveTo>
                      <a:pt x="0" y="54"/>
                    </a:moveTo>
                    <a:lnTo>
                      <a:pt x="58" y="0"/>
                    </a:lnTo>
                    <a:lnTo>
                      <a:pt x="588" y="0"/>
                    </a:lnTo>
                    <a:lnTo>
                      <a:pt x="530" y="54"/>
                    </a:lnTo>
                    <a:lnTo>
                      <a:pt x="0" y="54"/>
                    </a:lnTo>
                    <a:close/>
                  </a:path>
                </a:pathLst>
              </a:custGeom>
              <a:solidFill>
                <a:srgbClr val="C9C9B6"/>
              </a:solidFill>
              <a:ln w="9525">
                <a:noFill/>
                <a:round/>
                <a:headEnd/>
                <a:tailEnd/>
              </a:ln>
            </p:spPr>
            <p:txBody>
              <a:bodyPr/>
              <a:lstStyle/>
              <a:p>
                <a:endParaRPr lang="en-US"/>
              </a:p>
            </p:txBody>
          </p:sp>
          <p:sp>
            <p:nvSpPr>
              <p:cNvPr id="27" name="Freeform 28"/>
              <p:cNvSpPr>
                <a:spLocks/>
              </p:cNvSpPr>
              <p:nvPr/>
            </p:nvSpPr>
            <p:spPr bwMode="auto">
              <a:xfrm>
                <a:off x="4408" y="483"/>
                <a:ext cx="588" cy="54"/>
              </a:xfrm>
              <a:custGeom>
                <a:avLst/>
                <a:gdLst/>
                <a:ahLst/>
                <a:cxnLst>
                  <a:cxn ang="0">
                    <a:pos x="0" y="54"/>
                  </a:cxn>
                  <a:cxn ang="0">
                    <a:pos x="58" y="0"/>
                  </a:cxn>
                  <a:cxn ang="0">
                    <a:pos x="588" y="0"/>
                  </a:cxn>
                  <a:cxn ang="0">
                    <a:pos x="530" y="54"/>
                  </a:cxn>
                  <a:cxn ang="0">
                    <a:pos x="0" y="54"/>
                  </a:cxn>
                </a:cxnLst>
                <a:rect l="0" t="0" r="r" b="b"/>
                <a:pathLst>
                  <a:path w="588" h="54">
                    <a:moveTo>
                      <a:pt x="0" y="54"/>
                    </a:moveTo>
                    <a:lnTo>
                      <a:pt x="58" y="0"/>
                    </a:lnTo>
                    <a:lnTo>
                      <a:pt x="588" y="0"/>
                    </a:lnTo>
                    <a:lnTo>
                      <a:pt x="530" y="54"/>
                    </a:lnTo>
                    <a:lnTo>
                      <a:pt x="0" y="54"/>
                    </a:lnTo>
                    <a:close/>
                  </a:path>
                </a:pathLst>
              </a:custGeom>
              <a:solidFill>
                <a:srgbClr val="C9C9B6"/>
              </a:solidFill>
              <a:ln w="6350">
                <a:solidFill>
                  <a:srgbClr val="494936"/>
                </a:solidFill>
                <a:prstDash val="solid"/>
                <a:round/>
                <a:headEnd/>
                <a:tailEnd/>
              </a:ln>
            </p:spPr>
            <p:txBody>
              <a:bodyPr/>
              <a:lstStyle/>
              <a:p>
                <a:endParaRPr lang="en-US"/>
              </a:p>
            </p:txBody>
          </p:sp>
          <p:sp>
            <p:nvSpPr>
              <p:cNvPr id="28" name="Rectangle 29"/>
              <p:cNvSpPr>
                <a:spLocks noChangeArrowheads="1"/>
              </p:cNvSpPr>
              <p:nvPr/>
            </p:nvSpPr>
            <p:spPr bwMode="auto">
              <a:xfrm>
                <a:off x="4410" y="539"/>
                <a:ext cx="530" cy="418"/>
              </a:xfrm>
              <a:prstGeom prst="rect">
                <a:avLst/>
              </a:prstGeom>
              <a:solidFill>
                <a:srgbClr val="B7B79D"/>
              </a:solidFill>
              <a:ln w="6350">
                <a:solidFill>
                  <a:srgbClr val="494936"/>
                </a:solidFill>
                <a:miter lim="800000"/>
                <a:headEnd/>
                <a:tailEnd/>
              </a:ln>
            </p:spPr>
            <p:txBody>
              <a:bodyPr/>
              <a:lstStyle/>
              <a:p>
                <a:endParaRPr lang="en-US"/>
              </a:p>
            </p:txBody>
          </p:sp>
          <p:sp>
            <p:nvSpPr>
              <p:cNvPr id="29" name="Rectangle 30"/>
              <p:cNvSpPr>
                <a:spLocks noChangeArrowheads="1"/>
              </p:cNvSpPr>
              <p:nvPr/>
            </p:nvSpPr>
            <p:spPr bwMode="auto">
              <a:xfrm>
                <a:off x="4456" y="594"/>
                <a:ext cx="438" cy="321"/>
              </a:xfrm>
              <a:prstGeom prst="rect">
                <a:avLst/>
              </a:prstGeom>
              <a:solidFill>
                <a:srgbClr val="FFFFFF"/>
              </a:solidFill>
              <a:ln w="6350">
                <a:solidFill>
                  <a:srgbClr val="494936"/>
                </a:solidFill>
                <a:miter lim="800000"/>
                <a:headEnd/>
                <a:tailEnd/>
              </a:ln>
            </p:spPr>
            <p:txBody>
              <a:bodyPr/>
              <a:lstStyle/>
              <a:p>
                <a:endParaRPr lang="en-US"/>
              </a:p>
            </p:txBody>
          </p:sp>
          <p:sp>
            <p:nvSpPr>
              <p:cNvPr id="30" name="Freeform 31"/>
              <p:cNvSpPr>
                <a:spLocks/>
              </p:cNvSpPr>
              <p:nvPr/>
            </p:nvSpPr>
            <p:spPr bwMode="auto">
              <a:xfrm>
                <a:off x="4938" y="483"/>
                <a:ext cx="58" cy="471"/>
              </a:xfrm>
              <a:custGeom>
                <a:avLst/>
                <a:gdLst/>
                <a:ahLst/>
                <a:cxnLst>
                  <a:cxn ang="0">
                    <a:pos x="0" y="471"/>
                  </a:cxn>
                  <a:cxn ang="0">
                    <a:pos x="58" y="413"/>
                  </a:cxn>
                  <a:cxn ang="0">
                    <a:pos x="58" y="0"/>
                  </a:cxn>
                  <a:cxn ang="0">
                    <a:pos x="0" y="54"/>
                  </a:cxn>
                  <a:cxn ang="0">
                    <a:pos x="0" y="471"/>
                  </a:cxn>
                </a:cxnLst>
                <a:rect l="0" t="0" r="r" b="b"/>
                <a:pathLst>
                  <a:path w="58" h="471">
                    <a:moveTo>
                      <a:pt x="0" y="471"/>
                    </a:moveTo>
                    <a:lnTo>
                      <a:pt x="58" y="413"/>
                    </a:lnTo>
                    <a:lnTo>
                      <a:pt x="58" y="0"/>
                    </a:lnTo>
                    <a:lnTo>
                      <a:pt x="0" y="54"/>
                    </a:lnTo>
                    <a:lnTo>
                      <a:pt x="0" y="471"/>
                    </a:lnTo>
                    <a:close/>
                  </a:path>
                </a:pathLst>
              </a:custGeom>
              <a:solidFill>
                <a:srgbClr val="7A7A5A"/>
              </a:solidFill>
              <a:ln w="9525">
                <a:noFill/>
                <a:round/>
                <a:headEnd/>
                <a:tailEnd/>
              </a:ln>
            </p:spPr>
            <p:txBody>
              <a:bodyPr/>
              <a:lstStyle/>
              <a:p>
                <a:endParaRPr lang="en-US"/>
              </a:p>
            </p:txBody>
          </p:sp>
          <p:sp>
            <p:nvSpPr>
              <p:cNvPr id="31" name="Freeform 32"/>
              <p:cNvSpPr>
                <a:spLocks/>
              </p:cNvSpPr>
              <p:nvPr/>
            </p:nvSpPr>
            <p:spPr bwMode="auto">
              <a:xfrm>
                <a:off x="4938" y="483"/>
                <a:ext cx="58" cy="471"/>
              </a:xfrm>
              <a:custGeom>
                <a:avLst/>
                <a:gdLst/>
                <a:ahLst/>
                <a:cxnLst>
                  <a:cxn ang="0">
                    <a:pos x="0" y="471"/>
                  </a:cxn>
                  <a:cxn ang="0">
                    <a:pos x="58" y="413"/>
                  </a:cxn>
                  <a:cxn ang="0">
                    <a:pos x="58" y="0"/>
                  </a:cxn>
                  <a:cxn ang="0">
                    <a:pos x="0" y="54"/>
                  </a:cxn>
                  <a:cxn ang="0">
                    <a:pos x="0" y="471"/>
                  </a:cxn>
                </a:cxnLst>
                <a:rect l="0" t="0" r="r" b="b"/>
                <a:pathLst>
                  <a:path w="58" h="471">
                    <a:moveTo>
                      <a:pt x="0" y="471"/>
                    </a:moveTo>
                    <a:lnTo>
                      <a:pt x="58" y="413"/>
                    </a:lnTo>
                    <a:lnTo>
                      <a:pt x="58" y="0"/>
                    </a:lnTo>
                    <a:lnTo>
                      <a:pt x="0" y="54"/>
                    </a:lnTo>
                    <a:lnTo>
                      <a:pt x="0" y="471"/>
                    </a:lnTo>
                    <a:close/>
                  </a:path>
                </a:pathLst>
              </a:custGeom>
              <a:solidFill>
                <a:srgbClr val="7A7A5A"/>
              </a:solidFill>
              <a:ln w="6350">
                <a:solidFill>
                  <a:srgbClr val="494936"/>
                </a:solidFill>
                <a:prstDash val="solid"/>
                <a:round/>
                <a:headEnd/>
                <a:tailEnd/>
              </a:ln>
            </p:spPr>
            <p:txBody>
              <a:bodyPr/>
              <a:lstStyle/>
              <a:p>
                <a:endParaRPr lang="en-US"/>
              </a:p>
            </p:txBody>
          </p:sp>
        </p:grpSp>
        <p:sp>
          <p:nvSpPr>
            <p:cNvPr id="10" name="Text Box 33"/>
            <p:cNvSpPr txBox="1">
              <a:spLocks noChangeArrowheads="1"/>
            </p:cNvSpPr>
            <p:nvPr/>
          </p:nvSpPr>
          <p:spPr bwMode="auto">
            <a:xfrm>
              <a:off x="4581" y="586"/>
              <a:ext cx="262" cy="288"/>
            </a:xfrm>
            <a:prstGeom prst="rect">
              <a:avLst/>
            </a:prstGeom>
            <a:noFill/>
            <a:ln w="28575">
              <a:noFill/>
              <a:miter lim="800000"/>
              <a:headEnd/>
              <a:tailEnd/>
            </a:ln>
            <a:effectLst/>
          </p:spPr>
          <p:txBody>
            <a:bodyPr wrap="none">
              <a:spAutoFit/>
            </a:bodyPr>
            <a:lstStyle/>
            <a:p>
              <a:pPr algn="ctr" eaLnBrk="0" hangingPunct="0"/>
              <a:r>
                <a:rPr lang="en-US" sz="2400" b="1">
                  <a:solidFill>
                    <a:srgbClr val="FF6600"/>
                  </a:solidFill>
                  <a:latin typeface="Verdana" pitchFamily="34" charset="0"/>
                </a:rPr>
                <a:t>B</a:t>
              </a:r>
            </a:p>
          </p:txBody>
        </p:sp>
      </p:grpSp>
      <p:sp>
        <p:nvSpPr>
          <p:cNvPr id="32" name="Line 34"/>
          <p:cNvSpPr>
            <a:spLocks noChangeShapeType="1"/>
          </p:cNvSpPr>
          <p:nvPr/>
        </p:nvSpPr>
        <p:spPr bwMode="auto">
          <a:xfrm>
            <a:off x="1757363" y="1327150"/>
            <a:ext cx="2420937" cy="0"/>
          </a:xfrm>
          <a:prstGeom prst="line">
            <a:avLst/>
          </a:prstGeom>
          <a:noFill/>
          <a:ln w="28575">
            <a:solidFill>
              <a:srgbClr val="FF6600"/>
            </a:solidFill>
            <a:round/>
            <a:headEnd/>
            <a:tailEnd/>
          </a:ln>
          <a:effectLst/>
        </p:spPr>
        <p:txBody>
          <a:bodyPr wrap="none" anchor="ctr"/>
          <a:lstStyle/>
          <a:p>
            <a:endParaRPr lang="en-US"/>
          </a:p>
        </p:txBody>
      </p:sp>
      <p:sp>
        <p:nvSpPr>
          <p:cNvPr id="33" name="Line 35"/>
          <p:cNvSpPr>
            <a:spLocks noChangeShapeType="1"/>
          </p:cNvSpPr>
          <p:nvPr/>
        </p:nvSpPr>
        <p:spPr bwMode="auto">
          <a:xfrm>
            <a:off x="4429125" y="1327150"/>
            <a:ext cx="2384425" cy="0"/>
          </a:xfrm>
          <a:prstGeom prst="line">
            <a:avLst/>
          </a:prstGeom>
          <a:noFill/>
          <a:ln w="28575">
            <a:solidFill>
              <a:srgbClr val="FF6600"/>
            </a:solidFill>
            <a:round/>
            <a:headEnd/>
            <a:tailEnd/>
          </a:ln>
          <a:effectLst/>
        </p:spPr>
        <p:txBody>
          <a:bodyPr wrap="none" anchor="ctr"/>
          <a:lstStyle/>
          <a:p>
            <a:endParaRPr lang="en-US"/>
          </a:p>
        </p:txBody>
      </p:sp>
      <p:sp>
        <p:nvSpPr>
          <p:cNvPr id="34" name="Line 36"/>
          <p:cNvSpPr>
            <a:spLocks noChangeShapeType="1"/>
          </p:cNvSpPr>
          <p:nvPr/>
        </p:nvSpPr>
        <p:spPr bwMode="auto">
          <a:xfrm>
            <a:off x="4173538" y="1327150"/>
            <a:ext cx="0" cy="5214938"/>
          </a:xfrm>
          <a:prstGeom prst="line">
            <a:avLst/>
          </a:prstGeom>
          <a:noFill/>
          <a:ln w="28575">
            <a:solidFill>
              <a:srgbClr val="FF6600"/>
            </a:solidFill>
            <a:round/>
            <a:headEnd/>
            <a:tailEnd/>
          </a:ln>
          <a:effectLst/>
        </p:spPr>
        <p:txBody>
          <a:bodyPr wrap="none" anchor="ctr"/>
          <a:lstStyle/>
          <a:p>
            <a:endParaRPr lang="en-US"/>
          </a:p>
        </p:txBody>
      </p:sp>
      <p:sp>
        <p:nvSpPr>
          <p:cNvPr id="35" name="Line 37"/>
          <p:cNvSpPr>
            <a:spLocks noChangeShapeType="1"/>
          </p:cNvSpPr>
          <p:nvPr/>
        </p:nvSpPr>
        <p:spPr bwMode="auto">
          <a:xfrm>
            <a:off x="4425950" y="1327150"/>
            <a:ext cx="0" cy="5214938"/>
          </a:xfrm>
          <a:prstGeom prst="line">
            <a:avLst/>
          </a:prstGeom>
          <a:noFill/>
          <a:ln w="28575">
            <a:solidFill>
              <a:srgbClr val="FF6600"/>
            </a:solidFill>
            <a:round/>
            <a:headEnd/>
            <a:tailEnd/>
          </a:ln>
          <a:effectLst/>
        </p:spPr>
        <p:txBody>
          <a:bodyPr wrap="none" anchor="ctr"/>
          <a:lstStyle/>
          <a:p>
            <a:endParaRPr lang="en-US"/>
          </a:p>
        </p:txBody>
      </p:sp>
      <p:sp>
        <p:nvSpPr>
          <p:cNvPr id="36" name="Line 38"/>
          <p:cNvSpPr>
            <a:spLocks noChangeShapeType="1"/>
          </p:cNvSpPr>
          <p:nvPr/>
        </p:nvSpPr>
        <p:spPr bwMode="auto">
          <a:xfrm flipH="1">
            <a:off x="4175125" y="6527800"/>
            <a:ext cx="254000" cy="0"/>
          </a:xfrm>
          <a:prstGeom prst="line">
            <a:avLst/>
          </a:prstGeom>
          <a:noFill/>
          <a:ln w="28575">
            <a:solidFill>
              <a:srgbClr val="FF6600"/>
            </a:solidFill>
            <a:round/>
            <a:headEnd/>
            <a:tailEnd/>
          </a:ln>
          <a:effectLst/>
        </p:spPr>
        <p:txBody>
          <a:bodyPr wrap="none" anchor="ctr"/>
          <a:lstStyle/>
          <a:p>
            <a:endParaRPr lang="en-US"/>
          </a:p>
        </p:txBody>
      </p:sp>
      <p:sp>
        <p:nvSpPr>
          <p:cNvPr id="37" name="Rectangle 39"/>
          <p:cNvSpPr>
            <a:spLocks noChangeArrowheads="1"/>
          </p:cNvSpPr>
          <p:nvPr/>
        </p:nvSpPr>
        <p:spPr bwMode="auto">
          <a:xfrm>
            <a:off x="2716213" y="5062538"/>
            <a:ext cx="693737" cy="51911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400" b="1">
                <a:solidFill>
                  <a:schemeClr val="bg1"/>
                </a:solidFill>
                <a:latin typeface="Verdana" pitchFamily="34" charset="0"/>
              </a:rPr>
              <a:t>Packet</a:t>
            </a:r>
          </a:p>
        </p:txBody>
      </p:sp>
      <p:sp>
        <p:nvSpPr>
          <p:cNvPr id="38" name="Rectangle 40"/>
          <p:cNvSpPr>
            <a:spLocks noChangeArrowheads="1"/>
          </p:cNvSpPr>
          <p:nvPr/>
        </p:nvSpPr>
        <p:spPr bwMode="auto">
          <a:xfrm>
            <a:off x="2193925" y="2482850"/>
            <a:ext cx="1414463" cy="51911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400" b="1">
                <a:solidFill>
                  <a:schemeClr val="bg1"/>
                </a:solidFill>
                <a:latin typeface="Verdana" pitchFamily="34" charset="0"/>
              </a:rPr>
              <a:t>Data</a:t>
            </a:r>
          </a:p>
        </p:txBody>
      </p:sp>
      <p:sp>
        <p:nvSpPr>
          <p:cNvPr id="39" name="Rectangle 41"/>
          <p:cNvSpPr>
            <a:spLocks noChangeArrowheads="1"/>
          </p:cNvSpPr>
          <p:nvPr/>
        </p:nvSpPr>
        <p:spPr bwMode="auto">
          <a:xfrm>
            <a:off x="2193925" y="1811338"/>
            <a:ext cx="1414463" cy="51911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400" b="1">
                <a:solidFill>
                  <a:schemeClr val="bg1"/>
                </a:solidFill>
                <a:latin typeface="Verdana" pitchFamily="34" charset="0"/>
              </a:rPr>
              <a:t>Data</a:t>
            </a:r>
          </a:p>
        </p:txBody>
      </p:sp>
      <p:sp>
        <p:nvSpPr>
          <p:cNvPr id="40" name="Rectangle 42"/>
          <p:cNvSpPr>
            <a:spLocks noChangeArrowheads="1"/>
          </p:cNvSpPr>
          <p:nvPr/>
        </p:nvSpPr>
        <p:spPr bwMode="auto">
          <a:xfrm>
            <a:off x="2193925" y="3155950"/>
            <a:ext cx="1414463" cy="51911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400" b="1">
                <a:solidFill>
                  <a:schemeClr val="bg1"/>
                </a:solidFill>
                <a:latin typeface="Verdana" pitchFamily="34" charset="0"/>
              </a:rPr>
              <a:t>Data</a:t>
            </a:r>
          </a:p>
        </p:txBody>
      </p:sp>
      <p:sp>
        <p:nvSpPr>
          <p:cNvPr id="41" name="Rectangle 43"/>
          <p:cNvSpPr>
            <a:spLocks noChangeArrowheads="1"/>
          </p:cNvSpPr>
          <p:nvPr/>
        </p:nvSpPr>
        <p:spPr bwMode="auto">
          <a:xfrm>
            <a:off x="2185988" y="5724525"/>
            <a:ext cx="1414462" cy="536575"/>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400" b="1">
                <a:solidFill>
                  <a:schemeClr val="bg1"/>
                </a:solidFill>
                <a:latin typeface="Verdana" pitchFamily="34" charset="0"/>
              </a:rPr>
              <a:t>Bits</a:t>
            </a:r>
          </a:p>
        </p:txBody>
      </p:sp>
      <p:sp>
        <p:nvSpPr>
          <p:cNvPr id="42" name="Rectangle 44"/>
          <p:cNvSpPr>
            <a:spLocks noChangeArrowheads="1"/>
          </p:cNvSpPr>
          <p:nvPr/>
        </p:nvSpPr>
        <p:spPr bwMode="auto">
          <a:xfrm>
            <a:off x="2786063" y="3806825"/>
            <a:ext cx="817562" cy="51911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400" b="1">
                <a:solidFill>
                  <a:schemeClr val="bg1"/>
                </a:solidFill>
                <a:latin typeface="Verdana" pitchFamily="34" charset="0"/>
              </a:rPr>
              <a:t>Data</a:t>
            </a:r>
          </a:p>
        </p:txBody>
      </p:sp>
      <p:sp>
        <p:nvSpPr>
          <p:cNvPr id="43" name="AutoShape 45"/>
          <p:cNvSpPr>
            <a:spLocks noChangeArrowheads="1"/>
          </p:cNvSpPr>
          <p:nvPr/>
        </p:nvSpPr>
        <p:spPr bwMode="auto">
          <a:xfrm>
            <a:off x="3708400" y="1955800"/>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sp>
        <p:nvSpPr>
          <p:cNvPr id="44" name="AutoShape 46"/>
          <p:cNvSpPr>
            <a:spLocks noChangeArrowheads="1"/>
          </p:cNvSpPr>
          <p:nvPr/>
        </p:nvSpPr>
        <p:spPr bwMode="auto">
          <a:xfrm>
            <a:off x="3708400" y="2652713"/>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sp>
        <p:nvSpPr>
          <p:cNvPr id="45" name="AutoShape 47"/>
          <p:cNvSpPr>
            <a:spLocks noChangeArrowheads="1"/>
          </p:cNvSpPr>
          <p:nvPr/>
        </p:nvSpPr>
        <p:spPr bwMode="auto">
          <a:xfrm>
            <a:off x="3725863" y="3286125"/>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sp>
        <p:nvSpPr>
          <p:cNvPr id="46" name="AutoShape 48"/>
          <p:cNvSpPr>
            <a:spLocks noChangeArrowheads="1"/>
          </p:cNvSpPr>
          <p:nvPr/>
        </p:nvSpPr>
        <p:spPr bwMode="auto">
          <a:xfrm>
            <a:off x="3725863" y="3932238"/>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sp>
        <p:nvSpPr>
          <p:cNvPr id="47" name="AutoShape 49"/>
          <p:cNvSpPr>
            <a:spLocks noChangeArrowheads="1"/>
          </p:cNvSpPr>
          <p:nvPr/>
        </p:nvSpPr>
        <p:spPr bwMode="auto">
          <a:xfrm>
            <a:off x="3725863" y="4576763"/>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sp>
        <p:nvSpPr>
          <p:cNvPr id="48" name="AutoShape 50"/>
          <p:cNvSpPr>
            <a:spLocks noChangeArrowheads="1"/>
          </p:cNvSpPr>
          <p:nvPr/>
        </p:nvSpPr>
        <p:spPr bwMode="auto">
          <a:xfrm>
            <a:off x="3725863" y="5257800"/>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sp>
        <p:nvSpPr>
          <p:cNvPr id="49" name="Rectangle 51"/>
          <p:cNvSpPr>
            <a:spLocks noChangeArrowheads="1"/>
          </p:cNvSpPr>
          <p:nvPr/>
        </p:nvSpPr>
        <p:spPr bwMode="auto">
          <a:xfrm>
            <a:off x="2765425" y="4433888"/>
            <a:ext cx="842963" cy="51911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400" b="1">
                <a:solidFill>
                  <a:schemeClr val="bg1"/>
                </a:solidFill>
                <a:latin typeface="Verdana" pitchFamily="34" charset="0"/>
              </a:rPr>
              <a:t>Segment</a:t>
            </a:r>
          </a:p>
        </p:txBody>
      </p:sp>
      <p:sp>
        <p:nvSpPr>
          <p:cNvPr id="50" name="Rectangle 52"/>
          <p:cNvSpPr>
            <a:spLocks noChangeArrowheads="1"/>
          </p:cNvSpPr>
          <p:nvPr/>
        </p:nvSpPr>
        <p:spPr bwMode="auto">
          <a:xfrm>
            <a:off x="76200" y="152400"/>
            <a:ext cx="5827713" cy="457200"/>
          </a:xfrm>
          <a:prstGeom prst="rect">
            <a:avLst/>
          </a:prstGeom>
          <a:noFill/>
          <a:ln w="9525">
            <a:noFill/>
            <a:miter lim="800000"/>
            <a:headEnd/>
            <a:tailEnd/>
          </a:ln>
          <a:effectLst/>
        </p:spPr>
        <p:txBody>
          <a:bodyPr lIns="92075" tIns="46038" rIns="92075" bIns="46038" anchor="ctr"/>
          <a:lstStyle/>
          <a:p>
            <a:pPr>
              <a:spcBef>
                <a:spcPct val="20000"/>
              </a:spcBef>
            </a:pPr>
            <a:r>
              <a:rPr lang="en-US" altLang="ja-JP" sz="2000" b="1">
                <a:solidFill>
                  <a:srgbClr val="00FF00"/>
                </a:solidFill>
                <a:latin typeface="Verdana" pitchFamily="34" charset="0"/>
                <a:ea typeface="ＭＳ Ｐゴシック" pitchFamily="50" charset="-128"/>
              </a:rPr>
              <a:t>Data Encapsulation  &amp; De-capsulation </a:t>
            </a:r>
          </a:p>
        </p:txBody>
      </p:sp>
      <p:sp>
        <p:nvSpPr>
          <p:cNvPr id="51" name="Rectangle 53"/>
          <p:cNvSpPr>
            <a:spLocks noChangeArrowheads="1"/>
          </p:cNvSpPr>
          <p:nvPr/>
        </p:nvSpPr>
        <p:spPr bwMode="auto">
          <a:xfrm>
            <a:off x="2716213" y="5062538"/>
            <a:ext cx="693737" cy="51911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400" b="1">
                <a:solidFill>
                  <a:schemeClr val="bg1"/>
                </a:solidFill>
                <a:latin typeface="Verdana" pitchFamily="34" charset="0"/>
              </a:rPr>
              <a:t>Packet</a:t>
            </a:r>
          </a:p>
        </p:txBody>
      </p:sp>
      <p:sp>
        <p:nvSpPr>
          <p:cNvPr id="52" name="Rectangle 54"/>
          <p:cNvSpPr>
            <a:spLocks noChangeArrowheads="1"/>
          </p:cNvSpPr>
          <p:nvPr/>
        </p:nvSpPr>
        <p:spPr bwMode="auto">
          <a:xfrm>
            <a:off x="5008563" y="2482850"/>
            <a:ext cx="1414462" cy="51911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400" b="1">
                <a:solidFill>
                  <a:schemeClr val="bg1"/>
                </a:solidFill>
                <a:latin typeface="Verdana" pitchFamily="34" charset="0"/>
              </a:rPr>
              <a:t>Data</a:t>
            </a:r>
          </a:p>
        </p:txBody>
      </p:sp>
      <p:sp>
        <p:nvSpPr>
          <p:cNvPr id="53" name="Rectangle 55"/>
          <p:cNvSpPr>
            <a:spLocks noChangeArrowheads="1"/>
          </p:cNvSpPr>
          <p:nvPr/>
        </p:nvSpPr>
        <p:spPr bwMode="auto">
          <a:xfrm>
            <a:off x="5008563" y="1811338"/>
            <a:ext cx="1414462" cy="51911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400" b="1">
                <a:solidFill>
                  <a:schemeClr val="bg1"/>
                </a:solidFill>
                <a:latin typeface="Verdana" pitchFamily="34" charset="0"/>
              </a:rPr>
              <a:t>Data</a:t>
            </a:r>
          </a:p>
        </p:txBody>
      </p:sp>
      <p:sp>
        <p:nvSpPr>
          <p:cNvPr id="54" name="Rectangle 56"/>
          <p:cNvSpPr>
            <a:spLocks noChangeArrowheads="1"/>
          </p:cNvSpPr>
          <p:nvPr/>
        </p:nvSpPr>
        <p:spPr bwMode="auto">
          <a:xfrm>
            <a:off x="5008563" y="3155950"/>
            <a:ext cx="1414462" cy="519113"/>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400" b="1">
                <a:solidFill>
                  <a:schemeClr val="bg1"/>
                </a:solidFill>
                <a:latin typeface="Verdana" pitchFamily="34" charset="0"/>
              </a:rPr>
              <a:t>Data</a:t>
            </a:r>
          </a:p>
        </p:txBody>
      </p:sp>
      <p:sp>
        <p:nvSpPr>
          <p:cNvPr id="55" name="AutoShape 57"/>
          <p:cNvSpPr>
            <a:spLocks noChangeArrowheads="1"/>
          </p:cNvSpPr>
          <p:nvPr/>
        </p:nvSpPr>
        <p:spPr bwMode="auto">
          <a:xfrm flipH="1" flipV="1">
            <a:off x="4522788" y="1955800"/>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sp>
        <p:nvSpPr>
          <p:cNvPr id="56" name="AutoShape 58"/>
          <p:cNvSpPr>
            <a:spLocks noChangeArrowheads="1"/>
          </p:cNvSpPr>
          <p:nvPr/>
        </p:nvSpPr>
        <p:spPr bwMode="auto">
          <a:xfrm flipH="1" flipV="1">
            <a:off x="4522788" y="2652713"/>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sp>
        <p:nvSpPr>
          <p:cNvPr id="57" name="AutoShape 59"/>
          <p:cNvSpPr>
            <a:spLocks noChangeArrowheads="1"/>
          </p:cNvSpPr>
          <p:nvPr/>
        </p:nvSpPr>
        <p:spPr bwMode="auto">
          <a:xfrm flipH="1" flipV="1">
            <a:off x="4540250" y="3286125"/>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sp>
        <p:nvSpPr>
          <p:cNvPr id="58" name="AutoShape 60"/>
          <p:cNvSpPr>
            <a:spLocks noChangeArrowheads="1"/>
          </p:cNvSpPr>
          <p:nvPr/>
        </p:nvSpPr>
        <p:spPr bwMode="auto">
          <a:xfrm flipH="1" flipV="1">
            <a:off x="4540250" y="3932238"/>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grpSp>
        <p:nvGrpSpPr>
          <p:cNvPr id="59" name="Group 61"/>
          <p:cNvGrpSpPr>
            <a:grpSpLocks/>
          </p:cNvGrpSpPr>
          <p:nvPr/>
        </p:nvGrpSpPr>
        <p:grpSpPr bwMode="auto">
          <a:xfrm>
            <a:off x="249238" y="1776413"/>
            <a:ext cx="8097837" cy="4541837"/>
            <a:chOff x="157" y="1119"/>
            <a:chExt cx="5101" cy="2861"/>
          </a:xfrm>
        </p:grpSpPr>
        <p:sp>
          <p:nvSpPr>
            <p:cNvPr id="60" name="Rectangle 62"/>
            <p:cNvSpPr>
              <a:spLocks noChangeArrowheads="1"/>
            </p:cNvSpPr>
            <p:nvPr/>
          </p:nvSpPr>
          <p:spPr bwMode="auto">
            <a:xfrm>
              <a:off x="157" y="1119"/>
              <a:ext cx="1087" cy="410"/>
            </a:xfrm>
            <a:prstGeom prst="rect">
              <a:avLst/>
            </a:prstGeom>
            <a:solidFill>
              <a:srgbClr val="C0C0C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1600" b="1">
                  <a:latin typeface="Verdana" pitchFamily="34" charset="0"/>
                </a:rPr>
                <a:t>Application </a:t>
              </a:r>
            </a:p>
          </p:txBody>
        </p:sp>
        <p:sp>
          <p:nvSpPr>
            <p:cNvPr id="61" name="Rectangle 63"/>
            <p:cNvSpPr>
              <a:spLocks noChangeArrowheads="1"/>
            </p:cNvSpPr>
            <p:nvPr/>
          </p:nvSpPr>
          <p:spPr bwMode="auto">
            <a:xfrm>
              <a:off x="157" y="1526"/>
              <a:ext cx="1087" cy="410"/>
            </a:xfrm>
            <a:prstGeom prst="rect">
              <a:avLst/>
            </a:prstGeom>
            <a:solidFill>
              <a:srgbClr val="99FF99"/>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1600" b="1">
                  <a:latin typeface="Verdana" pitchFamily="34" charset="0"/>
                </a:rPr>
                <a:t>Presentation</a:t>
              </a:r>
            </a:p>
          </p:txBody>
        </p:sp>
        <p:sp>
          <p:nvSpPr>
            <p:cNvPr id="62" name="Rectangle 64"/>
            <p:cNvSpPr>
              <a:spLocks noChangeArrowheads="1"/>
            </p:cNvSpPr>
            <p:nvPr/>
          </p:nvSpPr>
          <p:spPr bwMode="auto">
            <a:xfrm>
              <a:off x="157" y="1936"/>
              <a:ext cx="1087" cy="409"/>
            </a:xfrm>
            <a:prstGeom prst="rect">
              <a:avLst/>
            </a:prstGeom>
            <a:solidFill>
              <a:srgbClr val="FFFF99"/>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1600" b="1">
                  <a:latin typeface="Verdana" pitchFamily="34" charset="0"/>
                </a:rPr>
                <a:t>Session</a:t>
              </a:r>
            </a:p>
          </p:txBody>
        </p:sp>
        <p:sp>
          <p:nvSpPr>
            <p:cNvPr id="63" name="Rectangle 65"/>
            <p:cNvSpPr>
              <a:spLocks noChangeArrowheads="1"/>
            </p:cNvSpPr>
            <p:nvPr/>
          </p:nvSpPr>
          <p:spPr bwMode="auto">
            <a:xfrm>
              <a:off x="157" y="2343"/>
              <a:ext cx="1087" cy="410"/>
            </a:xfrm>
            <a:prstGeom prst="rect">
              <a:avLst/>
            </a:prstGeom>
            <a:solidFill>
              <a:srgbClr val="99CC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1600" b="1">
                  <a:latin typeface="Verdana" pitchFamily="34" charset="0"/>
                </a:rPr>
                <a:t>Transport  </a:t>
              </a:r>
            </a:p>
          </p:txBody>
        </p:sp>
        <p:sp>
          <p:nvSpPr>
            <p:cNvPr id="64" name="Rectangle 66"/>
            <p:cNvSpPr>
              <a:spLocks noChangeArrowheads="1"/>
            </p:cNvSpPr>
            <p:nvPr/>
          </p:nvSpPr>
          <p:spPr bwMode="auto">
            <a:xfrm>
              <a:off x="157" y="2750"/>
              <a:ext cx="1087" cy="410"/>
            </a:xfrm>
            <a:prstGeom prst="rect">
              <a:avLst/>
            </a:prstGeom>
            <a:solidFill>
              <a:srgbClr val="FF9966"/>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1600" b="1">
                  <a:latin typeface="Verdana" pitchFamily="34" charset="0"/>
                </a:rPr>
                <a:t>Network   </a:t>
              </a:r>
            </a:p>
          </p:txBody>
        </p:sp>
        <p:sp>
          <p:nvSpPr>
            <p:cNvPr id="65" name="Rectangle 67"/>
            <p:cNvSpPr>
              <a:spLocks noChangeArrowheads="1"/>
            </p:cNvSpPr>
            <p:nvPr/>
          </p:nvSpPr>
          <p:spPr bwMode="auto">
            <a:xfrm>
              <a:off x="157" y="3160"/>
              <a:ext cx="1087" cy="410"/>
            </a:xfrm>
            <a:prstGeom prst="rect">
              <a:avLst/>
            </a:prstGeom>
            <a:solidFill>
              <a:srgbClr val="66FF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1600" b="1">
                  <a:latin typeface="Verdana" pitchFamily="34" charset="0"/>
                </a:rPr>
                <a:t>Data Link</a:t>
              </a:r>
            </a:p>
          </p:txBody>
        </p:sp>
        <p:sp>
          <p:nvSpPr>
            <p:cNvPr id="66" name="Rectangle 68"/>
            <p:cNvSpPr>
              <a:spLocks noChangeArrowheads="1"/>
            </p:cNvSpPr>
            <p:nvPr/>
          </p:nvSpPr>
          <p:spPr bwMode="auto">
            <a:xfrm>
              <a:off x="157" y="3570"/>
              <a:ext cx="1087" cy="410"/>
            </a:xfrm>
            <a:prstGeom prst="rect">
              <a:avLst/>
            </a:prstGeom>
            <a:solidFill>
              <a:srgbClr val="FF99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1600" b="1">
                  <a:latin typeface="Verdana" pitchFamily="34" charset="0"/>
                </a:rPr>
                <a:t>Physical</a:t>
              </a:r>
            </a:p>
          </p:txBody>
        </p:sp>
        <p:sp>
          <p:nvSpPr>
            <p:cNvPr id="67" name="Rectangle 69"/>
            <p:cNvSpPr>
              <a:spLocks noChangeArrowheads="1"/>
            </p:cNvSpPr>
            <p:nvPr/>
          </p:nvSpPr>
          <p:spPr bwMode="auto">
            <a:xfrm>
              <a:off x="4171" y="1119"/>
              <a:ext cx="1087" cy="410"/>
            </a:xfrm>
            <a:prstGeom prst="rect">
              <a:avLst/>
            </a:prstGeom>
            <a:solidFill>
              <a:srgbClr val="C0C0C0"/>
            </a:solidFill>
            <a:ln w="38100">
              <a:solidFill>
                <a:schemeClr val="tx1"/>
              </a:solidFill>
              <a:miter lim="800000"/>
              <a:headEnd type="none" w="sm" len="sm"/>
              <a:tailEnd type="none" w="sm" len="sm"/>
            </a:ln>
            <a:effectLst>
              <a:outerShdw dist="107763" dir="8100000" algn="ctr" rotWithShape="0">
                <a:schemeClr val="tx1"/>
              </a:outerShdw>
            </a:effectLst>
          </p:spPr>
          <p:txBody>
            <a:bodyPr anchor="ctr"/>
            <a:lstStyle/>
            <a:p>
              <a:pPr algn="ctr" eaLnBrk="0" hangingPunct="0"/>
              <a:r>
                <a:rPr lang="en-US" sz="1600" b="1">
                  <a:latin typeface="Verdana" pitchFamily="34" charset="0"/>
                </a:rPr>
                <a:t>Application </a:t>
              </a:r>
            </a:p>
          </p:txBody>
        </p:sp>
        <p:sp>
          <p:nvSpPr>
            <p:cNvPr id="68" name="Rectangle 70"/>
            <p:cNvSpPr>
              <a:spLocks noChangeArrowheads="1"/>
            </p:cNvSpPr>
            <p:nvPr/>
          </p:nvSpPr>
          <p:spPr bwMode="auto">
            <a:xfrm>
              <a:off x="4171" y="1526"/>
              <a:ext cx="1087" cy="410"/>
            </a:xfrm>
            <a:prstGeom prst="rect">
              <a:avLst/>
            </a:prstGeom>
            <a:solidFill>
              <a:srgbClr val="99FF99"/>
            </a:solidFill>
            <a:ln w="38100">
              <a:solidFill>
                <a:schemeClr val="tx1"/>
              </a:solidFill>
              <a:miter lim="800000"/>
              <a:headEnd type="none" w="sm" len="sm"/>
              <a:tailEnd type="none" w="sm" len="sm"/>
            </a:ln>
            <a:effectLst>
              <a:outerShdw dist="107763" dir="8100000" algn="ctr" rotWithShape="0">
                <a:schemeClr val="tx1"/>
              </a:outerShdw>
            </a:effectLst>
          </p:spPr>
          <p:txBody>
            <a:bodyPr anchor="ctr"/>
            <a:lstStyle/>
            <a:p>
              <a:pPr algn="ctr" eaLnBrk="0" hangingPunct="0"/>
              <a:r>
                <a:rPr lang="en-US" sz="1600" b="1">
                  <a:latin typeface="Verdana" pitchFamily="34" charset="0"/>
                </a:rPr>
                <a:t>Presentation</a:t>
              </a:r>
            </a:p>
          </p:txBody>
        </p:sp>
        <p:sp>
          <p:nvSpPr>
            <p:cNvPr id="69" name="Rectangle 71"/>
            <p:cNvSpPr>
              <a:spLocks noChangeArrowheads="1"/>
            </p:cNvSpPr>
            <p:nvPr/>
          </p:nvSpPr>
          <p:spPr bwMode="auto">
            <a:xfrm>
              <a:off x="4171" y="1936"/>
              <a:ext cx="1087" cy="409"/>
            </a:xfrm>
            <a:prstGeom prst="rect">
              <a:avLst/>
            </a:prstGeom>
            <a:solidFill>
              <a:srgbClr val="FFFF99"/>
            </a:solidFill>
            <a:ln w="38100">
              <a:solidFill>
                <a:schemeClr val="tx1"/>
              </a:solidFill>
              <a:miter lim="800000"/>
              <a:headEnd type="none" w="sm" len="sm"/>
              <a:tailEnd type="none" w="sm" len="sm"/>
            </a:ln>
            <a:effectLst>
              <a:outerShdw dist="107763" dir="8100000" algn="ctr" rotWithShape="0">
                <a:schemeClr val="tx1"/>
              </a:outerShdw>
            </a:effectLst>
          </p:spPr>
          <p:txBody>
            <a:bodyPr anchor="ctr"/>
            <a:lstStyle/>
            <a:p>
              <a:pPr algn="ctr" eaLnBrk="0" hangingPunct="0"/>
              <a:r>
                <a:rPr lang="en-US" sz="1600" b="1">
                  <a:latin typeface="Verdana" pitchFamily="34" charset="0"/>
                </a:rPr>
                <a:t>Session</a:t>
              </a:r>
            </a:p>
          </p:txBody>
        </p:sp>
        <p:sp>
          <p:nvSpPr>
            <p:cNvPr id="70" name="Rectangle 72"/>
            <p:cNvSpPr>
              <a:spLocks noChangeArrowheads="1"/>
            </p:cNvSpPr>
            <p:nvPr/>
          </p:nvSpPr>
          <p:spPr bwMode="auto">
            <a:xfrm>
              <a:off x="4171" y="2343"/>
              <a:ext cx="1087" cy="410"/>
            </a:xfrm>
            <a:prstGeom prst="rect">
              <a:avLst/>
            </a:prstGeom>
            <a:solidFill>
              <a:srgbClr val="99CCFF"/>
            </a:solidFill>
            <a:ln w="38100">
              <a:solidFill>
                <a:schemeClr val="tx1"/>
              </a:solidFill>
              <a:miter lim="800000"/>
              <a:headEnd type="none" w="sm" len="sm"/>
              <a:tailEnd type="none" w="sm" len="sm"/>
            </a:ln>
            <a:effectLst>
              <a:outerShdw dist="107763" dir="8100000" algn="ctr" rotWithShape="0">
                <a:schemeClr val="tx1"/>
              </a:outerShdw>
            </a:effectLst>
          </p:spPr>
          <p:txBody>
            <a:bodyPr anchor="ctr"/>
            <a:lstStyle/>
            <a:p>
              <a:pPr algn="ctr" eaLnBrk="0" hangingPunct="0"/>
              <a:r>
                <a:rPr lang="en-US" sz="1600" b="1">
                  <a:latin typeface="Verdana" pitchFamily="34" charset="0"/>
                </a:rPr>
                <a:t>Transport  </a:t>
              </a:r>
            </a:p>
          </p:txBody>
        </p:sp>
        <p:sp>
          <p:nvSpPr>
            <p:cNvPr id="71" name="Rectangle 73"/>
            <p:cNvSpPr>
              <a:spLocks noChangeArrowheads="1"/>
            </p:cNvSpPr>
            <p:nvPr/>
          </p:nvSpPr>
          <p:spPr bwMode="auto">
            <a:xfrm>
              <a:off x="4171" y="2750"/>
              <a:ext cx="1087" cy="410"/>
            </a:xfrm>
            <a:prstGeom prst="rect">
              <a:avLst/>
            </a:prstGeom>
            <a:solidFill>
              <a:srgbClr val="FF9966"/>
            </a:solidFill>
            <a:ln w="38100">
              <a:solidFill>
                <a:schemeClr val="tx1"/>
              </a:solidFill>
              <a:miter lim="800000"/>
              <a:headEnd type="none" w="sm" len="sm"/>
              <a:tailEnd type="none" w="sm" len="sm"/>
            </a:ln>
            <a:effectLst>
              <a:outerShdw dist="107763" dir="8100000" algn="ctr" rotWithShape="0">
                <a:schemeClr val="tx1"/>
              </a:outerShdw>
            </a:effectLst>
          </p:spPr>
          <p:txBody>
            <a:bodyPr anchor="ctr"/>
            <a:lstStyle/>
            <a:p>
              <a:pPr algn="ctr" eaLnBrk="0" hangingPunct="0"/>
              <a:r>
                <a:rPr lang="en-US" sz="1600" b="1">
                  <a:latin typeface="Verdana" pitchFamily="34" charset="0"/>
                </a:rPr>
                <a:t>Network   </a:t>
              </a:r>
            </a:p>
          </p:txBody>
        </p:sp>
        <p:sp>
          <p:nvSpPr>
            <p:cNvPr id="72" name="Rectangle 74"/>
            <p:cNvSpPr>
              <a:spLocks noChangeArrowheads="1"/>
            </p:cNvSpPr>
            <p:nvPr/>
          </p:nvSpPr>
          <p:spPr bwMode="auto">
            <a:xfrm>
              <a:off x="4171" y="3160"/>
              <a:ext cx="1087" cy="410"/>
            </a:xfrm>
            <a:prstGeom prst="rect">
              <a:avLst/>
            </a:prstGeom>
            <a:solidFill>
              <a:srgbClr val="66FFFF"/>
            </a:solidFill>
            <a:ln w="38100">
              <a:solidFill>
                <a:schemeClr val="tx1"/>
              </a:solidFill>
              <a:miter lim="800000"/>
              <a:headEnd type="none" w="sm" len="sm"/>
              <a:tailEnd type="none" w="sm" len="sm"/>
            </a:ln>
            <a:effectLst>
              <a:outerShdw dist="107763" dir="8100000" algn="ctr" rotWithShape="0">
                <a:schemeClr val="tx1"/>
              </a:outerShdw>
            </a:effectLst>
          </p:spPr>
          <p:txBody>
            <a:bodyPr anchor="ctr"/>
            <a:lstStyle/>
            <a:p>
              <a:pPr algn="ctr" eaLnBrk="0" hangingPunct="0"/>
              <a:r>
                <a:rPr lang="en-US" sz="1600" b="1">
                  <a:latin typeface="Verdana" pitchFamily="34" charset="0"/>
                </a:rPr>
                <a:t>Data Link</a:t>
              </a:r>
            </a:p>
          </p:txBody>
        </p:sp>
        <p:sp>
          <p:nvSpPr>
            <p:cNvPr id="73" name="Rectangle 75"/>
            <p:cNvSpPr>
              <a:spLocks noChangeArrowheads="1"/>
            </p:cNvSpPr>
            <p:nvPr/>
          </p:nvSpPr>
          <p:spPr bwMode="auto">
            <a:xfrm>
              <a:off x="4171" y="3570"/>
              <a:ext cx="1087" cy="410"/>
            </a:xfrm>
            <a:prstGeom prst="rect">
              <a:avLst/>
            </a:prstGeom>
            <a:solidFill>
              <a:srgbClr val="FF99FF"/>
            </a:solidFill>
            <a:ln w="38100">
              <a:solidFill>
                <a:schemeClr val="tx1"/>
              </a:solidFill>
              <a:miter lim="800000"/>
              <a:headEnd type="none" w="sm" len="sm"/>
              <a:tailEnd type="none" w="sm" len="sm"/>
            </a:ln>
            <a:effectLst>
              <a:outerShdw dist="107763" dir="8100000" algn="ctr" rotWithShape="0">
                <a:schemeClr val="tx1"/>
              </a:outerShdw>
            </a:effectLst>
          </p:spPr>
          <p:txBody>
            <a:bodyPr anchor="ctr"/>
            <a:lstStyle/>
            <a:p>
              <a:pPr algn="ctr" eaLnBrk="0" hangingPunct="0"/>
              <a:r>
                <a:rPr lang="en-US" sz="1600" b="1">
                  <a:latin typeface="Verdana" pitchFamily="34" charset="0"/>
                </a:rPr>
                <a:t>Physical</a:t>
              </a:r>
            </a:p>
          </p:txBody>
        </p:sp>
        <p:sp>
          <p:nvSpPr>
            <p:cNvPr id="74" name="Rectangle 76"/>
            <p:cNvSpPr>
              <a:spLocks noChangeArrowheads="1"/>
            </p:cNvSpPr>
            <p:nvPr/>
          </p:nvSpPr>
          <p:spPr bwMode="auto">
            <a:xfrm>
              <a:off x="5082" y="3400"/>
              <a:ext cx="68" cy="56"/>
            </a:xfrm>
            <a:prstGeom prst="rect">
              <a:avLst/>
            </a:prstGeom>
            <a:noFill/>
            <a:ln w="28575">
              <a:noFill/>
              <a:miter lim="800000"/>
              <a:headEnd/>
              <a:tailEnd/>
            </a:ln>
            <a:effectLst/>
          </p:spPr>
          <p:txBody>
            <a:bodyPr wrap="none" anchor="ctr"/>
            <a:lstStyle/>
            <a:p>
              <a:endParaRPr lang="en-US"/>
            </a:p>
          </p:txBody>
        </p:sp>
      </p:grpSp>
      <p:sp>
        <p:nvSpPr>
          <p:cNvPr id="75" name="Rectangle 77"/>
          <p:cNvSpPr>
            <a:spLocks noChangeArrowheads="1"/>
          </p:cNvSpPr>
          <p:nvPr/>
        </p:nvSpPr>
        <p:spPr bwMode="auto">
          <a:xfrm>
            <a:off x="5008563" y="5724525"/>
            <a:ext cx="1414462" cy="536575"/>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400" b="1">
                <a:solidFill>
                  <a:schemeClr val="bg1"/>
                </a:solidFill>
                <a:latin typeface="Verdana" pitchFamily="34" charset="0"/>
              </a:rPr>
              <a:t>Bits</a:t>
            </a:r>
          </a:p>
        </p:txBody>
      </p:sp>
      <p:grpSp>
        <p:nvGrpSpPr>
          <p:cNvPr id="76" name="Group 78"/>
          <p:cNvGrpSpPr>
            <a:grpSpLocks/>
          </p:cNvGrpSpPr>
          <p:nvPr/>
        </p:nvGrpSpPr>
        <p:grpSpPr bwMode="auto">
          <a:xfrm>
            <a:off x="517525" y="5062538"/>
            <a:ext cx="2343150" cy="520700"/>
            <a:chOff x="326" y="3189"/>
            <a:chExt cx="1476" cy="328"/>
          </a:xfrm>
        </p:grpSpPr>
        <p:sp>
          <p:nvSpPr>
            <p:cNvPr id="77" name="Rectangle 79"/>
            <p:cNvSpPr>
              <a:spLocks noChangeArrowheads="1"/>
            </p:cNvSpPr>
            <p:nvPr/>
          </p:nvSpPr>
          <p:spPr bwMode="auto">
            <a:xfrm>
              <a:off x="1382" y="3189"/>
              <a:ext cx="420" cy="328"/>
            </a:xfrm>
            <a:prstGeom prst="rect">
              <a:avLst/>
            </a:prstGeom>
            <a:solidFill>
              <a:srgbClr val="66FFFF"/>
            </a:solidFill>
            <a:ln w="28575">
              <a:solidFill>
                <a:schemeClr val="tx1"/>
              </a:solidFill>
              <a:miter lim="800000"/>
              <a:headEnd/>
              <a:tailEnd/>
            </a:ln>
            <a:effectLst/>
          </p:spPr>
          <p:txBody>
            <a:bodyPr anchor="ctr"/>
            <a:lstStyle/>
            <a:p>
              <a:pPr eaLnBrk="0" hangingPunct="0"/>
              <a:r>
                <a:rPr lang="en-US" sz="1600" b="1">
                  <a:latin typeface="Verdana" pitchFamily="34" charset="0"/>
                </a:rPr>
                <a:t>DH</a:t>
              </a:r>
            </a:p>
          </p:txBody>
        </p:sp>
        <p:sp>
          <p:nvSpPr>
            <p:cNvPr id="78" name="Rectangle 80"/>
            <p:cNvSpPr>
              <a:spLocks noChangeArrowheads="1"/>
            </p:cNvSpPr>
            <p:nvPr/>
          </p:nvSpPr>
          <p:spPr bwMode="auto">
            <a:xfrm>
              <a:off x="326" y="3419"/>
              <a:ext cx="60" cy="56"/>
            </a:xfrm>
            <a:prstGeom prst="rect">
              <a:avLst/>
            </a:prstGeom>
            <a:solidFill>
              <a:srgbClr val="66FFFF"/>
            </a:solidFill>
            <a:ln w="28575">
              <a:noFill/>
              <a:miter lim="800000"/>
              <a:headEnd/>
              <a:tailEnd/>
            </a:ln>
            <a:effectLst/>
          </p:spPr>
          <p:txBody>
            <a:bodyPr anchor="ctr"/>
            <a:lstStyle/>
            <a:p>
              <a:endParaRPr lang="en-US"/>
            </a:p>
          </p:txBody>
        </p:sp>
      </p:grpSp>
      <p:grpSp>
        <p:nvGrpSpPr>
          <p:cNvPr id="79" name="Group 81"/>
          <p:cNvGrpSpPr>
            <a:grpSpLocks/>
          </p:cNvGrpSpPr>
          <p:nvPr/>
        </p:nvGrpSpPr>
        <p:grpSpPr bwMode="auto">
          <a:xfrm>
            <a:off x="377825" y="5062538"/>
            <a:ext cx="3230563" cy="520700"/>
            <a:chOff x="238" y="3189"/>
            <a:chExt cx="2035" cy="328"/>
          </a:xfrm>
        </p:grpSpPr>
        <p:sp>
          <p:nvSpPr>
            <p:cNvPr id="80" name="Rectangle 82"/>
            <p:cNvSpPr>
              <a:spLocks noChangeArrowheads="1"/>
            </p:cNvSpPr>
            <p:nvPr/>
          </p:nvSpPr>
          <p:spPr bwMode="auto">
            <a:xfrm>
              <a:off x="238" y="3419"/>
              <a:ext cx="68" cy="56"/>
            </a:xfrm>
            <a:prstGeom prst="rect">
              <a:avLst/>
            </a:prstGeom>
            <a:solidFill>
              <a:srgbClr val="66FFFF"/>
            </a:solidFill>
            <a:ln w="28575">
              <a:noFill/>
              <a:miter lim="800000"/>
              <a:headEnd/>
              <a:tailEnd/>
            </a:ln>
            <a:effectLst/>
          </p:spPr>
          <p:txBody>
            <a:bodyPr anchor="ctr"/>
            <a:lstStyle/>
            <a:p>
              <a:endParaRPr lang="en-US"/>
            </a:p>
          </p:txBody>
        </p:sp>
        <p:sp>
          <p:nvSpPr>
            <p:cNvPr id="81" name="Rectangle 83"/>
            <p:cNvSpPr>
              <a:spLocks noChangeArrowheads="1"/>
            </p:cNvSpPr>
            <p:nvPr/>
          </p:nvSpPr>
          <p:spPr bwMode="auto">
            <a:xfrm>
              <a:off x="1922" y="3189"/>
              <a:ext cx="351" cy="328"/>
            </a:xfrm>
            <a:prstGeom prst="rect">
              <a:avLst/>
            </a:prstGeom>
            <a:solidFill>
              <a:srgbClr val="66FFFF"/>
            </a:solidFill>
            <a:ln w="28575">
              <a:solidFill>
                <a:schemeClr val="tx1"/>
              </a:solidFill>
              <a:miter lim="800000"/>
              <a:headEnd/>
              <a:tailEnd/>
            </a:ln>
            <a:effectLst/>
          </p:spPr>
          <p:txBody>
            <a:bodyPr anchor="ctr"/>
            <a:lstStyle/>
            <a:p>
              <a:pPr algn="r" eaLnBrk="0" hangingPunct="0"/>
              <a:r>
                <a:rPr lang="en-US" sz="1600" b="1">
                  <a:latin typeface="Verdana" pitchFamily="34" charset="0"/>
                </a:rPr>
                <a:t>DT</a:t>
              </a:r>
            </a:p>
          </p:txBody>
        </p:sp>
      </p:grpSp>
      <p:grpSp>
        <p:nvGrpSpPr>
          <p:cNvPr id="82" name="Group 84"/>
          <p:cNvGrpSpPr>
            <a:grpSpLocks/>
          </p:cNvGrpSpPr>
          <p:nvPr/>
        </p:nvGrpSpPr>
        <p:grpSpPr bwMode="auto">
          <a:xfrm>
            <a:off x="500063" y="4435475"/>
            <a:ext cx="2274887" cy="520700"/>
            <a:chOff x="315" y="2794"/>
            <a:chExt cx="1433" cy="328"/>
          </a:xfrm>
        </p:grpSpPr>
        <p:sp>
          <p:nvSpPr>
            <p:cNvPr id="83" name="Rectangle 85"/>
            <p:cNvSpPr>
              <a:spLocks noChangeArrowheads="1"/>
            </p:cNvSpPr>
            <p:nvPr/>
          </p:nvSpPr>
          <p:spPr bwMode="auto">
            <a:xfrm>
              <a:off x="315" y="3013"/>
              <a:ext cx="58" cy="56"/>
            </a:xfrm>
            <a:prstGeom prst="rect">
              <a:avLst/>
            </a:prstGeom>
            <a:solidFill>
              <a:srgbClr val="FF9966"/>
            </a:solidFill>
            <a:ln w="28575">
              <a:noFill/>
              <a:miter lim="800000"/>
              <a:headEnd/>
              <a:tailEnd/>
            </a:ln>
            <a:effectLst/>
          </p:spPr>
          <p:txBody>
            <a:bodyPr anchor="ctr"/>
            <a:lstStyle/>
            <a:p>
              <a:endParaRPr lang="en-US"/>
            </a:p>
          </p:txBody>
        </p:sp>
        <p:sp>
          <p:nvSpPr>
            <p:cNvPr id="84" name="Rectangle 86"/>
            <p:cNvSpPr>
              <a:spLocks noChangeArrowheads="1"/>
            </p:cNvSpPr>
            <p:nvPr/>
          </p:nvSpPr>
          <p:spPr bwMode="auto">
            <a:xfrm>
              <a:off x="1392" y="2794"/>
              <a:ext cx="356" cy="328"/>
            </a:xfrm>
            <a:prstGeom prst="rect">
              <a:avLst/>
            </a:prstGeom>
            <a:solidFill>
              <a:srgbClr val="FF9966"/>
            </a:solidFill>
            <a:ln w="28575">
              <a:solidFill>
                <a:schemeClr val="tx1"/>
              </a:solidFill>
              <a:miter lim="800000"/>
              <a:headEnd/>
              <a:tailEnd/>
            </a:ln>
            <a:effectLst/>
          </p:spPr>
          <p:txBody>
            <a:bodyPr anchor="ctr"/>
            <a:lstStyle/>
            <a:p>
              <a:pPr algn="ctr" eaLnBrk="0" hangingPunct="0"/>
              <a:r>
                <a:rPr lang="en-US" sz="1600" b="1">
                  <a:latin typeface="Verdana" pitchFamily="34" charset="0"/>
                </a:rPr>
                <a:t>NH</a:t>
              </a:r>
            </a:p>
          </p:txBody>
        </p:sp>
      </p:grpSp>
      <p:grpSp>
        <p:nvGrpSpPr>
          <p:cNvPr id="85" name="Group 87"/>
          <p:cNvGrpSpPr>
            <a:grpSpLocks/>
          </p:cNvGrpSpPr>
          <p:nvPr/>
        </p:nvGrpSpPr>
        <p:grpSpPr bwMode="auto">
          <a:xfrm>
            <a:off x="360363" y="3806825"/>
            <a:ext cx="2425700" cy="520700"/>
            <a:chOff x="227" y="2398"/>
            <a:chExt cx="1528" cy="328"/>
          </a:xfrm>
        </p:grpSpPr>
        <p:sp>
          <p:nvSpPr>
            <p:cNvPr id="86" name="Rectangle 88"/>
            <p:cNvSpPr>
              <a:spLocks noChangeArrowheads="1"/>
            </p:cNvSpPr>
            <p:nvPr/>
          </p:nvSpPr>
          <p:spPr bwMode="auto">
            <a:xfrm>
              <a:off x="227" y="2617"/>
              <a:ext cx="68" cy="56"/>
            </a:xfrm>
            <a:prstGeom prst="rect">
              <a:avLst/>
            </a:prstGeom>
            <a:solidFill>
              <a:srgbClr val="99CCFF"/>
            </a:solidFill>
            <a:ln w="28575">
              <a:noFill/>
              <a:miter lim="800000"/>
              <a:headEnd/>
              <a:tailEnd/>
            </a:ln>
            <a:effectLst/>
          </p:spPr>
          <p:txBody>
            <a:bodyPr wrap="none" anchor="ctr"/>
            <a:lstStyle/>
            <a:p>
              <a:endParaRPr lang="en-US"/>
            </a:p>
          </p:txBody>
        </p:sp>
        <p:sp>
          <p:nvSpPr>
            <p:cNvPr id="87" name="Rectangle 89"/>
            <p:cNvSpPr>
              <a:spLocks noChangeArrowheads="1"/>
            </p:cNvSpPr>
            <p:nvPr/>
          </p:nvSpPr>
          <p:spPr bwMode="auto">
            <a:xfrm>
              <a:off x="1382" y="2398"/>
              <a:ext cx="373" cy="328"/>
            </a:xfrm>
            <a:prstGeom prst="rect">
              <a:avLst/>
            </a:prstGeom>
            <a:solidFill>
              <a:srgbClr val="99CCFF"/>
            </a:solidFill>
            <a:ln w="28575">
              <a:solidFill>
                <a:schemeClr val="tx1"/>
              </a:solidFill>
              <a:miter lim="800000"/>
              <a:headEnd/>
              <a:tailEnd/>
            </a:ln>
            <a:effectLst/>
          </p:spPr>
          <p:txBody>
            <a:bodyPr wrap="none"/>
            <a:lstStyle/>
            <a:p>
              <a:pPr algn="ctr" eaLnBrk="0" hangingPunct="0"/>
              <a:r>
                <a:rPr lang="en-US" sz="1600" b="1">
                  <a:latin typeface="Verdana" pitchFamily="34" charset="0"/>
                </a:rPr>
                <a:t>TH</a:t>
              </a:r>
            </a:p>
          </p:txBody>
        </p:sp>
      </p:grpSp>
      <p:sp>
        <p:nvSpPr>
          <p:cNvPr id="88" name="Rectangle 90"/>
          <p:cNvSpPr>
            <a:spLocks noChangeArrowheads="1"/>
          </p:cNvSpPr>
          <p:nvPr/>
        </p:nvSpPr>
        <p:spPr bwMode="auto">
          <a:xfrm>
            <a:off x="2192338" y="3802063"/>
            <a:ext cx="1414462" cy="538162"/>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400" b="1">
                <a:solidFill>
                  <a:schemeClr val="bg1"/>
                </a:solidFill>
                <a:latin typeface="Verdana" pitchFamily="34" charset="0"/>
              </a:rPr>
              <a:t>Segment</a:t>
            </a:r>
          </a:p>
        </p:txBody>
      </p:sp>
      <p:sp>
        <p:nvSpPr>
          <p:cNvPr id="89" name="Rectangle 91"/>
          <p:cNvSpPr>
            <a:spLocks noChangeArrowheads="1"/>
          </p:cNvSpPr>
          <p:nvPr/>
        </p:nvSpPr>
        <p:spPr bwMode="auto">
          <a:xfrm>
            <a:off x="2192338" y="4410075"/>
            <a:ext cx="1414462" cy="555625"/>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400" b="1">
                <a:solidFill>
                  <a:schemeClr val="bg1"/>
                </a:solidFill>
                <a:latin typeface="Verdana" pitchFamily="34" charset="0"/>
              </a:rPr>
              <a:t>Packet</a:t>
            </a:r>
          </a:p>
        </p:txBody>
      </p:sp>
      <p:grpSp>
        <p:nvGrpSpPr>
          <p:cNvPr id="90" name="Group 92"/>
          <p:cNvGrpSpPr>
            <a:grpSpLocks/>
          </p:cNvGrpSpPr>
          <p:nvPr/>
        </p:nvGrpSpPr>
        <p:grpSpPr bwMode="auto">
          <a:xfrm>
            <a:off x="5010150" y="5043488"/>
            <a:ext cx="1414463" cy="539750"/>
            <a:chOff x="3156" y="3177"/>
            <a:chExt cx="891" cy="340"/>
          </a:xfrm>
        </p:grpSpPr>
        <p:sp>
          <p:nvSpPr>
            <p:cNvPr id="91" name="Rectangle 93"/>
            <p:cNvSpPr>
              <a:spLocks noChangeArrowheads="1"/>
            </p:cNvSpPr>
            <p:nvPr/>
          </p:nvSpPr>
          <p:spPr bwMode="auto">
            <a:xfrm>
              <a:off x="3156" y="3189"/>
              <a:ext cx="420" cy="328"/>
            </a:xfrm>
            <a:prstGeom prst="rect">
              <a:avLst/>
            </a:prstGeom>
            <a:solidFill>
              <a:srgbClr val="66FFFF"/>
            </a:solidFill>
            <a:ln w="28575">
              <a:solidFill>
                <a:schemeClr val="tx1"/>
              </a:solidFill>
              <a:miter lim="800000"/>
              <a:headEnd/>
              <a:tailEnd/>
            </a:ln>
            <a:effectLst/>
          </p:spPr>
          <p:txBody>
            <a:bodyPr anchor="ctr"/>
            <a:lstStyle/>
            <a:p>
              <a:pPr eaLnBrk="0" hangingPunct="0"/>
              <a:r>
                <a:rPr lang="en-US" sz="1600" b="1">
                  <a:latin typeface="Verdana" pitchFamily="34" charset="0"/>
                </a:rPr>
                <a:t>DT</a:t>
              </a:r>
            </a:p>
          </p:txBody>
        </p:sp>
        <p:sp>
          <p:nvSpPr>
            <p:cNvPr id="92" name="Rectangle 94"/>
            <p:cNvSpPr>
              <a:spLocks noChangeArrowheads="1"/>
            </p:cNvSpPr>
            <p:nvPr/>
          </p:nvSpPr>
          <p:spPr bwMode="auto">
            <a:xfrm>
              <a:off x="3485" y="3177"/>
              <a:ext cx="437" cy="327"/>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400" b="1">
                  <a:solidFill>
                    <a:schemeClr val="bg1"/>
                  </a:solidFill>
                  <a:latin typeface="Verdana" pitchFamily="34" charset="0"/>
                </a:rPr>
                <a:t>Packet</a:t>
              </a:r>
            </a:p>
          </p:txBody>
        </p:sp>
        <p:sp>
          <p:nvSpPr>
            <p:cNvPr id="93" name="Rectangle 95"/>
            <p:cNvSpPr>
              <a:spLocks noChangeArrowheads="1"/>
            </p:cNvSpPr>
            <p:nvPr/>
          </p:nvSpPr>
          <p:spPr bwMode="auto">
            <a:xfrm>
              <a:off x="3696" y="3177"/>
              <a:ext cx="351" cy="328"/>
            </a:xfrm>
            <a:prstGeom prst="rect">
              <a:avLst/>
            </a:prstGeom>
            <a:solidFill>
              <a:srgbClr val="66FFFF"/>
            </a:solidFill>
            <a:ln w="28575">
              <a:solidFill>
                <a:schemeClr val="tx1"/>
              </a:solidFill>
              <a:miter lim="800000"/>
              <a:headEnd/>
              <a:tailEnd/>
            </a:ln>
            <a:effectLst/>
          </p:spPr>
          <p:txBody>
            <a:bodyPr anchor="ctr"/>
            <a:lstStyle/>
            <a:p>
              <a:pPr algn="r" eaLnBrk="0" hangingPunct="0"/>
              <a:r>
                <a:rPr lang="en-US" sz="1600" b="1">
                  <a:latin typeface="Verdana" pitchFamily="34" charset="0"/>
                </a:rPr>
                <a:t>DH</a:t>
              </a:r>
            </a:p>
          </p:txBody>
        </p:sp>
      </p:grpSp>
      <p:grpSp>
        <p:nvGrpSpPr>
          <p:cNvPr id="94" name="Group 96"/>
          <p:cNvGrpSpPr>
            <a:grpSpLocks/>
          </p:cNvGrpSpPr>
          <p:nvPr/>
        </p:nvGrpSpPr>
        <p:grpSpPr bwMode="auto">
          <a:xfrm>
            <a:off x="5099050" y="5080000"/>
            <a:ext cx="3230563" cy="520700"/>
            <a:chOff x="238" y="3189"/>
            <a:chExt cx="2035" cy="328"/>
          </a:xfrm>
        </p:grpSpPr>
        <p:sp>
          <p:nvSpPr>
            <p:cNvPr id="95" name="Rectangle 97"/>
            <p:cNvSpPr>
              <a:spLocks noChangeArrowheads="1"/>
            </p:cNvSpPr>
            <p:nvPr/>
          </p:nvSpPr>
          <p:spPr bwMode="auto">
            <a:xfrm>
              <a:off x="238" y="3419"/>
              <a:ext cx="68" cy="56"/>
            </a:xfrm>
            <a:prstGeom prst="rect">
              <a:avLst/>
            </a:prstGeom>
            <a:solidFill>
              <a:srgbClr val="66FFFF"/>
            </a:solidFill>
            <a:ln w="28575">
              <a:noFill/>
              <a:miter lim="800000"/>
              <a:headEnd/>
              <a:tailEnd/>
            </a:ln>
            <a:effectLst/>
          </p:spPr>
          <p:txBody>
            <a:bodyPr anchor="ctr"/>
            <a:lstStyle/>
            <a:p>
              <a:endParaRPr lang="en-US"/>
            </a:p>
          </p:txBody>
        </p:sp>
        <p:sp>
          <p:nvSpPr>
            <p:cNvPr id="96" name="Rectangle 98"/>
            <p:cNvSpPr>
              <a:spLocks noChangeArrowheads="1"/>
            </p:cNvSpPr>
            <p:nvPr/>
          </p:nvSpPr>
          <p:spPr bwMode="auto">
            <a:xfrm>
              <a:off x="1922" y="3189"/>
              <a:ext cx="351" cy="328"/>
            </a:xfrm>
            <a:prstGeom prst="rect">
              <a:avLst/>
            </a:prstGeom>
            <a:solidFill>
              <a:srgbClr val="66FFFF"/>
            </a:solidFill>
            <a:ln w="28575">
              <a:solidFill>
                <a:schemeClr val="tx1"/>
              </a:solidFill>
              <a:miter lim="800000"/>
              <a:headEnd/>
              <a:tailEnd/>
            </a:ln>
            <a:effectLst/>
          </p:spPr>
          <p:txBody>
            <a:bodyPr anchor="ctr"/>
            <a:lstStyle/>
            <a:p>
              <a:pPr algn="r" eaLnBrk="0" hangingPunct="0"/>
              <a:r>
                <a:rPr lang="en-US" sz="1600" b="1">
                  <a:latin typeface="Verdana" pitchFamily="34" charset="0"/>
                </a:rPr>
                <a:t>DT</a:t>
              </a:r>
            </a:p>
          </p:txBody>
        </p:sp>
      </p:grpSp>
      <p:sp>
        <p:nvSpPr>
          <p:cNvPr id="97" name="Rectangle 99"/>
          <p:cNvSpPr>
            <a:spLocks noChangeArrowheads="1"/>
          </p:cNvSpPr>
          <p:nvPr/>
        </p:nvSpPr>
        <p:spPr bwMode="auto">
          <a:xfrm>
            <a:off x="4973638" y="5045075"/>
            <a:ext cx="560387" cy="557213"/>
          </a:xfrm>
          <a:prstGeom prst="rect">
            <a:avLst/>
          </a:prstGeom>
          <a:solidFill>
            <a:schemeClr val="bg1"/>
          </a:solidFill>
          <a:ln w="28575">
            <a:noFill/>
            <a:miter lim="800000"/>
            <a:headEnd/>
            <a:tailEnd/>
          </a:ln>
          <a:effectLst/>
        </p:spPr>
        <p:txBody>
          <a:bodyPr anchor="ctr"/>
          <a:lstStyle/>
          <a:p>
            <a:pPr eaLnBrk="0" hangingPunct="0"/>
            <a:endParaRPr lang="en-GB" sz="1600" b="1">
              <a:latin typeface="Verdana" pitchFamily="34" charset="0"/>
            </a:endParaRPr>
          </a:p>
        </p:txBody>
      </p:sp>
      <p:grpSp>
        <p:nvGrpSpPr>
          <p:cNvPr id="98" name="Group 100"/>
          <p:cNvGrpSpPr>
            <a:grpSpLocks/>
          </p:cNvGrpSpPr>
          <p:nvPr/>
        </p:nvGrpSpPr>
        <p:grpSpPr bwMode="auto">
          <a:xfrm>
            <a:off x="6029325" y="5072063"/>
            <a:ext cx="2343150" cy="520700"/>
            <a:chOff x="326" y="3189"/>
            <a:chExt cx="1476" cy="328"/>
          </a:xfrm>
        </p:grpSpPr>
        <p:sp>
          <p:nvSpPr>
            <p:cNvPr id="99" name="Rectangle 101"/>
            <p:cNvSpPr>
              <a:spLocks noChangeArrowheads="1"/>
            </p:cNvSpPr>
            <p:nvPr/>
          </p:nvSpPr>
          <p:spPr bwMode="auto">
            <a:xfrm>
              <a:off x="1382" y="3189"/>
              <a:ext cx="420" cy="328"/>
            </a:xfrm>
            <a:prstGeom prst="rect">
              <a:avLst/>
            </a:prstGeom>
            <a:solidFill>
              <a:srgbClr val="66FFFF"/>
            </a:solidFill>
            <a:ln w="28575">
              <a:solidFill>
                <a:schemeClr val="tx1"/>
              </a:solidFill>
              <a:miter lim="800000"/>
              <a:headEnd/>
              <a:tailEnd/>
            </a:ln>
            <a:effectLst/>
          </p:spPr>
          <p:txBody>
            <a:bodyPr anchor="ctr"/>
            <a:lstStyle/>
            <a:p>
              <a:pPr eaLnBrk="0" hangingPunct="0"/>
              <a:r>
                <a:rPr lang="en-US" sz="1600" b="1">
                  <a:latin typeface="Verdana" pitchFamily="34" charset="0"/>
                </a:rPr>
                <a:t>DH</a:t>
              </a:r>
            </a:p>
          </p:txBody>
        </p:sp>
        <p:sp>
          <p:nvSpPr>
            <p:cNvPr id="100" name="Rectangle 102"/>
            <p:cNvSpPr>
              <a:spLocks noChangeArrowheads="1"/>
            </p:cNvSpPr>
            <p:nvPr/>
          </p:nvSpPr>
          <p:spPr bwMode="auto">
            <a:xfrm>
              <a:off x="326" y="3419"/>
              <a:ext cx="60" cy="56"/>
            </a:xfrm>
            <a:prstGeom prst="rect">
              <a:avLst/>
            </a:prstGeom>
            <a:solidFill>
              <a:srgbClr val="66FFFF"/>
            </a:solidFill>
            <a:ln w="28575">
              <a:noFill/>
              <a:miter lim="800000"/>
              <a:headEnd/>
              <a:tailEnd/>
            </a:ln>
            <a:effectLst/>
          </p:spPr>
          <p:txBody>
            <a:bodyPr anchor="ctr"/>
            <a:lstStyle/>
            <a:p>
              <a:endParaRPr lang="en-US"/>
            </a:p>
          </p:txBody>
        </p:sp>
      </p:grpSp>
      <p:grpSp>
        <p:nvGrpSpPr>
          <p:cNvPr id="101" name="Group 103"/>
          <p:cNvGrpSpPr>
            <a:grpSpLocks/>
          </p:cNvGrpSpPr>
          <p:nvPr/>
        </p:nvGrpSpPr>
        <p:grpSpPr bwMode="auto">
          <a:xfrm>
            <a:off x="4997450" y="4433888"/>
            <a:ext cx="1398588" cy="522287"/>
            <a:chOff x="3148" y="2793"/>
            <a:chExt cx="881" cy="329"/>
          </a:xfrm>
        </p:grpSpPr>
        <p:sp>
          <p:nvSpPr>
            <p:cNvPr id="102" name="Rectangle 104"/>
            <p:cNvSpPr>
              <a:spLocks noChangeArrowheads="1"/>
            </p:cNvSpPr>
            <p:nvPr/>
          </p:nvSpPr>
          <p:spPr bwMode="auto">
            <a:xfrm>
              <a:off x="3148" y="2794"/>
              <a:ext cx="356" cy="328"/>
            </a:xfrm>
            <a:prstGeom prst="rect">
              <a:avLst/>
            </a:prstGeom>
            <a:solidFill>
              <a:srgbClr val="FF9966"/>
            </a:solidFill>
            <a:ln w="28575">
              <a:solidFill>
                <a:schemeClr val="tx1"/>
              </a:solidFill>
              <a:miter lim="800000"/>
              <a:headEnd/>
              <a:tailEnd/>
            </a:ln>
            <a:effectLst/>
          </p:spPr>
          <p:txBody>
            <a:bodyPr anchor="ctr"/>
            <a:lstStyle/>
            <a:p>
              <a:pPr algn="ctr" eaLnBrk="0" hangingPunct="0"/>
              <a:r>
                <a:rPr lang="en-US" sz="1600" b="1">
                  <a:latin typeface="Verdana" pitchFamily="34" charset="0"/>
                </a:rPr>
                <a:t>NH</a:t>
              </a:r>
            </a:p>
          </p:txBody>
        </p:sp>
        <p:sp>
          <p:nvSpPr>
            <p:cNvPr id="103" name="Rectangle 105"/>
            <p:cNvSpPr>
              <a:spLocks noChangeArrowheads="1"/>
            </p:cNvSpPr>
            <p:nvPr/>
          </p:nvSpPr>
          <p:spPr bwMode="auto">
            <a:xfrm>
              <a:off x="3498" y="2793"/>
              <a:ext cx="531" cy="327"/>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400" b="1">
                  <a:solidFill>
                    <a:schemeClr val="bg1"/>
                  </a:solidFill>
                  <a:latin typeface="Verdana" pitchFamily="34" charset="0"/>
                </a:rPr>
                <a:t>Segment</a:t>
              </a:r>
            </a:p>
          </p:txBody>
        </p:sp>
      </p:grpSp>
      <p:sp>
        <p:nvSpPr>
          <p:cNvPr id="104" name="AutoShape 106"/>
          <p:cNvSpPr>
            <a:spLocks noChangeArrowheads="1"/>
          </p:cNvSpPr>
          <p:nvPr/>
        </p:nvSpPr>
        <p:spPr bwMode="auto">
          <a:xfrm flipH="1" flipV="1">
            <a:off x="4540250" y="4576763"/>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sp>
        <p:nvSpPr>
          <p:cNvPr id="105" name="AutoShape 107"/>
          <p:cNvSpPr>
            <a:spLocks noChangeArrowheads="1"/>
          </p:cNvSpPr>
          <p:nvPr/>
        </p:nvSpPr>
        <p:spPr bwMode="auto">
          <a:xfrm flipH="1" flipV="1">
            <a:off x="4540250" y="5257800"/>
            <a:ext cx="304800" cy="863600"/>
          </a:xfrm>
          <a:prstGeom prst="curvedLeftArrow">
            <a:avLst>
              <a:gd name="adj1" fmla="val 56667"/>
              <a:gd name="adj2" fmla="val 113333"/>
              <a:gd name="adj3" fmla="val 33333"/>
            </a:avLst>
          </a:prstGeom>
          <a:solidFill>
            <a:schemeClr val="folHlink"/>
          </a:solidFill>
          <a:ln w="38100">
            <a:noFill/>
            <a:miter lim="800000"/>
            <a:headEnd/>
            <a:tailEnd/>
          </a:ln>
          <a:effectLst/>
        </p:spPr>
        <p:txBody>
          <a:bodyPr wrap="none" anchor="ctr"/>
          <a:lstStyle/>
          <a:p>
            <a:endParaRPr lang="en-US"/>
          </a:p>
        </p:txBody>
      </p:sp>
      <p:grpSp>
        <p:nvGrpSpPr>
          <p:cNvPr id="106" name="Group 108"/>
          <p:cNvGrpSpPr>
            <a:grpSpLocks/>
          </p:cNvGrpSpPr>
          <p:nvPr/>
        </p:nvGrpSpPr>
        <p:grpSpPr bwMode="auto">
          <a:xfrm>
            <a:off x="6072188" y="4433888"/>
            <a:ext cx="2274887" cy="520700"/>
            <a:chOff x="3825" y="2793"/>
            <a:chExt cx="1433" cy="328"/>
          </a:xfrm>
        </p:grpSpPr>
        <p:sp>
          <p:nvSpPr>
            <p:cNvPr id="107" name="Rectangle 109"/>
            <p:cNvSpPr>
              <a:spLocks noChangeArrowheads="1"/>
            </p:cNvSpPr>
            <p:nvPr/>
          </p:nvSpPr>
          <p:spPr bwMode="auto">
            <a:xfrm>
              <a:off x="3825" y="3012"/>
              <a:ext cx="58" cy="56"/>
            </a:xfrm>
            <a:prstGeom prst="rect">
              <a:avLst/>
            </a:prstGeom>
            <a:noFill/>
            <a:ln w="28575">
              <a:noFill/>
              <a:miter lim="800000"/>
              <a:headEnd/>
              <a:tailEnd/>
            </a:ln>
            <a:effectLst/>
          </p:spPr>
          <p:txBody>
            <a:bodyPr anchor="ctr"/>
            <a:lstStyle/>
            <a:p>
              <a:endParaRPr lang="en-US"/>
            </a:p>
          </p:txBody>
        </p:sp>
        <p:sp>
          <p:nvSpPr>
            <p:cNvPr id="108" name="Rectangle 110"/>
            <p:cNvSpPr>
              <a:spLocks noChangeArrowheads="1"/>
            </p:cNvSpPr>
            <p:nvPr/>
          </p:nvSpPr>
          <p:spPr bwMode="auto">
            <a:xfrm>
              <a:off x="4902" y="2793"/>
              <a:ext cx="356" cy="328"/>
            </a:xfrm>
            <a:prstGeom prst="rect">
              <a:avLst/>
            </a:prstGeom>
            <a:solidFill>
              <a:srgbClr val="FF9966"/>
            </a:solidFill>
            <a:ln w="28575">
              <a:solidFill>
                <a:schemeClr val="tx1"/>
              </a:solidFill>
              <a:miter lim="800000"/>
              <a:headEnd/>
              <a:tailEnd/>
            </a:ln>
            <a:effectLst/>
          </p:spPr>
          <p:txBody>
            <a:bodyPr anchor="ctr"/>
            <a:lstStyle/>
            <a:p>
              <a:pPr algn="ctr" eaLnBrk="0" hangingPunct="0"/>
              <a:r>
                <a:rPr lang="en-US" sz="1600" b="1">
                  <a:latin typeface="Verdana" pitchFamily="34" charset="0"/>
                </a:rPr>
                <a:t>NH</a:t>
              </a:r>
            </a:p>
          </p:txBody>
        </p:sp>
      </p:grpSp>
      <p:grpSp>
        <p:nvGrpSpPr>
          <p:cNvPr id="109" name="Group 111"/>
          <p:cNvGrpSpPr>
            <a:grpSpLocks/>
          </p:cNvGrpSpPr>
          <p:nvPr/>
        </p:nvGrpSpPr>
        <p:grpSpPr bwMode="auto">
          <a:xfrm>
            <a:off x="4981575" y="3806825"/>
            <a:ext cx="1427163" cy="520700"/>
            <a:chOff x="3138" y="2398"/>
            <a:chExt cx="899" cy="328"/>
          </a:xfrm>
        </p:grpSpPr>
        <p:sp>
          <p:nvSpPr>
            <p:cNvPr id="110" name="Rectangle 112"/>
            <p:cNvSpPr>
              <a:spLocks noChangeArrowheads="1"/>
            </p:cNvSpPr>
            <p:nvPr/>
          </p:nvSpPr>
          <p:spPr bwMode="auto">
            <a:xfrm>
              <a:off x="3138" y="2398"/>
              <a:ext cx="378" cy="328"/>
            </a:xfrm>
            <a:prstGeom prst="rect">
              <a:avLst/>
            </a:prstGeom>
            <a:solidFill>
              <a:srgbClr val="99CCFF"/>
            </a:solidFill>
            <a:ln w="28575">
              <a:solidFill>
                <a:schemeClr val="tx1"/>
              </a:solidFill>
              <a:miter lim="800000"/>
              <a:headEnd/>
              <a:tailEnd/>
            </a:ln>
            <a:effectLst/>
          </p:spPr>
          <p:txBody>
            <a:bodyPr wrap="none" anchor="ctr" anchorCtr="1"/>
            <a:lstStyle/>
            <a:p>
              <a:pPr algn="ctr" eaLnBrk="0" hangingPunct="0"/>
              <a:r>
                <a:rPr lang="en-US" sz="1600" b="1">
                  <a:latin typeface="Verdana" pitchFamily="34" charset="0"/>
                </a:rPr>
                <a:t>TH</a:t>
              </a:r>
            </a:p>
          </p:txBody>
        </p:sp>
        <p:sp>
          <p:nvSpPr>
            <p:cNvPr id="111" name="Rectangle 113"/>
            <p:cNvSpPr>
              <a:spLocks noChangeArrowheads="1"/>
            </p:cNvSpPr>
            <p:nvPr/>
          </p:nvSpPr>
          <p:spPr bwMode="auto">
            <a:xfrm>
              <a:off x="3516" y="2398"/>
              <a:ext cx="521" cy="327"/>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400" b="1">
                  <a:solidFill>
                    <a:schemeClr val="bg1"/>
                  </a:solidFill>
                  <a:latin typeface="Verdana" pitchFamily="34" charset="0"/>
                </a:rPr>
                <a:t>Data</a:t>
              </a:r>
            </a:p>
          </p:txBody>
        </p:sp>
      </p:grpSp>
      <p:grpSp>
        <p:nvGrpSpPr>
          <p:cNvPr id="112" name="Group 114"/>
          <p:cNvGrpSpPr>
            <a:grpSpLocks/>
          </p:cNvGrpSpPr>
          <p:nvPr/>
        </p:nvGrpSpPr>
        <p:grpSpPr bwMode="auto">
          <a:xfrm>
            <a:off x="5921375" y="3789363"/>
            <a:ext cx="2425700" cy="520700"/>
            <a:chOff x="3730" y="2387"/>
            <a:chExt cx="1528" cy="328"/>
          </a:xfrm>
        </p:grpSpPr>
        <p:sp>
          <p:nvSpPr>
            <p:cNvPr id="113" name="Rectangle 115"/>
            <p:cNvSpPr>
              <a:spLocks noChangeArrowheads="1"/>
            </p:cNvSpPr>
            <p:nvPr/>
          </p:nvSpPr>
          <p:spPr bwMode="auto">
            <a:xfrm>
              <a:off x="3730" y="2606"/>
              <a:ext cx="68" cy="56"/>
            </a:xfrm>
            <a:prstGeom prst="rect">
              <a:avLst/>
            </a:prstGeom>
            <a:noFill/>
            <a:ln w="28575">
              <a:noFill/>
              <a:miter lim="800000"/>
              <a:headEnd/>
              <a:tailEnd/>
            </a:ln>
            <a:effectLst/>
          </p:spPr>
          <p:txBody>
            <a:bodyPr wrap="none" anchor="ctr"/>
            <a:lstStyle/>
            <a:p>
              <a:endParaRPr lang="en-US"/>
            </a:p>
          </p:txBody>
        </p:sp>
        <p:sp>
          <p:nvSpPr>
            <p:cNvPr id="114" name="Rectangle 116"/>
            <p:cNvSpPr>
              <a:spLocks noChangeArrowheads="1"/>
            </p:cNvSpPr>
            <p:nvPr/>
          </p:nvSpPr>
          <p:spPr bwMode="auto">
            <a:xfrm>
              <a:off x="4885" y="2387"/>
              <a:ext cx="373" cy="328"/>
            </a:xfrm>
            <a:prstGeom prst="rect">
              <a:avLst/>
            </a:prstGeom>
            <a:solidFill>
              <a:srgbClr val="99CCFF"/>
            </a:solidFill>
            <a:ln w="28575">
              <a:solidFill>
                <a:schemeClr val="tx1"/>
              </a:solidFill>
              <a:miter lim="800000"/>
              <a:headEnd/>
              <a:tailEnd/>
            </a:ln>
            <a:effectLst/>
          </p:spPr>
          <p:txBody>
            <a:bodyPr wrap="none"/>
            <a:lstStyle/>
            <a:p>
              <a:pPr algn="ctr" eaLnBrk="0" hangingPunct="0"/>
              <a:r>
                <a:rPr lang="en-US" sz="1600" b="1">
                  <a:latin typeface="Verdana" pitchFamily="34" charset="0"/>
                </a:rPr>
                <a:t>TH</a:t>
              </a:r>
            </a:p>
          </p:txBody>
        </p:sp>
      </p:grpSp>
      <p:sp>
        <p:nvSpPr>
          <p:cNvPr id="115" name="Rectangle 117"/>
          <p:cNvSpPr>
            <a:spLocks noChangeArrowheads="1"/>
          </p:cNvSpPr>
          <p:nvPr/>
        </p:nvSpPr>
        <p:spPr bwMode="auto">
          <a:xfrm>
            <a:off x="2192338" y="5056188"/>
            <a:ext cx="1414462" cy="536575"/>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400" b="1">
                <a:solidFill>
                  <a:schemeClr val="bg1"/>
                </a:solidFill>
                <a:latin typeface="Verdana" pitchFamily="34" charset="0"/>
              </a:rPr>
              <a:t>Frame</a:t>
            </a:r>
          </a:p>
        </p:txBody>
      </p:sp>
      <p:sp>
        <p:nvSpPr>
          <p:cNvPr id="116" name="Rectangle 118"/>
          <p:cNvSpPr>
            <a:spLocks noChangeArrowheads="1"/>
          </p:cNvSpPr>
          <p:nvPr/>
        </p:nvSpPr>
        <p:spPr bwMode="auto">
          <a:xfrm>
            <a:off x="4911725" y="3746500"/>
            <a:ext cx="646113" cy="663575"/>
          </a:xfrm>
          <a:prstGeom prst="rect">
            <a:avLst/>
          </a:prstGeom>
          <a:solidFill>
            <a:schemeClr val="bg1"/>
          </a:solidFill>
          <a:ln w="28575">
            <a:noFill/>
            <a:miter lim="800000"/>
            <a:headEnd/>
            <a:tailEnd/>
          </a:ln>
          <a:effectLst/>
        </p:spPr>
        <p:txBody>
          <a:bodyPr wrap="none" anchor="ctr"/>
          <a:lstStyle/>
          <a:p>
            <a:endParaRPr lang="en-US"/>
          </a:p>
        </p:txBody>
      </p:sp>
      <p:sp>
        <p:nvSpPr>
          <p:cNvPr id="117" name="Rectangle 119"/>
          <p:cNvSpPr>
            <a:spLocks noChangeArrowheads="1"/>
          </p:cNvSpPr>
          <p:nvPr/>
        </p:nvSpPr>
        <p:spPr bwMode="auto">
          <a:xfrm>
            <a:off x="4965700" y="4375150"/>
            <a:ext cx="574675" cy="663575"/>
          </a:xfrm>
          <a:prstGeom prst="rect">
            <a:avLst/>
          </a:prstGeom>
          <a:solidFill>
            <a:schemeClr val="bg1"/>
          </a:solidFill>
          <a:ln w="28575">
            <a:noFill/>
            <a:miter lim="800000"/>
            <a:headEnd/>
            <a:tailEnd/>
          </a:ln>
          <a:effectLst/>
        </p:spPr>
        <p:txBody>
          <a:bodyPr wrap="none" anchor="ctr"/>
          <a:lstStyle/>
          <a:p>
            <a:endParaRPr lang="en-US"/>
          </a:p>
        </p:txBody>
      </p:sp>
      <p:grpSp>
        <p:nvGrpSpPr>
          <p:cNvPr id="118" name="Group 120"/>
          <p:cNvGrpSpPr>
            <a:grpSpLocks/>
          </p:cNvGrpSpPr>
          <p:nvPr/>
        </p:nvGrpSpPr>
        <p:grpSpPr bwMode="auto">
          <a:xfrm>
            <a:off x="4767263" y="5033963"/>
            <a:ext cx="1673225" cy="557212"/>
            <a:chOff x="3172" y="3171"/>
            <a:chExt cx="885" cy="351"/>
          </a:xfrm>
        </p:grpSpPr>
        <p:sp>
          <p:nvSpPr>
            <p:cNvPr id="119" name="Rectangle 121"/>
            <p:cNvSpPr>
              <a:spLocks noChangeArrowheads="1"/>
            </p:cNvSpPr>
            <p:nvPr/>
          </p:nvSpPr>
          <p:spPr bwMode="auto">
            <a:xfrm>
              <a:off x="3172" y="3171"/>
              <a:ext cx="885" cy="351"/>
            </a:xfrm>
            <a:prstGeom prst="rect">
              <a:avLst/>
            </a:prstGeom>
            <a:solidFill>
              <a:schemeClr val="bg1"/>
            </a:solidFill>
            <a:ln w="28575">
              <a:noFill/>
              <a:miter lim="800000"/>
              <a:headEnd/>
              <a:tailEnd/>
            </a:ln>
            <a:effectLst/>
          </p:spPr>
          <p:txBody>
            <a:bodyPr anchor="ctr"/>
            <a:lstStyle/>
            <a:p>
              <a:pPr eaLnBrk="0" hangingPunct="0"/>
              <a:endParaRPr lang="en-GB" sz="1600" b="1">
                <a:latin typeface="Verdana" pitchFamily="34" charset="0"/>
              </a:endParaRPr>
            </a:p>
          </p:txBody>
        </p:sp>
        <p:sp>
          <p:nvSpPr>
            <p:cNvPr id="120" name="Rectangle 122"/>
            <p:cNvSpPr>
              <a:spLocks noChangeArrowheads="1"/>
            </p:cNvSpPr>
            <p:nvPr/>
          </p:nvSpPr>
          <p:spPr bwMode="auto">
            <a:xfrm>
              <a:off x="3598" y="3185"/>
              <a:ext cx="437" cy="327"/>
            </a:xfrm>
            <a:prstGeom prst="rect">
              <a:avLst/>
            </a:prstGeom>
            <a:solidFill>
              <a:srgbClr val="009900"/>
            </a:solidFill>
            <a:ln w="28575">
              <a:solidFill>
                <a:schemeClr val="tx1"/>
              </a:solidFill>
              <a:miter lim="800000"/>
              <a:headEnd/>
              <a:tailEnd/>
            </a:ln>
            <a:effectLst/>
          </p:spPr>
          <p:txBody>
            <a:bodyPr wrap="none" anchor="ctr"/>
            <a:lstStyle/>
            <a:p>
              <a:pPr algn="ctr" eaLnBrk="0" hangingPunct="0"/>
              <a:r>
                <a:rPr lang="en-US" sz="1400" b="1">
                  <a:solidFill>
                    <a:schemeClr val="bg1"/>
                  </a:solidFill>
                  <a:latin typeface="Verdana" pitchFamily="34" charset="0"/>
                </a:rPr>
                <a:t>Packet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up)">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up)">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up)">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up)">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up)">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wipe(up)">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wipe(up)">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up)">
                                      <p:cBhvr>
                                        <p:cTn id="42" dur="500"/>
                                        <p:tgtEl>
                                          <p:spTgt spid="42"/>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nodeType="clickEffect">
                                  <p:stCondLst>
                                    <p:cond delay="0"/>
                                  </p:stCondLst>
                                  <p:childTnLst>
                                    <p:set>
                                      <p:cBhvr>
                                        <p:cTn id="46" dur="1" fill="hold">
                                          <p:stCondLst>
                                            <p:cond delay="0"/>
                                          </p:stCondLst>
                                        </p:cTn>
                                        <p:tgtEl>
                                          <p:spTgt spid="85"/>
                                        </p:tgtEl>
                                        <p:attrNameLst>
                                          <p:attrName>style.visibility</p:attrName>
                                        </p:attrNameLst>
                                      </p:cBhvr>
                                      <p:to>
                                        <p:strVal val="visible"/>
                                      </p:to>
                                    </p:set>
                                    <p:animEffect transition="in" filter="slide(fromLeft)">
                                      <p:cBhvr>
                                        <p:cTn id="47" dur="500"/>
                                        <p:tgtEl>
                                          <p:spTgt spid="85"/>
                                        </p:tgtEl>
                                      </p:cBhvr>
                                    </p:animEffect>
                                  </p:childTnLst>
                                </p:cTn>
                              </p:par>
                            </p:childTnLst>
                          </p:cTn>
                        </p:par>
                      </p:childTnLst>
                    </p:cTn>
                  </p:par>
                  <p:par>
                    <p:cTn id="48" fill="hold">
                      <p:stCondLst>
                        <p:cond delay="indefinite"/>
                      </p:stCondLst>
                      <p:childTnLst>
                        <p:par>
                          <p:cTn id="49" fill="hold">
                            <p:stCondLst>
                              <p:cond delay="0"/>
                            </p:stCondLst>
                            <p:childTnLst>
                              <p:par>
                                <p:cTn id="50" presetID="23" presetClass="entr" presetSubtype="32" fill="hold" grpId="0" nodeType="click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p:cTn id="52" dur="500" fill="hold"/>
                                        <p:tgtEl>
                                          <p:spTgt spid="88"/>
                                        </p:tgtEl>
                                        <p:attrNameLst>
                                          <p:attrName>ppt_w</p:attrName>
                                        </p:attrNameLst>
                                      </p:cBhvr>
                                      <p:tavLst>
                                        <p:tav tm="0">
                                          <p:val>
                                            <p:strVal val="4*#ppt_w"/>
                                          </p:val>
                                        </p:tav>
                                        <p:tav tm="100000">
                                          <p:val>
                                            <p:strVal val="#ppt_w"/>
                                          </p:val>
                                        </p:tav>
                                      </p:tavLst>
                                    </p:anim>
                                    <p:anim calcmode="lin" valueType="num">
                                      <p:cBhvr>
                                        <p:cTn id="53" dur="500" fill="hold"/>
                                        <p:tgtEl>
                                          <p:spTgt spid="88"/>
                                        </p:tgtEl>
                                        <p:attrNameLst>
                                          <p:attrName>ppt_h</p:attrName>
                                        </p:attrNameLst>
                                      </p:cBhvr>
                                      <p:tavLst>
                                        <p:tav tm="0">
                                          <p:val>
                                            <p:strVal val="4*#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wipe(up)">
                                      <p:cBhvr>
                                        <p:cTn id="58" dur="500"/>
                                        <p:tgtEl>
                                          <p:spTgt spid="4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wipe(up)">
                                      <p:cBhvr>
                                        <p:cTn id="63" dur="500"/>
                                        <p:tgtEl>
                                          <p:spTgt spid="49"/>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8" fill="hold" nodeType="clickEffect">
                                  <p:stCondLst>
                                    <p:cond delay="0"/>
                                  </p:stCondLst>
                                  <p:childTnLst>
                                    <p:set>
                                      <p:cBhvr>
                                        <p:cTn id="67" dur="1" fill="hold">
                                          <p:stCondLst>
                                            <p:cond delay="0"/>
                                          </p:stCondLst>
                                        </p:cTn>
                                        <p:tgtEl>
                                          <p:spTgt spid="82"/>
                                        </p:tgtEl>
                                        <p:attrNameLst>
                                          <p:attrName>style.visibility</p:attrName>
                                        </p:attrNameLst>
                                      </p:cBhvr>
                                      <p:to>
                                        <p:strVal val="visible"/>
                                      </p:to>
                                    </p:set>
                                    <p:animEffect transition="in" filter="slide(fromLeft)">
                                      <p:cBhvr>
                                        <p:cTn id="68" dur="500"/>
                                        <p:tgtEl>
                                          <p:spTgt spid="82"/>
                                        </p:tgtEl>
                                      </p:cBhvr>
                                    </p:animEffect>
                                  </p:childTnLst>
                                </p:cTn>
                              </p:par>
                            </p:childTnLst>
                          </p:cTn>
                        </p:par>
                      </p:childTnLst>
                    </p:cTn>
                  </p:par>
                  <p:par>
                    <p:cTn id="69" fill="hold">
                      <p:stCondLst>
                        <p:cond delay="indefinite"/>
                      </p:stCondLst>
                      <p:childTnLst>
                        <p:par>
                          <p:cTn id="70" fill="hold">
                            <p:stCondLst>
                              <p:cond delay="0"/>
                            </p:stCondLst>
                            <p:childTnLst>
                              <p:par>
                                <p:cTn id="71" presetID="23" presetClass="entr" presetSubtype="32" fill="hold" grpId="0" nodeType="clickEffect">
                                  <p:stCondLst>
                                    <p:cond delay="0"/>
                                  </p:stCondLst>
                                  <p:childTnLst>
                                    <p:set>
                                      <p:cBhvr>
                                        <p:cTn id="72" dur="1" fill="hold">
                                          <p:stCondLst>
                                            <p:cond delay="0"/>
                                          </p:stCondLst>
                                        </p:cTn>
                                        <p:tgtEl>
                                          <p:spTgt spid="89"/>
                                        </p:tgtEl>
                                        <p:attrNameLst>
                                          <p:attrName>style.visibility</p:attrName>
                                        </p:attrNameLst>
                                      </p:cBhvr>
                                      <p:to>
                                        <p:strVal val="visible"/>
                                      </p:to>
                                    </p:set>
                                    <p:anim calcmode="lin" valueType="num">
                                      <p:cBhvr>
                                        <p:cTn id="73" dur="500" fill="hold"/>
                                        <p:tgtEl>
                                          <p:spTgt spid="89"/>
                                        </p:tgtEl>
                                        <p:attrNameLst>
                                          <p:attrName>ppt_w</p:attrName>
                                        </p:attrNameLst>
                                      </p:cBhvr>
                                      <p:tavLst>
                                        <p:tav tm="0">
                                          <p:val>
                                            <p:strVal val="4*#ppt_w"/>
                                          </p:val>
                                        </p:tav>
                                        <p:tav tm="100000">
                                          <p:val>
                                            <p:strVal val="#ppt_w"/>
                                          </p:val>
                                        </p:tav>
                                      </p:tavLst>
                                    </p:anim>
                                    <p:anim calcmode="lin" valueType="num">
                                      <p:cBhvr>
                                        <p:cTn id="74" dur="500" fill="hold"/>
                                        <p:tgtEl>
                                          <p:spTgt spid="89"/>
                                        </p:tgtEl>
                                        <p:attrNameLst>
                                          <p:attrName>ppt_h</p:attrName>
                                        </p:attrNameLst>
                                      </p:cBhvr>
                                      <p:tavLst>
                                        <p:tav tm="0">
                                          <p:val>
                                            <p:strVal val="4*#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47"/>
                                        </p:tgtEl>
                                        <p:attrNameLst>
                                          <p:attrName>style.visibility</p:attrName>
                                        </p:attrNameLst>
                                      </p:cBhvr>
                                      <p:to>
                                        <p:strVal val="visible"/>
                                      </p:to>
                                    </p:set>
                                    <p:animEffect transition="in" filter="wipe(up)">
                                      <p:cBhvr>
                                        <p:cTn id="79" dur="500"/>
                                        <p:tgtEl>
                                          <p:spTgt spid="47"/>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wipe(up)">
                                      <p:cBhvr>
                                        <p:cTn id="84" dur="500"/>
                                        <p:tgtEl>
                                          <p:spTgt spid="37"/>
                                        </p:tgtEl>
                                      </p:cBhvr>
                                    </p:animEffect>
                                  </p:childTnLst>
                                </p:cTn>
                              </p:par>
                            </p:childTnLst>
                          </p:cTn>
                        </p:par>
                      </p:childTnLst>
                    </p:cTn>
                  </p:par>
                  <p:par>
                    <p:cTn id="85" fill="hold">
                      <p:stCondLst>
                        <p:cond delay="indefinite"/>
                      </p:stCondLst>
                      <p:childTnLst>
                        <p:par>
                          <p:cTn id="86" fill="hold">
                            <p:stCondLst>
                              <p:cond delay="0"/>
                            </p:stCondLst>
                            <p:childTnLst>
                              <p:par>
                                <p:cTn id="87" presetID="12" presetClass="entr" presetSubtype="8" fill="hold" nodeType="clickEffect">
                                  <p:stCondLst>
                                    <p:cond delay="0"/>
                                  </p:stCondLst>
                                  <p:childTnLst>
                                    <p:set>
                                      <p:cBhvr>
                                        <p:cTn id="88" dur="1" fill="hold">
                                          <p:stCondLst>
                                            <p:cond delay="0"/>
                                          </p:stCondLst>
                                        </p:cTn>
                                        <p:tgtEl>
                                          <p:spTgt spid="76"/>
                                        </p:tgtEl>
                                        <p:attrNameLst>
                                          <p:attrName>style.visibility</p:attrName>
                                        </p:attrNameLst>
                                      </p:cBhvr>
                                      <p:to>
                                        <p:strVal val="visible"/>
                                      </p:to>
                                    </p:set>
                                    <p:animEffect transition="in" filter="slide(fromLeft)">
                                      <p:cBhvr>
                                        <p:cTn id="89" dur="500"/>
                                        <p:tgtEl>
                                          <p:spTgt spid="76"/>
                                        </p:tgtEl>
                                      </p:cBhvr>
                                    </p:animEffect>
                                  </p:childTnLst>
                                </p:cTn>
                              </p:par>
                            </p:childTnLst>
                          </p:cTn>
                        </p:par>
                      </p:childTnLst>
                    </p:cTn>
                  </p:par>
                  <p:par>
                    <p:cTn id="90" fill="hold">
                      <p:stCondLst>
                        <p:cond delay="indefinite"/>
                      </p:stCondLst>
                      <p:childTnLst>
                        <p:par>
                          <p:cTn id="91" fill="hold">
                            <p:stCondLst>
                              <p:cond delay="0"/>
                            </p:stCondLst>
                            <p:childTnLst>
                              <p:par>
                                <p:cTn id="92" presetID="12" presetClass="entr" presetSubtype="8" fill="hold" nodeType="click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slide(fromLeft)">
                                      <p:cBhvr>
                                        <p:cTn id="94" dur="500"/>
                                        <p:tgtEl>
                                          <p:spTgt spid="79"/>
                                        </p:tgtEl>
                                      </p:cBhvr>
                                    </p:animEffect>
                                  </p:childTnLst>
                                </p:cTn>
                              </p:par>
                            </p:childTnLst>
                          </p:cTn>
                        </p:par>
                        <p:par>
                          <p:cTn id="95" fill="hold">
                            <p:stCondLst>
                              <p:cond delay="500"/>
                            </p:stCondLst>
                            <p:childTnLst>
                              <p:par>
                                <p:cTn id="96" presetID="1" presetClass="entr" presetSubtype="0" fill="hold" grpId="0" nodeType="afterEffect">
                                  <p:stCondLst>
                                    <p:cond delay="0"/>
                                  </p:stCondLst>
                                  <p:childTnLst>
                                    <p:set>
                                      <p:cBhvr>
                                        <p:cTn id="97" dur="1" fill="hold">
                                          <p:stCondLst>
                                            <p:cond delay="499"/>
                                          </p:stCondLst>
                                        </p:cTn>
                                        <p:tgtEl>
                                          <p:spTgt spid="51"/>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3" presetClass="entr" presetSubtype="32" fill="hold" grpId="0" nodeType="clickEffect">
                                  <p:stCondLst>
                                    <p:cond delay="0"/>
                                  </p:stCondLst>
                                  <p:childTnLst>
                                    <p:set>
                                      <p:cBhvr>
                                        <p:cTn id="101" dur="1" fill="hold">
                                          <p:stCondLst>
                                            <p:cond delay="0"/>
                                          </p:stCondLst>
                                        </p:cTn>
                                        <p:tgtEl>
                                          <p:spTgt spid="115"/>
                                        </p:tgtEl>
                                        <p:attrNameLst>
                                          <p:attrName>style.visibility</p:attrName>
                                        </p:attrNameLst>
                                      </p:cBhvr>
                                      <p:to>
                                        <p:strVal val="visible"/>
                                      </p:to>
                                    </p:set>
                                    <p:anim calcmode="lin" valueType="num">
                                      <p:cBhvr>
                                        <p:cTn id="102" dur="500" fill="hold"/>
                                        <p:tgtEl>
                                          <p:spTgt spid="115"/>
                                        </p:tgtEl>
                                        <p:attrNameLst>
                                          <p:attrName>ppt_w</p:attrName>
                                        </p:attrNameLst>
                                      </p:cBhvr>
                                      <p:tavLst>
                                        <p:tav tm="0">
                                          <p:val>
                                            <p:strVal val="4*#ppt_w"/>
                                          </p:val>
                                        </p:tav>
                                        <p:tav tm="100000">
                                          <p:val>
                                            <p:strVal val="#ppt_w"/>
                                          </p:val>
                                        </p:tav>
                                      </p:tavLst>
                                    </p:anim>
                                    <p:anim calcmode="lin" valueType="num">
                                      <p:cBhvr>
                                        <p:cTn id="103" dur="500" fill="hold"/>
                                        <p:tgtEl>
                                          <p:spTgt spid="115"/>
                                        </p:tgtEl>
                                        <p:attrNameLst>
                                          <p:attrName>ppt_h</p:attrName>
                                        </p:attrNameLst>
                                      </p:cBhvr>
                                      <p:tavLst>
                                        <p:tav tm="0">
                                          <p:val>
                                            <p:strVal val="4*#ppt_h"/>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0" nodeType="clickEffect">
                                  <p:stCondLst>
                                    <p:cond delay="0"/>
                                  </p:stCondLst>
                                  <p:childTnLst>
                                    <p:set>
                                      <p:cBhvr>
                                        <p:cTn id="107" dur="1" fill="hold">
                                          <p:stCondLst>
                                            <p:cond delay="0"/>
                                          </p:stCondLst>
                                        </p:cTn>
                                        <p:tgtEl>
                                          <p:spTgt spid="48"/>
                                        </p:tgtEl>
                                        <p:attrNameLst>
                                          <p:attrName>style.visibility</p:attrName>
                                        </p:attrNameLst>
                                      </p:cBhvr>
                                      <p:to>
                                        <p:strVal val="visible"/>
                                      </p:to>
                                    </p:set>
                                    <p:animEffect transition="in" filter="wipe(up)">
                                      <p:cBhvr>
                                        <p:cTn id="108" dur="500"/>
                                        <p:tgtEl>
                                          <p:spTgt spid="48"/>
                                        </p:tgtEl>
                                      </p:cBhvr>
                                    </p:animEffect>
                                  </p:childTnLst>
                                </p:cTn>
                              </p:par>
                            </p:childTnLst>
                          </p:cTn>
                        </p:par>
                      </p:childTnLst>
                    </p:cTn>
                  </p:par>
                  <p:par>
                    <p:cTn id="109" fill="hold">
                      <p:stCondLst>
                        <p:cond delay="indefinite"/>
                      </p:stCondLst>
                      <p:childTnLst>
                        <p:par>
                          <p:cTn id="110" fill="hold">
                            <p:stCondLst>
                              <p:cond delay="0"/>
                            </p:stCondLst>
                            <p:childTnLst>
                              <p:par>
                                <p:cTn id="111" presetID="23" presetClass="entr" presetSubtype="32" fill="hold" grpId="0" nodeType="clickEffect">
                                  <p:stCondLst>
                                    <p:cond delay="0"/>
                                  </p:stCondLst>
                                  <p:childTnLst>
                                    <p:set>
                                      <p:cBhvr>
                                        <p:cTn id="112" dur="1" fill="hold">
                                          <p:stCondLst>
                                            <p:cond delay="0"/>
                                          </p:stCondLst>
                                        </p:cTn>
                                        <p:tgtEl>
                                          <p:spTgt spid="41"/>
                                        </p:tgtEl>
                                        <p:attrNameLst>
                                          <p:attrName>style.visibility</p:attrName>
                                        </p:attrNameLst>
                                      </p:cBhvr>
                                      <p:to>
                                        <p:strVal val="visible"/>
                                      </p:to>
                                    </p:set>
                                    <p:anim calcmode="lin" valueType="num">
                                      <p:cBhvr>
                                        <p:cTn id="113" dur="500" fill="hold"/>
                                        <p:tgtEl>
                                          <p:spTgt spid="41"/>
                                        </p:tgtEl>
                                        <p:attrNameLst>
                                          <p:attrName>ppt_w</p:attrName>
                                        </p:attrNameLst>
                                      </p:cBhvr>
                                      <p:tavLst>
                                        <p:tav tm="0">
                                          <p:val>
                                            <p:strVal val="4*#ppt_w"/>
                                          </p:val>
                                        </p:tav>
                                        <p:tav tm="100000">
                                          <p:val>
                                            <p:strVal val="#ppt_w"/>
                                          </p:val>
                                        </p:tav>
                                      </p:tavLst>
                                    </p:anim>
                                    <p:anim calcmode="lin" valueType="num">
                                      <p:cBhvr>
                                        <p:cTn id="114" dur="500" fill="hold"/>
                                        <p:tgtEl>
                                          <p:spTgt spid="41"/>
                                        </p:tgtEl>
                                        <p:attrNameLst>
                                          <p:attrName>ppt_h</p:attrName>
                                        </p:attrNameLst>
                                      </p:cBhvr>
                                      <p:tavLst>
                                        <p:tav tm="0">
                                          <p:val>
                                            <p:strVal val="4*#ppt_h"/>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23" presetClass="entr" presetSubtype="16" fill="hold" grpId="0" nodeType="clickEffect">
                                  <p:stCondLst>
                                    <p:cond delay="0"/>
                                  </p:stCondLst>
                                  <p:childTnLst>
                                    <p:set>
                                      <p:cBhvr>
                                        <p:cTn id="118" dur="1" fill="hold">
                                          <p:stCondLst>
                                            <p:cond delay="0"/>
                                          </p:stCondLst>
                                        </p:cTn>
                                        <p:tgtEl>
                                          <p:spTgt spid="75"/>
                                        </p:tgtEl>
                                        <p:attrNameLst>
                                          <p:attrName>style.visibility</p:attrName>
                                        </p:attrNameLst>
                                      </p:cBhvr>
                                      <p:to>
                                        <p:strVal val="visible"/>
                                      </p:to>
                                    </p:set>
                                    <p:anim calcmode="lin" valueType="num">
                                      <p:cBhvr>
                                        <p:cTn id="119" dur="500" fill="hold"/>
                                        <p:tgtEl>
                                          <p:spTgt spid="75"/>
                                        </p:tgtEl>
                                        <p:attrNameLst>
                                          <p:attrName>ppt_w</p:attrName>
                                        </p:attrNameLst>
                                      </p:cBhvr>
                                      <p:tavLst>
                                        <p:tav tm="0">
                                          <p:val>
                                            <p:fltVal val="0"/>
                                          </p:val>
                                        </p:tav>
                                        <p:tav tm="100000">
                                          <p:val>
                                            <p:strVal val="#ppt_w"/>
                                          </p:val>
                                        </p:tav>
                                      </p:tavLst>
                                    </p:anim>
                                    <p:anim calcmode="lin" valueType="num">
                                      <p:cBhvr>
                                        <p:cTn id="120" dur="500" fill="hold"/>
                                        <p:tgtEl>
                                          <p:spTgt spid="75"/>
                                        </p:tgtEl>
                                        <p:attrNameLst>
                                          <p:attrName>ppt_h</p:attrName>
                                        </p:attrNameLst>
                                      </p:cBhvr>
                                      <p:tavLst>
                                        <p:tav tm="0">
                                          <p:val>
                                            <p:fltVal val="0"/>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105"/>
                                        </p:tgtEl>
                                        <p:attrNameLst>
                                          <p:attrName>style.visibility</p:attrName>
                                        </p:attrNameLst>
                                      </p:cBhvr>
                                      <p:to>
                                        <p:strVal val="visible"/>
                                      </p:to>
                                    </p:set>
                                    <p:animEffect transition="in" filter="wipe(down)">
                                      <p:cBhvr>
                                        <p:cTn id="125" dur="500"/>
                                        <p:tgtEl>
                                          <p:spTgt spid="105"/>
                                        </p:tgtEl>
                                      </p:cBhvr>
                                    </p:animEffect>
                                  </p:childTnLst>
                                </p:cTn>
                              </p:par>
                            </p:childTnLst>
                          </p:cTn>
                        </p:par>
                      </p:childTnLst>
                    </p:cTn>
                  </p:par>
                  <p:par>
                    <p:cTn id="126" fill="hold">
                      <p:stCondLst>
                        <p:cond delay="indefinite"/>
                      </p:stCondLst>
                      <p:childTnLst>
                        <p:par>
                          <p:cTn id="127" fill="hold">
                            <p:stCondLst>
                              <p:cond delay="0"/>
                            </p:stCondLst>
                            <p:childTnLst>
                              <p:par>
                                <p:cTn id="128" presetID="23" presetClass="entr" presetSubtype="32" fill="hold" grpId="0" nodeType="clickEffect">
                                  <p:stCondLst>
                                    <p:cond delay="0"/>
                                  </p:stCondLst>
                                  <p:childTnLst>
                                    <p:set>
                                      <p:cBhvr>
                                        <p:cTn id="129" dur="1" fill="hold">
                                          <p:stCondLst>
                                            <p:cond delay="0"/>
                                          </p:stCondLst>
                                        </p:cTn>
                                        <p:tgtEl>
                                          <p:spTgt spid="4"/>
                                        </p:tgtEl>
                                        <p:attrNameLst>
                                          <p:attrName>style.visibility</p:attrName>
                                        </p:attrNameLst>
                                      </p:cBhvr>
                                      <p:to>
                                        <p:strVal val="visible"/>
                                      </p:to>
                                    </p:set>
                                    <p:anim calcmode="lin" valueType="num">
                                      <p:cBhvr>
                                        <p:cTn id="130" dur="500" fill="hold"/>
                                        <p:tgtEl>
                                          <p:spTgt spid="4"/>
                                        </p:tgtEl>
                                        <p:attrNameLst>
                                          <p:attrName>ppt_w</p:attrName>
                                        </p:attrNameLst>
                                      </p:cBhvr>
                                      <p:tavLst>
                                        <p:tav tm="0">
                                          <p:val>
                                            <p:strVal val="4*#ppt_w"/>
                                          </p:val>
                                        </p:tav>
                                        <p:tav tm="100000">
                                          <p:val>
                                            <p:strVal val="#ppt_w"/>
                                          </p:val>
                                        </p:tav>
                                      </p:tavLst>
                                    </p:anim>
                                    <p:anim calcmode="lin" valueType="num">
                                      <p:cBhvr>
                                        <p:cTn id="131" dur="500" fill="hold"/>
                                        <p:tgtEl>
                                          <p:spTgt spid="4"/>
                                        </p:tgtEl>
                                        <p:attrNameLst>
                                          <p:attrName>ppt_h</p:attrName>
                                        </p:attrNameLst>
                                      </p:cBhvr>
                                      <p:tavLst>
                                        <p:tav tm="0">
                                          <p:val>
                                            <p:strVal val="4*#ppt_h"/>
                                          </p:val>
                                        </p:tav>
                                        <p:tav tm="100000">
                                          <p:val>
                                            <p:strVal val="#ppt_h"/>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499"/>
                                          </p:stCondLst>
                                        </p:cTn>
                                        <p:tgtEl>
                                          <p:spTgt spid="90"/>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499"/>
                                          </p:stCondLst>
                                        </p:cTn>
                                        <p:tgtEl>
                                          <p:spTgt spid="97"/>
                                        </p:tgtEl>
                                        <p:attrNameLst>
                                          <p:attrName>style.visibility</p:attrName>
                                        </p:attrNameLst>
                                      </p:cBhvr>
                                      <p:to>
                                        <p:strVal val="visible"/>
                                      </p:to>
                                    </p:set>
                                  </p:childTnLst>
                                </p:cTn>
                              </p:par>
                            </p:childTnLst>
                          </p:cTn>
                        </p:par>
                        <p:par>
                          <p:cTn id="140" fill="hold">
                            <p:stCondLst>
                              <p:cond delay="500"/>
                            </p:stCondLst>
                            <p:childTnLst>
                              <p:par>
                                <p:cTn id="141" presetID="12" presetClass="entr" presetSubtype="8" fill="hold" nodeType="afterEffect">
                                  <p:stCondLst>
                                    <p:cond delay="0"/>
                                  </p:stCondLst>
                                  <p:childTnLst>
                                    <p:set>
                                      <p:cBhvr>
                                        <p:cTn id="142" dur="1" fill="hold">
                                          <p:stCondLst>
                                            <p:cond delay="0"/>
                                          </p:stCondLst>
                                        </p:cTn>
                                        <p:tgtEl>
                                          <p:spTgt spid="94"/>
                                        </p:tgtEl>
                                        <p:attrNameLst>
                                          <p:attrName>style.visibility</p:attrName>
                                        </p:attrNameLst>
                                      </p:cBhvr>
                                      <p:to>
                                        <p:strVal val="visible"/>
                                      </p:to>
                                    </p:set>
                                    <p:animEffect transition="in" filter="slide(fromLeft)">
                                      <p:cBhvr>
                                        <p:cTn id="143" dur="500"/>
                                        <p:tgtEl>
                                          <p:spTgt spid="94"/>
                                        </p:tgtEl>
                                      </p:cBhvr>
                                    </p:animEffect>
                                  </p:childTnLst>
                                  <p:subTnLst>
                                    <p:set>
                                      <p:cBhvr override="childStyle">
                                        <p:cTn dur="1" fill="hold" display="0" masterRel="sameClick" afterEffect="1">
                                          <p:stCondLst>
                                            <p:cond evt="end" delay="0">
                                              <p:tn val="141"/>
                                            </p:cond>
                                          </p:stCondLst>
                                        </p:cTn>
                                        <p:tgtEl>
                                          <p:spTgt spid="94"/>
                                        </p:tgtEl>
                                        <p:attrNameLst>
                                          <p:attrName>style.visibility</p:attrName>
                                        </p:attrNameLst>
                                      </p:cBhvr>
                                      <p:to>
                                        <p:strVal val="hidden"/>
                                      </p:to>
                                    </p:set>
                                  </p:subTnLst>
                                </p:cTn>
                              </p:par>
                            </p:childTnLst>
                          </p:cTn>
                        </p:par>
                        <p:par>
                          <p:cTn id="144" fill="hold">
                            <p:stCondLst>
                              <p:cond delay="1000"/>
                            </p:stCondLst>
                            <p:childTnLst>
                              <p:par>
                                <p:cTn id="145" presetID="12" presetClass="entr" presetSubtype="8" fill="hold" nodeType="afterEffect">
                                  <p:stCondLst>
                                    <p:cond delay="0"/>
                                  </p:stCondLst>
                                  <p:childTnLst>
                                    <p:set>
                                      <p:cBhvr>
                                        <p:cTn id="146" dur="1" fill="hold">
                                          <p:stCondLst>
                                            <p:cond delay="0"/>
                                          </p:stCondLst>
                                        </p:cTn>
                                        <p:tgtEl>
                                          <p:spTgt spid="98"/>
                                        </p:tgtEl>
                                        <p:attrNameLst>
                                          <p:attrName>style.visibility</p:attrName>
                                        </p:attrNameLst>
                                      </p:cBhvr>
                                      <p:to>
                                        <p:strVal val="visible"/>
                                      </p:to>
                                    </p:set>
                                    <p:animEffect transition="in" filter="slide(fromLeft)">
                                      <p:cBhvr>
                                        <p:cTn id="147" dur="500"/>
                                        <p:tgtEl>
                                          <p:spTgt spid="98"/>
                                        </p:tgtEl>
                                      </p:cBhvr>
                                    </p:animEffect>
                                  </p:childTnLst>
                                  <p:subTnLst>
                                    <p:set>
                                      <p:cBhvr override="childStyle">
                                        <p:cTn dur="1" fill="hold" display="0" masterRel="sameClick" afterEffect="1">
                                          <p:stCondLst>
                                            <p:cond evt="end" delay="0">
                                              <p:tn val="145"/>
                                            </p:cond>
                                          </p:stCondLst>
                                        </p:cTn>
                                        <p:tgtEl>
                                          <p:spTgt spid="98"/>
                                        </p:tgtEl>
                                        <p:attrNameLst>
                                          <p:attrName>style.visibility</p:attrName>
                                        </p:attrNameLst>
                                      </p:cBhvr>
                                      <p:to>
                                        <p:strVal val="hidden"/>
                                      </p:to>
                                    </p:set>
                                  </p:sub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499"/>
                                          </p:stCondLst>
                                        </p:cTn>
                                        <p:tgtEl>
                                          <p:spTgt spid="118"/>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22" presetClass="entr" presetSubtype="4" fill="hold" grpId="0" nodeType="clickEffect">
                                  <p:stCondLst>
                                    <p:cond delay="0"/>
                                  </p:stCondLst>
                                  <p:childTnLst>
                                    <p:set>
                                      <p:cBhvr>
                                        <p:cTn id="155" dur="1" fill="hold">
                                          <p:stCondLst>
                                            <p:cond delay="0"/>
                                          </p:stCondLst>
                                        </p:cTn>
                                        <p:tgtEl>
                                          <p:spTgt spid="104"/>
                                        </p:tgtEl>
                                        <p:attrNameLst>
                                          <p:attrName>style.visibility</p:attrName>
                                        </p:attrNameLst>
                                      </p:cBhvr>
                                      <p:to>
                                        <p:strVal val="visible"/>
                                      </p:to>
                                    </p:set>
                                    <p:animEffect transition="in" filter="wipe(down)">
                                      <p:cBhvr>
                                        <p:cTn id="156" dur="500"/>
                                        <p:tgtEl>
                                          <p:spTgt spid="104"/>
                                        </p:tgtEl>
                                      </p:cBhvr>
                                    </p:animEffect>
                                  </p:childTnLst>
                                </p:cTn>
                              </p:par>
                            </p:childTnLst>
                          </p:cTn>
                        </p:par>
                      </p:childTnLst>
                    </p:cTn>
                  </p:par>
                  <p:par>
                    <p:cTn id="157" fill="hold">
                      <p:stCondLst>
                        <p:cond delay="indefinite"/>
                      </p:stCondLst>
                      <p:childTnLst>
                        <p:par>
                          <p:cTn id="158" fill="hold">
                            <p:stCondLst>
                              <p:cond delay="0"/>
                            </p:stCondLst>
                            <p:childTnLst>
                              <p:par>
                                <p:cTn id="159" presetID="23" presetClass="entr" presetSubtype="32" fill="hold" grpId="0" nodeType="clickEffect">
                                  <p:stCondLst>
                                    <p:cond delay="0"/>
                                  </p:stCondLst>
                                  <p:childTnLst>
                                    <p:set>
                                      <p:cBhvr>
                                        <p:cTn id="160" dur="1" fill="hold">
                                          <p:stCondLst>
                                            <p:cond delay="0"/>
                                          </p:stCondLst>
                                        </p:cTn>
                                        <p:tgtEl>
                                          <p:spTgt spid="3"/>
                                        </p:tgtEl>
                                        <p:attrNameLst>
                                          <p:attrName>style.visibility</p:attrName>
                                        </p:attrNameLst>
                                      </p:cBhvr>
                                      <p:to>
                                        <p:strVal val="visible"/>
                                      </p:to>
                                    </p:set>
                                    <p:anim calcmode="lin" valueType="num">
                                      <p:cBhvr>
                                        <p:cTn id="161" dur="500" fill="hold"/>
                                        <p:tgtEl>
                                          <p:spTgt spid="3"/>
                                        </p:tgtEl>
                                        <p:attrNameLst>
                                          <p:attrName>ppt_w</p:attrName>
                                        </p:attrNameLst>
                                      </p:cBhvr>
                                      <p:tavLst>
                                        <p:tav tm="0">
                                          <p:val>
                                            <p:strVal val="4*#ppt_w"/>
                                          </p:val>
                                        </p:tav>
                                        <p:tav tm="100000">
                                          <p:val>
                                            <p:strVal val="#ppt_w"/>
                                          </p:val>
                                        </p:tav>
                                      </p:tavLst>
                                    </p:anim>
                                    <p:anim calcmode="lin" valueType="num">
                                      <p:cBhvr>
                                        <p:cTn id="162" dur="500" fill="hold"/>
                                        <p:tgtEl>
                                          <p:spTgt spid="3"/>
                                        </p:tgtEl>
                                        <p:attrNameLst>
                                          <p:attrName>ppt_h</p:attrName>
                                        </p:attrNameLst>
                                      </p:cBhvr>
                                      <p:tavLst>
                                        <p:tav tm="0">
                                          <p:val>
                                            <p:strVal val="4*#ppt_h"/>
                                          </p:val>
                                        </p:tav>
                                        <p:tav tm="100000">
                                          <p:val>
                                            <p:strVal val="#ppt_h"/>
                                          </p:val>
                                        </p:tav>
                                      </p:tavLst>
                                    </p:anim>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499"/>
                                          </p:stCondLst>
                                        </p:cTn>
                                        <p:tgtEl>
                                          <p:spTgt spid="101"/>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499"/>
                                          </p:stCondLst>
                                        </p:cTn>
                                        <p:tgtEl>
                                          <p:spTgt spid="117"/>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2" presetClass="entr" presetSubtype="8" fill="hold" nodeType="clickEffect">
                                  <p:stCondLst>
                                    <p:cond delay="0"/>
                                  </p:stCondLst>
                                  <p:childTnLst>
                                    <p:set>
                                      <p:cBhvr>
                                        <p:cTn id="174" dur="1" fill="hold">
                                          <p:stCondLst>
                                            <p:cond delay="0"/>
                                          </p:stCondLst>
                                        </p:cTn>
                                        <p:tgtEl>
                                          <p:spTgt spid="106"/>
                                        </p:tgtEl>
                                        <p:attrNameLst>
                                          <p:attrName>style.visibility</p:attrName>
                                        </p:attrNameLst>
                                      </p:cBhvr>
                                      <p:to>
                                        <p:strVal val="visible"/>
                                      </p:to>
                                    </p:set>
                                    <p:animEffect transition="in" filter="slide(fromLeft)">
                                      <p:cBhvr>
                                        <p:cTn id="175" dur="500"/>
                                        <p:tgtEl>
                                          <p:spTgt spid="106"/>
                                        </p:tgtEl>
                                      </p:cBhvr>
                                    </p:animEffect>
                                  </p:childTnLst>
                                  <p:subTnLst>
                                    <p:set>
                                      <p:cBhvr override="childStyle">
                                        <p:cTn dur="1" fill="hold" display="0" masterRel="nextClick" afterEffect="1"/>
                                        <p:tgtEl>
                                          <p:spTgt spid="106"/>
                                        </p:tgtEl>
                                        <p:attrNameLst>
                                          <p:attrName>style.visibility</p:attrName>
                                        </p:attrNameLst>
                                      </p:cBhvr>
                                      <p:to>
                                        <p:strVal val="hidden"/>
                                      </p:to>
                                    </p:set>
                                  </p:sub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grpId="0" nodeType="clickEffect">
                                  <p:stCondLst>
                                    <p:cond delay="0"/>
                                  </p:stCondLst>
                                  <p:childTnLst>
                                    <p:set>
                                      <p:cBhvr>
                                        <p:cTn id="179" dur="1" fill="hold">
                                          <p:stCondLst>
                                            <p:cond delay="0"/>
                                          </p:stCondLst>
                                        </p:cTn>
                                        <p:tgtEl>
                                          <p:spTgt spid="58"/>
                                        </p:tgtEl>
                                        <p:attrNameLst>
                                          <p:attrName>style.visibility</p:attrName>
                                        </p:attrNameLst>
                                      </p:cBhvr>
                                      <p:to>
                                        <p:strVal val="visible"/>
                                      </p:to>
                                    </p:set>
                                    <p:animEffect transition="in" filter="wipe(down)">
                                      <p:cBhvr>
                                        <p:cTn id="180" dur="500"/>
                                        <p:tgtEl>
                                          <p:spTgt spid="58"/>
                                        </p:tgtEl>
                                      </p:cBhvr>
                                    </p:animEffect>
                                  </p:childTnLst>
                                </p:cTn>
                              </p:par>
                            </p:childTnLst>
                          </p:cTn>
                        </p:par>
                      </p:childTnLst>
                    </p:cTn>
                  </p:par>
                  <p:par>
                    <p:cTn id="181" fill="hold">
                      <p:stCondLst>
                        <p:cond delay="indefinite"/>
                      </p:stCondLst>
                      <p:childTnLst>
                        <p:par>
                          <p:cTn id="182" fill="hold">
                            <p:stCondLst>
                              <p:cond delay="0"/>
                            </p:stCondLst>
                            <p:childTnLst>
                              <p:par>
                                <p:cTn id="183" presetID="23" presetClass="entr" presetSubtype="32" fill="hold" grpId="0" nodeType="clickEffect">
                                  <p:stCondLst>
                                    <p:cond delay="0"/>
                                  </p:stCondLst>
                                  <p:childTnLst>
                                    <p:set>
                                      <p:cBhvr>
                                        <p:cTn id="184" dur="1" fill="hold">
                                          <p:stCondLst>
                                            <p:cond delay="0"/>
                                          </p:stCondLst>
                                        </p:cTn>
                                        <p:tgtEl>
                                          <p:spTgt spid="2"/>
                                        </p:tgtEl>
                                        <p:attrNameLst>
                                          <p:attrName>style.visibility</p:attrName>
                                        </p:attrNameLst>
                                      </p:cBhvr>
                                      <p:to>
                                        <p:strVal val="visible"/>
                                      </p:to>
                                    </p:set>
                                    <p:anim calcmode="lin" valueType="num">
                                      <p:cBhvr>
                                        <p:cTn id="185" dur="500" fill="hold"/>
                                        <p:tgtEl>
                                          <p:spTgt spid="2"/>
                                        </p:tgtEl>
                                        <p:attrNameLst>
                                          <p:attrName>ppt_w</p:attrName>
                                        </p:attrNameLst>
                                      </p:cBhvr>
                                      <p:tavLst>
                                        <p:tav tm="0">
                                          <p:val>
                                            <p:strVal val="4*#ppt_w"/>
                                          </p:val>
                                        </p:tav>
                                        <p:tav tm="100000">
                                          <p:val>
                                            <p:strVal val="#ppt_w"/>
                                          </p:val>
                                        </p:tav>
                                      </p:tavLst>
                                    </p:anim>
                                    <p:anim calcmode="lin" valueType="num">
                                      <p:cBhvr>
                                        <p:cTn id="186" dur="500" fill="hold"/>
                                        <p:tgtEl>
                                          <p:spTgt spid="2"/>
                                        </p:tgtEl>
                                        <p:attrNameLst>
                                          <p:attrName>ppt_h</p:attrName>
                                        </p:attrNameLst>
                                      </p:cBhvr>
                                      <p:tavLst>
                                        <p:tav tm="0">
                                          <p:val>
                                            <p:strVal val="4*#ppt_h"/>
                                          </p:val>
                                        </p:tav>
                                        <p:tav tm="100000">
                                          <p:val>
                                            <p:strVal val="#ppt_h"/>
                                          </p:val>
                                        </p:tav>
                                      </p:tavLst>
                                    </p:anim>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499"/>
                                          </p:stCondLst>
                                        </p:cTn>
                                        <p:tgtEl>
                                          <p:spTgt spid="109"/>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499"/>
                                          </p:stCondLst>
                                        </p:cTn>
                                        <p:tgtEl>
                                          <p:spTgt spid="116"/>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2" presetClass="entr" presetSubtype="8" fill="hold" nodeType="clickEffect">
                                  <p:stCondLst>
                                    <p:cond delay="0"/>
                                  </p:stCondLst>
                                  <p:childTnLst>
                                    <p:set>
                                      <p:cBhvr>
                                        <p:cTn id="198" dur="1" fill="hold">
                                          <p:stCondLst>
                                            <p:cond delay="0"/>
                                          </p:stCondLst>
                                        </p:cTn>
                                        <p:tgtEl>
                                          <p:spTgt spid="112"/>
                                        </p:tgtEl>
                                        <p:attrNameLst>
                                          <p:attrName>style.visibility</p:attrName>
                                        </p:attrNameLst>
                                      </p:cBhvr>
                                      <p:to>
                                        <p:strVal val="visible"/>
                                      </p:to>
                                    </p:set>
                                    <p:animEffect transition="in" filter="slide(fromLeft)">
                                      <p:cBhvr>
                                        <p:cTn id="199" dur="500"/>
                                        <p:tgtEl>
                                          <p:spTgt spid="112"/>
                                        </p:tgtEl>
                                      </p:cBhvr>
                                    </p:animEffect>
                                  </p:childTnLst>
                                  <p:subTnLst>
                                    <p:set>
                                      <p:cBhvr override="childStyle">
                                        <p:cTn dur="1" fill="hold" display="0" masterRel="nextClick" afterEffect="1"/>
                                        <p:tgtEl>
                                          <p:spTgt spid="112"/>
                                        </p:tgtEl>
                                        <p:attrNameLst>
                                          <p:attrName>style.visibility</p:attrName>
                                        </p:attrNameLst>
                                      </p:cBhvr>
                                      <p:to>
                                        <p:strVal val="hidden"/>
                                      </p:to>
                                    </p:set>
                                  </p:subTnLst>
                                </p:cTn>
                              </p:par>
                            </p:childTnLst>
                          </p:cTn>
                        </p:par>
                      </p:childTnLst>
                    </p:cTn>
                  </p:par>
                  <p:par>
                    <p:cTn id="200" fill="hold">
                      <p:stCondLst>
                        <p:cond delay="indefinite"/>
                      </p:stCondLst>
                      <p:childTnLst>
                        <p:par>
                          <p:cTn id="201" fill="hold">
                            <p:stCondLst>
                              <p:cond delay="0"/>
                            </p:stCondLst>
                            <p:childTnLst>
                              <p:par>
                                <p:cTn id="202" presetID="22" presetClass="entr" presetSubtype="4" fill="hold" grpId="0" nodeType="clickEffect">
                                  <p:stCondLst>
                                    <p:cond delay="0"/>
                                  </p:stCondLst>
                                  <p:childTnLst>
                                    <p:set>
                                      <p:cBhvr>
                                        <p:cTn id="203" dur="1" fill="hold">
                                          <p:stCondLst>
                                            <p:cond delay="0"/>
                                          </p:stCondLst>
                                        </p:cTn>
                                        <p:tgtEl>
                                          <p:spTgt spid="57"/>
                                        </p:tgtEl>
                                        <p:attrNameLst>
                                          <p:attrName>style.visibility</p:attrName>
                                        </p:attrNameLst>
                                      </p:cBhvr>
                                      <p:to>
                                        <p:strVal val="visible"/>
                                      </p:to>
                                    </p:set>
                                    <p:animEffect transition="in" filter="wipe(down)">
                                      <p:cBhvr>
                                        <p:cTn id="204" dur="500"/>
                                        <p:tgtEl>
                                          <p:spTgt spid="57"/>
                                        </p:tgtEl>
                                      </p:cBhvr>
                                    </p:animEffect>
                                  </p:childTnLst>
                                </p:cTn>
                              </p:par>
                            </p:childTnLst>
                          </p:cTn>
                        </p:par>
                      </p:childTnLst>
                    </p:cTn>
                  </p:par>
                  <p:par>
                    <p:cTn id="205" fill="hold">
                      <p:stCondLst>
                        <p:cond delay="indefinite"/>
                      </p:stCondLst>
                      <p:childTnLst>
                        <p:par>
                          <p:cTn id="206" fill="hold">
                            <p:stCondLst>
                              <p:cond delay="0"/>
                            </p:stCondLst>
                            <p:childTnLst>
                              <p:par>
                                <p:cTn id="207" presetID="22" presetClass="entr" presetSubtype="4" fill="hold" grpId="0" nodeType="clickEffect">
                                  <p:stCondLst>
                                    <p:cond delay="0"/>
                                  </p:stCondLst>
                                  <p:childTnLst>
                                    <p:set>
                                      <p:cBhvr>
                                        <p:cTn id="208" dur="1" fill="hold">
                                          <p:stCondLst>
                                            <p:cond delay="0"/>
                                          </p:stCondLst>
                                        </p:cTn>
                                        <p:tgtEl>
                                          <p:spTgt spid="54"/>
                                        </p:tgtEl>
                                        <p:attrNameLst>
                                          <p:attrName>style.visibility</p:attrName>
                                        </p:attrNameLst>
                                      </p:cBhvr>
                                      <p:to>
                                        <p:strVal val="visible"/>
                                      </p:to>
                                    </p:set>
                                    <p:animEffect transition="in" filter="wipe(down)">
                                      <p:cBhvr>
                                        <p:cTn id="209" dur="500"/>
                                        <p:tgtEl>
                                          <p:spTgt spid="54"/>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ntr" presetSubtype="4" fill="hold" grpId="0" nodeType="clickEffect">
                                  <p:stCondLst>
                                    <p:cond delay="0"/>
                                  </p:stCondLst>
                                  <p:childTnLst>
                                    <p:set>
                                      <p:cBhvr>
                                        <p:cTn id="213" dur="1" fill="hold">
                                          <p:stCondLst>
                                            <p:cond delay="0"/>
                                          </p:stCondLst>
                                        </p:cTn>
                                        <p:tgtEl>
                                          <p:spTgt spid="56"/>
                                        </p:tgtEl>
                                        <p:attrNameLst>
                                          <p:attrName>style.visibility</p:attrName>
                                        </p:attrNameLst>
                                      </p:cBhvr>
                                      <p:to>
                                        <p:strVal val="visible"/>
                                      </p:to>
                                    </p:set>
                                    <p:animEffect transition="in" filter="wipe(down)">
                                      <p:cBhvr>
                                        <p:cTn id="214" dur="500"/>
                                        <p:tgtEl>
                                          <p:spTgt spid="56"/>
                                        </p:tgtEl>
                                      </p:cBhvr>
                                    </p:animEffect>
                                  </p:childTnLst>
                                </p:cTn>
                              </p:par>
                            </p:childTnLst>
                          </p:cTn>
                        </p:par>
                      </p:childTnLst>
                    </p:cTn>
                  </p:par>
                  <p:par>
                    <p:cTn id="215" fill="hold">
                      <p:stCondLst>
                        <p:cond delay="indefinite"/>
                      </p:stCondLst>
                      <p:childTnLst>
                        <p:par>
                          <p:cTn id="216" fill="hold">
                            <p:stCondLst>
                              <p:cond delay="0"/>
                            </p:stCondLst>
                            <p:childTnLst>
                              <p:par>
                                <p:cTn id="217" presetID="22" presetClass="entr" presetSubtype="4" fill="hold" grpId="0" nodeType="clickEffect">
                                  <p:stCondLst>
                                    <p:cond delay="0"/>
                                  </p:stCondLst>
                                  <p:childTnLst>
                                    <p:set>
                                      <p:cBhvr>
                                        <p:cTn id="218" dur="1" fill="hold">
                                          <p:stCondLst>
                                            <p:cond delay="0"/>
                                          </p:stCondLst>
                                        </p:cTn>
                                        <p:tgtEl>
                                          <p:spTgt spid="52"/>
                                        </p:tgtEl>
                                        <p:attrNameLst>
                                          <p:attrName>style.visibility</p:attrName>
                                        </p:attrNameLst>
                                      </p:cBhvr>
                                      <p:to>
                                        <p:strVal val="visible"/>
                                      </p:to>
                                    </p:set>
                                    <p:animEffect transition="in" filter="wipe(down)">
                                      <p:cBhvr>
                                        <p:cTn id="219" dur="500"/>
                                        <p:tgtEl>
                                          <p:spTgt spid="52"/>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ntr" presetSubtype="4" fill="hold" grpId="0" nodeType="clickEffect">
                                  <p:stCondLst>
                                    <p:cond delay="0"/>
                                  </p:stCondLst>
                                  <p:childTnLst>
                                    <p:set>
                                      <p:cBhvr>
                                        <p:cTn id="223" dur="1" fill="hold">
                                          <p:stCondLst>
                                            <p:cond delay="0"/>
                                          </p:stCondLst>
                                        </p:cTn>
                                        <p:tgtEl>
                                          <p:spTgt spid="55"/>
                                        </p:tgtEl>
                                        <p:attrNameLst>
                                          <p:attrName>style.visibility</p:attrName>
                                        </p:attrNameLst>
                                      </p:cBhvr>
                                      <p:to>
                                        <p:strVal val="visible"/>
                                      </p:to>
                                    </p:set>
                                    <p:animEffect transition="in" filter="wipe(down)">
                                      <p:cBhvr>
                                        <p:cTn id="224" dur="500"/>
                                        <p:tgtEl>
                                          <p:spTgt spid="55"/>
                                        </p:tgtEl>
                                      </p:cBhvr>
                                    </p:animEffect>
                                  </p:childTnLst>
                                </p:cTn>
                              </p:par>
                            </p:childTnLst>
                          </p:cTn>
                        </p:par>
                      </p:childTnLst>
                    </p:cTn>
                  </p:par>
                  <p:par>
                    <p:cTn id="225" fill="hold">
                      <p:stCondLst>
                        <p:cond delay="indefinite"/>
                      </p:stCondLst>
                      <p:childTnLst>
                        <p:par>
                          <p:cTn id="226" fill="hold">
                            <p:stCondLst>
                              <p:cond delay="0"/>
                            </p:stCondLst>
                            <p:childTnLst>
                              <p:par>
                                <p:cTn id="227" presetID="22" presetClass="entr" presetSubtype="4" fill="hold" grpId="0" nodeType="clickEffect">
                                  <p:stCondLst>
                                    <p:cond delay="0"/>
                                  </p:stCondLst>
                                  <p:childTnLst>
                                    <p:set>
                                      <p:cBhvr>
                                        <p:cTn id="228" dur="1" fill="hold">
                                          <p:stCondLst>
                                            <p:cond delay="0"/>
                                          </p:stCondLst>
                                        </p:cTn>
                                        <p:tgtEl>
                                          <p:spTgt spid="53"/>
                                        </p:tgtEl>
                                        <p:attrNameLst>
                                          <p:attrName>style.visibility</p:attrName>
                                        </p:attrNameLst>
                                      </p:cBhvr>
                                      <p:to>
                                        <p:strVal val="visible"/>
                                      </p:to>
                                    </p:set>
                                    <p:animEffect transition="in" filter="wipe(down)">
                                      <p:cBhvr>
                                        <p:cTn id="22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4" grpId="0" animBg="1" autoUpdateAnimBg="0"/>
      <p:bldP spid="37" grpId="0" animBg="1" autoUpdateAnimBg="0"/>
      <p:bldP spid="38" grpId="0" animBg="1" autoUpdateAnimBg="0"/>
      <p:bldP spid="39" grpId="0" animBg="1" autoUpdateAnimBg="0"/>
      <p:bldP spid="40" grpId="0" animBg="1" autoUpdateAnimBg="0"/>
      <p:bldP spid="41" grpId="0" animBg="1" autoUpdateAnimBg="0"/>
      <p:bldP spid="42" grpId="0" animBg="1" autoUpdateAnimBg="0"/>
      <p:bldP spid="43" grpId="0" animBg="1"/>
      <p:bldP spid="44" grpId="0" animBg="1"/>
      <p:bldP spid="45" grpId="0" animBg="1"/>
      <p:bldP spid="46" grpId="0" animBg="1"/>
      <p:bldP spid="47" grpId="0" animBg="1"/>
      <p:bldP spid="48" grpId="0" animBg="1"/>
      <p:bldP spid="49" grpId="0" animBg="1" autoUpdateAnimBg="0"/>
      <p:bldP spid="51" grpId="0" animBg="1" autoUpdateAnimBg="0"/>
      <p:bldP spid="52" grpId="0" animBg="1" autoUpdateAnimBg="0"/>
      <p:bldP spid="53" grpId="0" animBg="1" autoUpdateAnimBg="0"/>
      <p:bldP spid="54" grpId="0" animBg="1" autoUpdateAnimBg="0"/>
      <p:bldP spid="55" grpId="0" animBg="1"/>
      <p:bldP spid="56" grpId="0" animBg="1"/>
      <p:bldP spid="57" grpId="0" animBg="1"/>
      <p:bldP spid="58" grpId="0" animBg="1"/>
      <p:bldP spid="75" grpId="0" animBg="1" autoUpdateAnimBg="0"/>
      <p:bldP spid="88" grpId="0" animBg="1" autoUpdateAnimBg="0"/>
      <p:bldP spid="89" grpId="0" animBg="1" autoUpdateAnimBg="0"/>
      <p:bldP spid="97" grpId="0" animBg="1" autoUpdateAnimBg="0"/>
      <p:bldP spid="104" grpId="0" animBg="1"/>
      <p:bldP spid="105" grpId="0" animBg="1"/>
      <p:bldP spid="115" grpId="0" animBg="1" autoUpdateAnimBg="0"/>
      <p:bldP spid="116" grpId="0" animBg="1"/>
      <p:bldP spid="11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748213" y="1874838"/>
            <a:ext cx="2514600" cy="1958975"/>
          </a:xfrm>
          <a:prstGeom prst="rect">
            <a:avLst/>
          </a:prstGeom>
          <a:solidFill>
            <a:srgbClr val="C0C0C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Application </a:t>
            </a:r>
          </a:p>
        </p:txBody>
      </p:sp>
      <p:sp>
        <p:nvSpPr>
          <p:cNvPr id="3" name="Rectangle 5"/>
          <p:cNvSpPr>
            <a:spLocks noChangeArrowheads="1"/>
          </p:cNvSpPr>
          <p:nvPr/>
        </p:nvSpPr>
        <p:spPr bwMode="auto">
          <a:xfrm>
            <a:off x="4748213" y="3817938"/>
            <a:ext cx="2514600" cy="650875"/>
          </a:xfrm>
          <a:prstGeom prst="rect">
            <a:avLst/>
          </a:prstGeom>
          <a:solidFill>
            <a:srgbClr val="99CC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Transport  </a:t>
            </a:r>
          </a:p>
        </p:txBody>
      </p:sp>
      <p:sp>
        <p:nvSpPr>
          <p:cNvPr id="4" name="Rectangle 6"/>
          <p:cNvSpPr>
            <a:spLocks noChangeArrowheads="1"/>
          </p:cNvSpPr>
          <p:nvPr/>
        </p:nvSpPr>
        <p:spPr bwMode="auto">
          <a:xfrm>
            <a:off x="4748213" y="4451350"/>
            <a:ext cx="2514600" cy="650875"/>
          </a:xfrm>
          <a:prstGeom prst="rect">
            <a:avLst/>
          </a:prstGeom>
          <a:solidFill>
            <a:srgbClr val="FF9966"/>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Internet</a:t>
            </a:r>
          </a:p>
        </p:txBody>
      </p:sp>
      <p:sp>
        <p:nvSpPr>
          <p:cNvPr id="5" name="Rectangle 7"/>
          <p:cNvSpPr>
            <a:spLocks noChangeArrowheads="1"/>
          </p:cNvSpPr>
          <p:nvPr/>
        </p:nvSpPr>
        <p:spPr bwMode="auto">
          <a:xfrm>
            <a:off x="4748213" y="5102225"/>
            <a:ext cx="2514600" cy="1296988"/>
          </a:xfrm>
          <a:prstGeom prst="rect">
            <a:avLst/>
          </a:prstGeom>
          <a:solidFill>
            <a:srgbClr val="FF99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Network </a:t>
            </a:r>
          </a:p>
          <a:p>
            <a:pPr algn="ctr" eaLnBrk="0" hangingPunct="0"/>
            <a:r>
              <a:rPr lang="en-US" sz="2000" b="1">
                <a:latin typeface="Verdana" pitchFamily="34" charset="0"/>
              </a:rPr>
              <a:t>Access</a:t>
            </a:r>
          </a:p>
        </p:txBody>
      </p:sp>
      <p:sp>
        <p:nvSpPr>
          <p:cNvPr id="6" name="Rectangle 8"/>
          <p:cNvSpPr>
            <a:spLocks noChangeArrowheads="1"/>
          </p:cNvSpPr>
          <p:nvPr/>
        </p:nvSpPr>
        <p:spPr bwMode="auto">
          <a:xfrm>
            <a:off x="76200" y="152400"/>
            <a:ext cx="5827713" cy="457200"/>
          </a:xfrm>
          <a:prstGeom prst="rect">
            <a:avLst/>
          </a:prstGeom>
          <a:noFill/>
          <a:ln w="9525">
            <a:noFill/>
            <a:miter lim="800000"/>
            <a:headEnd/>
            <a:tailEnd/>
          </a:ln>
          <a:effectLst/>
        </p:spPr>
        <p:txBody>
          <a:bodyPr lIns="92075" tIns="46038" rIns="92075" bIns="46038" anchor="ctr"/>
          <a:lstStyle/>
          <a:p>
            <a:pPr>
              <a:spcBef>
                <a:spcPct val="20000"/>
              </a:spcBef>
            </a:pPr>
            <a:r>
              <a:rPr lang="en-US" altLang="ja-JP" sz="2000" b="1">
                <a:solidFill>
                  <a:srgbClr val="00FF00"/>
                </a:solidFill>
                <a:latin typeface="Verdana" pitchFamily="34" charset="0"/>
                <a:ea typeface="ＭＳ Ｐゴシック" pitchFamily="50" charset="-128"/>
              </a:rPr>
              <a:t>Comparing OSI with TCP/IP Layers </a:t>
            </a:r>
          </a:p>
        </p:txBody>
      </p:sp>
      <p:sp>
        <p:nvSpPr>
          <p:cNvPr id="7" name="AutoShape 9"/>
          <p:cNvSpPr>
            <a:spLocks/>
          </p:cNvSpPr>
          <p:nvPr/>
        </p:nvSpPr>
        <p:spPr bwMode="auto">
          <a:xfrm>
            <a:off x="4073525" y="1887538"/>
            <a:ext cx="357188" cy="1898650"/>
          </a:xfrm>
          <a:prstGeom prst="rightBrace">
            <a:avLst>
              <a:gd name="adj1" fmla="val 44468"/>
              <a:gd name="adj2" fmla="val 50000"/>
            </a:avLst>
          </a:prstGeom>
          <a:noFill/>
          <a:ln w="57150">
            <a:solidFill>
              <a:schemeClr val="folHlink"/>
            </a:solidFill>
            <a:round/>
            <a:headEnd/>
            <a:tailEnd/>
          </a:ln>
          <a:effectLst/>
        </p:spPr>
        <p:txBody>
          <a:bodyPr wrap="none" anchor="ctr"/>
          <a:lstStyle/>
          <a:p>
            <a:endParaRPr lang="en-US"/>
          </a:p>
        </p:txBody>
      </p:sp>
      <p:sp>
        <p:nvSpPr>
          <p:cNvPr id="8" name="AutoShape 10"/>
          <p:cNvSpPr>
            <a:spLocks/>
          </p:cNvSpPr>
          <p:nvPr/>
        </p:nvSpPr>
        <p:spPr bwMode="auto">
          <a:xfrm>
            <a:off x="4090988" y="3857625"/>
            <a:ext cx="322262" cy="571500"/>
          </a:xfrm>
          <a:prstGeom prst="rightBrace">
            <a:avLst>
              <a:gd name="adj1" fmla="val 44335"/>
              <a:gd name="adj2" fmla="val 50000"/>
            </a:avLst>
          </a:prstGeom>
          <a:noFill/>
          <a:ln w="57150">
            <a:solidFill>
              <a:schemeClr val="folHlink"/>
            </a:solidFill>
            <a:round/>
            <a:headEnd/>
            <a:tailEnd/>
          </a:ln>
          <a:effectLst/>
        </p:spPr>
        <p:txBody>
          <a:bodyPr wrap="none" anchor="ctr"/>
          <a:lstStyle/>
          <a:p>
            <a:endParaRPr lang="en-US"/>
          </a:p>
        </p:txBody>
      </p:sp>
      <p:sp>
        <p:nvSpPr>
          <p:cNvPr id="9" name="AutoShape 11"/>
          <p:cNvSpPr>
            <a:spLocks/>
          </p:cNvSpPr>
          <p:nvPr/>
        </p:nvSpPr>
        <p:spPr bwMode="auto">
          <a:xfrm>
            <a:off x="4073525" y="5143500"/>
            <a:ext cx="357188" cy="1216025"/>
          </a:xfrm>
          <a:prstGeom prst="rightBrace">
            <a:avLst>
              <a:gd name="adj1" fmla="val 28481"/>
              <a:gd name="adj2" fmla="val 50000"/>
            </a:avLst>
          </a:prstGeom>
          <a:noFill/>
          <a:ln w="57150">
            <a:solidFill>
              <a:schemeClr val="folHlink"/>
            </a:solidFill>
            <a:round/>
            <a:headEnd/>
            <a:tailEnd/>
          </a:ln>
          <a:effectLst/>
        </p:spPr>
        <p:txBody>
          <a:bodyPr wrap="none" anchor="ctr"/>
          <a:lstStyle/>
          <a:p>
            <a:endParaRPr lang="en-US"/>
          </a:p>
        </p:txBody>
      </p:sp>
      <p:sp>
        <p:nvSpPr>
          <p:cNvPr id="10" name="AutoShape 12"/>
          <p:cNvSpPr>
            <a:spLocks/>
          </p:cNvSpPr>
          <p:nvPr/>
        </p:nvSpPr>
        <p:spPr bwMode="auto">
          <a:xfrm>
            <a:off x="4090988" y="4489450"/>
            <a:ext cx="322262" cy="571500"/>
          </a:xfrm>
          <a:prstGeom prst="rightBrace">
            <a:avLst>
              <a:gd name="adj1" fmla="val 44335"/>
              <a:gd name="adj2" fmla="val 50000"/>
            </a:avLst>
          </a:prstGeom>
          <a:noFill/>
          <a:ln w="57150">
            <a:solidFill>
              <a:schemeClr val="folHlink"/>
            </a:solidFill>
            <a:round/>
            <a:headEnd/>
            <a:tailEnd/>
          </a:ln>
          <a:effectLst/>
        </p:spPr>
        <p:txBody>
          <a:bodyPr wrap="none" anchor="ctr"/>
          <a:lstStyle/>
          <a:p>
            <a:endParaRPr lang="en-US"/>
          </a:p>
        </p:txBody>
      </p:sp>
      <p:sp>
        <p:nvSpPr>
          <p:cNvPr id="11" name="Rectangle 13"/>
          <p:cNvSpPr>
            <a:spLocks noChangeArrowheads="1"/>
          </p:cNvSpPr>
          <p:nvPr/>
        </p:nvSpPr>
        <p:spPr bwMode="auto">
          <a:xfrm>
            <a:off x="1292225" y="1393825"/>
            <a:ext cx="2476500" cy="436563"/>
          </a:xfrm>
          <a:prstGeom prst="rect">
            <a:avLst/>
          </a:prstGeom>
          <a:noFill/>
          <a:ln w="9525">
            <a:noFill/>
            <a:miter lim="800000"/>
            <a:headEnd/>
            <a:tailEnd/>
          </a:ln>
          <a:effectLst/>
        </p:spPr>
        <p:txBody>
          <a:bodyPr/>
          <a:lstStyle/>
          <a:p>
            <a:pPr marL="342900" indent="-342900" algn="ctr">
              <a:spcBef>
                <a:spcPct val="20000"/>
              </a:spcBef>
            </a:pPr>
            <a:r>
              <a:rPr lang="en-US" altLang="ja-JP" sz="2000" b="1">
                <a:solidFill>
                  <a:schemeClr val="folHlink"/>
                </a:solidFill>
                <a:latin typeface="Verdana" pitchFamily="34" charset="0"/>
                <a:ea typeface="ＭＳ Ｐゴシック" pitchFamily="50" charset="-128"/>
              </a:rPr>
              <a:t>OSI Layers</a:t>
            </a:r>
            <a:endParaRPr lang="en-US" altLang="ja-JP" sz="2000" b="1">
              <a:latin typeface="Verdana" pitchFamily="34" charset="0"/>
              <a:ea typeface="ＭＳ Ｐゴシック" pitchFamily="50" charset="-128"/>
            </a:endParaRPr>
          </a:p>
        </p:txBody>
      </p:sp>
      <p:sp>
        <p:nvSpPr>
          <p:cNvPr id="12" name="Rectangle 14"/>
          <p:cNvSpPr>
            <a:spLocks noChangeArrowheads="1"/>
          </p:cNvSpPr>
          <p:nvPr/>
        </p:nvSpPr>
        <p:spPr bwMode="auto">
          <a:xfrm>
            <a:off x="4733925" y="1393825"/>
            <a:ext cx="2495550" cy="436563"/>
          </a:xfrm>
          <a:prstGeom prst="rect">
            <a:avLst/>
          </a:prstGeom>
          <a:noFill/>
          <a:ln w="9525">
            <a:noFill/>
            <a:miter lim="800000"/>
            <a:headEnd/>
            <a:tailEnd/>
          </a:ln>
          <a:effectLst/>
        </p:spPr>
        <p:txBody>
          <a:bodyPr/>
          <a:lstStyle/>
          <a:p>
            <a:pPr marL="342900" indent="-342900" algn="ctr">
              <a:spcBef>
                <a:spcPct val="20000"/>
              </a:spcBef>
            </a:pPr>
            <a:r>
              <a:rPr lang="en-US" altLang="ja-JP" sz="2000" b="1">
                <a:solidFill>
                  <a:schemeClr val="folHlink"/>
                </a:solidFill>
                <a:latin typeface="Verdana" pitchFamily="34" charset="0"/>
                <a:ea typeface="ＭＳ Ｐゴシック" pitchFamily="50" charset="-128"/>
              </a:rPr>
              <a:t>TCP/IP Layers</a:t>
            </a:r>
            <a:endParaRPr lang="en-US" altLang="ja-JP" sz="2000" b="1">
              <a:latin typeface="Verdana" pitchFamily="34" charset="0"/>
              <a:ea typeface="ＭＳ Ｐゴシック" pitchFamily="50" charset="-128"/>
            </a:endParaRPr>
          </a:p>
        </p:txBody>
      </p:sp>
      <p:grpSp>
        <p:nvGrpSpPr>
          <p:cNvPr id="13" name="Group 15"/>
          <p:cNvGrpSpPr>
            <a:grpSpLocks/>
          </p:cNvGrpSpPr>
          <p:nvPr/>
        </p:nvGrpSpPr>
        <p:grpSpPr bwMode="auto">
          <a:xfrm>
            <a:off x="1266825" y="1874838"/>
            <a:ext cx="2514600" cy="4540250"/>
            <a:chOff x="1733" y="900"/>
            <a:chExt cx="1584" cy="2860"/>
          </a:xfrm>
        </p:grpSpPr>
        <p:sp>
          <p:nvSpPr>
            <p:cNvPr id="14" name="Rectangle 16"/>
            <p:cNvSpPr>
              <a:spLocks noChangeArrowheads="1"/>
            </p:cNvSpPr>
            <p:nvPr/>
          </p:nvSpPr>
          <p:spPr bwMode="auto">
            <a:xfrm>
              <a:off x="1733" y="900"/>
              <a:ext cx="1584" cy="410"/>
            </a:xfrm>
            <a:prstGeom prst="rect">
              <a:avLst/>
            </a:prstGeom>
            <a:solidFill>
              <a:srgbClr val="C0C0C0"/>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Application </a:t>
              </a:r>
            </a:p>
          </p:txBody>
        </p:sp>
        <p:sp>
          <p:nvSpPr>
            <p:cNvPr id="15" name="Rectangle 17"/>
            <p:cNvSpPr>
              <a:spLocks noChangeArrowheads="1"/>
            </p:cNvSpPr>
            <p:nvPr/>
          </p:nvSpPr>
          <p:spPr bwMode="auto">
            <a:xfrm>
              <a:off x="1733" y="1306"/>
              <a:ext cx="1584" cy="410"/>
            </a:xfrm>
            <a:prstGeom prst="rect">
              <a:avLst/>
            </a:prstGeom>
            <a:solidFill>
              <a:srgbClr val="99FF99"/>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Presentation</a:t>
              </a:r>
            </a:p>
          </p:txBody>
        </p:sp>
        <p:sp>
          <p:nvSpPr>
            <p:cNvPr id="16" name="Rectangle 18"/>
            <p:cNvSpPr>
              <a:spLocks noChangeArrowheads="1"/>
            </p:cNvSpPr>
            <p:nvPr/>
          </p:nvSpPr>
          <p:spPr bwMode="auto">
            <a:xfrm>
              <a:off x="1733" y="1716"/>
              <a:ext cx="1584" cy="409"/>
            </a:xfrm>
            <a:prstGeom prst="rect">
              <a:avLst/>
            </a:prstGeom>
            <a:solidFill>
              <a:srgbClr val="FFFF99"/>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Session</a:t>
              </a:r>
            </a:p>
          </p:txBody>
        </p:sp>
        <p:sp>
          <p:nvSpPr>
            <p:cNvPr id="17" name="Rectangle 19"/>
            <p:cNvSpPr>
              <a:spLocks noChangeArrowheads="1"/>
            </p:cNvSpPr>
            <p:nvPr/>
          </p:nvSpPr>
          <p:spPr bwMode="auto">
            <a:xfrm>
              <a:off x="1733" y="2123"/>
              <a:ext cx="1584" cy="410"/>
            </a:xfrm>
            <a:prstGeom prst="rect">
              <a:avLst/>
            </a:prstGeom>
            <a:solidFill>
              <a:srgbClr val="99CC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Transport  </a:t>
              </a:r>
            </a:p>
          </p:txBody>
        </p:sp>
        <p:sp>
          <p:nvSpPr>
            <p:cNvPr id="18" name="Rectangle 20"/>
            <p:cNvSpPr>
              <a:spLocks noChangeArrowheads="1"/>
            </p:cNvSpPr>
            <p:nvPr/>
          </p:nvSpPr>
          <p:spPr bwMode="auto">
            <a:xfrm>
              <a:off x="1733" y="2530"/>
              <a:ext cx="1584" cy="410"/>
            </a:xfrm>
            <a:prstGeom prst="rect">
              <a:avLst/>
            </a:prstGeom>
            <a:solidFill>
              <a:srgbClr val="FF9966"/>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Network   </a:t>
              </a:r>
            </a:p>
          </p:txBody>
        </p:sp>
        <p:sp>
          <p:nvSpPr>
            <p:cNvPr id="19" name="Rectangle 21"/>
            <p:cNvSpPr>
              <a:spLocks noChangeArrowheads="1"/>
            </p:cNvSpPr>
            <p:nvPr/>
          </p:nvSpPr>
          <p:spPr bwMode="auto">
            <a:xfrm>
              <a:off x="1733" y="2940"/>
              <a:ext cx="1584" cy="410"/>
            </a:xfrm>
            <a:prstGeom prst="rect">
              <a:avLst/>
            </a:prstGeom>
            <a:solidFill>
              <a:srgbClr val="66FF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Data Link</a:t>
              </a:r>
            </a:p>
          </p:txBody>
        </p:sp>
        <p:sp>
          <p:nvSpPr>
            <p:cNvPr id="20" name="Rectangle 22"/>
            <p:cNvSpPr>
              <a:spLocks noChangeArrowheads="1"/>
            </p:cNvSpPr>
            <p:nvPr/>
          </p:nvSpPr>
          <p:spPr bwMode="auto">
            <a:xfrm>
              <a:off x="1733" y="3350"/>
              <a:ext cx="1584" cy="410"/>
            </a:xfrm>
            <a:prstGeom prst="rect">
              <a:avLst/>
            </a:prstGeom>
            <a:solidFill>
              <a:srgbClr val="FF99FF"/>
            </a:solidFill>
            <a:ln w="38100">
              <a:solidFill>
                <a:schemeClr val="tx1"/>
              </a:solidFill>
              <a:miter lim="800000"/>
              <a:headEnd type="none" w="sm" len="sm"/>
              <a:tailEnd type="none" w="sm" len="sm"/>
            </a:ln>
            <a:effectLst>
              <a:outerShdw dist="107763" dir="2700000" algn="ctr" rotWithShape="0">
                <a:schemeClr val="tx1"/>
              </a:outerShdw>
            </a:effectLst>
          </p:spPr>
          <p:txBody>
            <a:bodyPr anchor="ctr"/>
            <a:lstStyle/>
            <a:p>
              <a:pPr algn="ctr" eaLnBrk="0" hangingPunct="0"/>
              <a:r>
                <a:rPr lang="en-US" sz="2000" b="1">
                  <a:latin typeface="Verdana" pitchFamily="34" charset="0"/>
                </a:rPr>
                <a:t>Physical</a:t>
              </a:r>
            </a:p>
          </p:txBody>
        </p:sp>
      </p:grpSp>
      <p:pic>
        <p:nvPicPr>
          <p:cNvPr id="21" name="Picture 23" descr="ssss"/>
          <p:cNvPicPr>
            <a:picLocks noChangeAspect="1" noChangeArrowheads="1"/>
          </p:cNvPicPr>
          <p:nvPr/>
        </p:nvPicPr>
        <p:blipFill>
          <a:blip r:embed="rId2"/>
          <a:srcRect/>
          <a:stretch>
            <a:fillRect/>
          </a:stretch>
        </p:blipFill>
        <p:spPr bwMode="auto">
          <a:xfrm>
            <a:off x="5448300" y="0"/>
            <a:ext cx="3695700" cy="1400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ppt_w</p:attrName>
                                        </p:attrNameLst>
                                      </p:cBhvr>
                                      <p:tavLst>
                                        <p:tav tm="0">
                                          <p:val>
                                            <p:fltVal val="0"/>
                                          </p:val>
                                        </p:tav>
                                        <p:tav tm="100000">
                                          <p:val>
                                            <p:strVal val="#ppt_w"/>
                                          </p:val>
                                        </p:tav>
                                      </p:tavLst>
                                    </p:anim>
                                    <p:anim calcmode="lin" valueType="num">
                                      <p:cBhvr>
                                        <p:cTn id="32"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ppt_w</p:attrName>
                                        </p:attrNameLst>
                                      </p:cBhvr>
                                      <p:tavLst>
                                        <p:tav tm="0">
                                          <p:val>
                                            <p:fltVal val="0"/>
                                          </p:val>
                                        </p:tav>
                                        <p:tav tm="100000">
                                          <p:val>
                                            <p:strVal val="#ppt_w"/>
                                          </p:val>
                                        </p:tav>
                                      </p:tavLst>
                                    </p:anim>
                                    <p:anim calcmode="lin" valueType="num">
                                      <p:cBhvr>
                                        <p:cTn id="3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left)">
                                      <p:cBhvr>
                                        <p:cTn id="49" dur="500"/>
                                        <p:tgtEl>
                                          <p:spTgt spid="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left)">
                                      <p:cBhvr>
                                        <p:cTn id="54" dur="5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left)">
                                      <p:cBhvr>
                                        <p:cTn id="59" dur="500"/>
                                        <p:tgtEl>
                                          <p:spTgt spid="1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wipe(left)">
                                      <p:cBhvr>
                                        <p:cTn id="6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4" grpId="0" animBg="1" autoUpdateAnimBg="0"/>
      <p:bldP spid="5" grpId="0" animBg="1" autoUpdateAnimBg="0"/>
      <p:bldP spid="7" grpId="0" animBg="1"/>
      <p:bldP spid="8" grpId="0" animBg="1"/>
      <p:bldP spid="9" grpId="0" animBg="1"/>
      <p:bldP spid="10" grpId="0" animBg="1"/>
      <p:bldP spid="11" grpId="0" autoUpdateAnimBg="0"/>
      <p:bldP spid="12"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1752600"/>
            <a:ext cx="3657600" cy="366713"/>
          </a:xfrm>
          <a:prstGeom prst="rect">
            <a:avLst/>
          </a:prstGeom>
          <a:noFill/>
          <a:ln w="9525">
            <a:noFill/>
            <a:round/>
            <a:headEnd/>
            <a:tailEnd/>
          </a:ln>
        </p:spPr>
        <p:txBody>
          <a:bodyPr wrap="none" anchor="ctr"/>
          <a:lstStyle/>
          <a:p>
            <a:endParaRPr lang="en-US"/>
          </a:p>
        </p:txBody>
      </p:sp>
      <p:graphicFrame>
        <p:nvGraphicFramePr>
          <p:cNvPr id="3" name="Object 2"/>
          <p:cNvGraphicFramePr>
            <a:graphicFrameLocks noChangeAspect="1"/>
          </p:cNvGraphicFramePr>
          <p:nvPr/>
        </p:nvGraphicFramePr>
        <p:xfrm>
          <a:off x="381000" y="1752600"/>
          <a:ext cx="7239000" cy="4521200"/>
        </p:xfrm>
        <a:graphic>
          <a:graphicData uri="http://schemas.openxmlformats.org/presentationml/2006/ole">
            <p:oleObj spid="_x0000_s101378" r:id="rId3" imgW="5483500" imgH="3431032" progId="Word.Document.8">
              <p:embed/>
            </p:oleObj>
          </a:graphicData>
        </a:graphic>
      </p:graphicFrame>
      <p:pic>
        <p:nvPicPr>
          <p:cNvPr id="4" name="Picture 5" descr="ssss"/>
          <p:cNvPicPr>
            <a:picLocks noChangeAspect="1" noChangeArrowheads="1"/>
          </p:cNvPicPr>
          <p:nvPr/>
        </p:nvPicPr>
        <p:blipFill>
          <a:blip r:embed="rId4"/>
          <a:stretch>
            <a:fillRect/>
          </a:stretch>
        </p:blipFill>
        <p:spPr bwMode="auto">
          <a:xfrm>
            <a:off x="5448300" y="0"/>
            <a:ext cx="3695700" cy="1400175"/>
          </a:xfrm>
          <a:prstGeom prst="rect">
            <a:avLst/>
          </a:prstGeom>
          <a:noFill/>
          <a:ln>
            <a:noFill/>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1752600"/>
            <a:ext cx="3657600" cy="366713"/>
          </a:xfrm>
          <a:prstGeom prst="rect">
            <a:avLst/>
          </a:prstGeom>
          <a:noFill/>
          <a:ln w="9525">
            <a:noFill/>
            <a:round/>
            <a:headEnd/>
            <a:tailEnd/>
          </a:ln>
        </p:spPr>
        <p:txBody>
          <a:bodyPr wrap="none" anchor="ctr"/>
          <a:lstStyle/>
          <a:p>
            <a:endParaRPr lang="en-US"/>
          </a:p>
        </p:txBody>
      </p:sp>
      <p:sp>
        <p:nvSpPr>
          <p:cNvPr id="3" name="Text Box 2"/>
          <p:cNvSpPr txBox="1">
            <a:spLocks noChangeArrowheads="1"/>
          </p:cNvSpPr>
          <p:nvPr/>
        </p:nvSpPr>
        <p:spPr bwMode="auto">
          <a:xfrm>
            <a:off x="0" y="1219200"/>
            <a:ext cx="6721475" cy="642938"/>
          </a:xfrm>
          <a:prstGeom prst="rect">
            <a:avLst/>
          </a:prstGeom>
          <a:noFill/>
          <a:ln w="9525">
            <a:noFill/>
            <a:round/>
            <a:headEnd/>
            <a:tailEnd/>
          </a:ln>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dirty="0">
                <a:solidFill>
                  <a:srgbClr val="000000"/>
                </a:solidFill>
              </a:rPr>
              <a:t>Based on MSD , the IP addresses are classified into various classes</a:t>
            </a:r>
          </a:p>
        </p:txBody>
      </p:sp>
      <p:sp>
        <p:nvSpPr>
          <p:cNvPr id="4" name="Rectangle 3"/>
          <p:cNvSpPr>
            <a:spLocks noChangeArrowheads="1"/>
          </p:cNvSpPr>
          <p:nvPr/>
        </p:nvSpPr>
        <p:spPr bwMode="auto">
          <a:xfrm>
            <a:off x="0" y="1447800"/>
            <a:ext cx="184150" cy="366713"/>
          </a:xfrm>
          <a:prstGeom prst="rect">
            <a:avLst/>
          </a:prstGeom>
          <a:noFill/>
          <a:ln w="9525">
            <a:noFill/>
            <a:round/>
            <a:headEnd/>
            <a:tailEnd/>
          </a:ln>
        </p:spPr>
        <p:txBody>
          <a:bodyPr wrap="none" anchor="ctr"/>
          <a:lstStyle/>
          <a:p>
            <a:endParaRPr lang="en-US"/>
          </a:p>
        </p:txBody>
      </p:sp>
      <p:grpSp>
        <p:nvGrpSpPr>
          <p:cNvPr id="5" name="Group 4"/>
          <p:cNvGrpSpPr>
            <a:grpSpLocks/>
          </p:cNvGrpSpPr>
          <p:nvPr/>
        </p:nvGrpSpPr>
        <p:grpSpPr bwMode="auto">
          <a:xfrm>
            <a:off x="1295400" y="2667000"/>
            <a:ext cx="5748338" cy="3776663"/>
            <a:chOff x="816" y="1680"/>
            <a:chExt cx="3621" cy="2379"/>
          </a:xfrm>
        </p:grpSpPr>
        <p:sp>
          <p:nvSpPr>
            <p:cNvPr id="6" name="Rectangle 5"/>
            <p:cNvSpPr>
              <a:spLocks noChangeArrowheads="1"/>
            </p:cNvSpPr>
            <p:nvPr/>
          </p:nvSpPr>
          <p:spPr bwMode="auto">
            <a:xfrm>
              <a:off x="2490" y="3657"/>
              <a:ext cx="974" cy="403"/>
            </a:xfrm>
            <a:prstGeom prst="rect">
              <a:avLst/>
            </a:prstGeom>
            <a:noFill/>
            <a:ln w="9525">
              <a:noFill/>
              <a:round/>
              <a:headEnd/>
              <a:tailEnd/>
            </a:ln>
          </p:spPr>
          <p:txBody>
            <a:bodyPr lIns="90000" tIns="46800" rIns="90000" bIns="46800" anchor="ct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1111</a:t>
              </a:r>
              <a:r>
                <a:rPr lang="en-GB" b="0">
                  <a:solidFill>
                    <a:srgbClr val="000000"/>
                  </a:solidFill>
                </a:rPr>
                <a:t>0000 - </a:t>
              </a:r>
              <a:r>
                <a:rPr lang="en-GB">
                  <a:solidFill>
                    <a:srgbClr val="000000"/>
                  </a:solidFill>
                </a:rPr>
                <a:t>1111</a:t>
              </a:r>
              <a:r>
                <a:rPr lang="en-GB" b="0">
                  <a:solidFill>
                    <a:srgbClr val="000000"/>
                  </a:solidFill>
                </a:rPr>
                <a:t>1111</a:t>
              </a:r>
            </a:p>
          </p:txBody>
        </p:sp>
        <p:sp>
          <p:nvSpPr>
            <p:cNvPr id="7" name="Rectangle 6"/>
            <p:cNvSpPr>
              <a:spLocks noChangeArrowheads="1"/>
            </p:cNvSpPr>
            <p:nvPr/>
          </p:nvSpPr>
          <p:spPr bwMode="auto">
            <a:xfrm>
              <a:off x="2490" y="3254"/>
              <a:ext cx="974" cy="403"/>
            </a:xfrm>
            <a:prstGeom prst="rect">
              <a:avLst/>
            </a:prstGeom>
            <a:noFill/>
            <a:ln w="9525">
              <a:noFill/>
              <a:round/>
              <a:headEnd/>
              <a:tailEnd/>
            </a:ln>
          </p:spPr>
          <p:txBody>
            <a:bodyPr lIns="90000" tIns="46800" rIns="90000" bIns="46800" anchor="ct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1110</a:t>
              </a:r>
              <a:r>
                <a:rPr lang="en-GB" b="0">
                  <a:solidFill>
                    <a:srgbClr val="000000"/>
                  </a:solidFill>
                </a:rPr>
                <a:t>0000 - </a:t>
              </a:r>
              <a:r>
                <a:rPr lang="en-GB">
                  <a:solidFill>
                    <a:srgbClr val="000000"/>
                  </a:solidFill>
                </a:rPr>
                <a:t>1110</a:t>
              </a:r>
              <a:r>
                <a:rPr lang="en-GB" b="0">
                  <a:solidFill>
                    <a:srgbClr val="000000"/>
                  </a:solidFill>
                </a:rPr>
                <a:t>1111</a:t>
              </a:r>
            </a:p>
          </p:txBody>
        </p:sp>
        <p:sp>
          <p:nvSpPr>
            <p:cNvPr id="8" name="Rectangle 7"/>
            <p:cNvSpPr>
              <a:spLocks noChangeArrowheads="1"/>
            </p:cNvSpPr>
            <p:nvPr/>
          </p:nvSpPr>
          <p:spPr bwMode="auto">
            <a:xfrm>
              <a:off x="2490" y="2851"/>
              <a:ext cx="974" cy="403"/>
            </a:xfrm>
            <a:prstGeom prst="rect">
              <a:avLst/>
            </a:prstGeom>
            <a:noFill/>
            <a:ln w="9525">
              <a:noFill/>
              <a:round/>
              <a:headEnd/>
              <a:tailEnd/>
            </a:ln>
          </p:spPr>
          <p:txBody>
            <a:bodyPr lIns="90000" tIns="46800" rIns="90000" bIns="46800" anchor="ct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110</a:t>
              </a:r>
              <a:r>
                <a:rPr lang="en-GB" b="0">
                  <a:solidFill>
                    <a:srgbClr val="000000"/>
                  </a:solidFill>
                </a:rPr>
                <a:t>00000 – </a:t>
              </a:r>
              <a:r>
                <a:rPr lang="en-GB">
                  <a:solidFill>
                    <a:srgbClr val="000000"/>
                  </a:solidFill>
                </a:rPr>
                <a:t>110</a:t>
              </a:r>
              <a:r>
                <a:rPr lang="en-GB" b="0">
                  <a:solidFill>
                    <a:srgbClr val="000000"/>
                  </a:solidFill>
                </a:rPr>
                <a:t>11111</a:t>
              </a:r>
            </a:p>
          </p:txBody>
        </p:sp>
        <p:sp>
          <p:nvSpPr>
            <p:cNvPr id="9" name="Rectangle 8"/>
            <p:cNvSpPr>
              <a:spLocks noChangeArrowheads="1"/>
            </p:cNvSpPr>
            <p:nvPr/>
          </p:nvSpPr>
          <p:spPr bwMode="auto">
            <a:xfrm>
              <a:off x="2490" y="2448"/>
              <a:ext cx="974" cy="403"/>
            </a:xfrm>
            <a:prstGeom prst="rect">
              <a:avLst/>
            </a:prstGeom>
            <a:noFill/>
            <a:ln w="9525">
              <a:noFill/>
              <a:round/>
              <a:headEnd/>
              <a:tailEnd/>
            </a:ln>
          </p:spPr>
          <p:txBody>
            <a:bodyPr lIns="90000" tIns="46800" rIns="90000" bIns="46800" anchor="ct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10</a:t>
              </a:r>
              <a:r>
                <a:rPr lang="en-GB" b="0">
                  <a:solidFill>
                    <a:srgbClr val="000000"/>
                  </a:solidFill>
                </a:rPr>
                <a:t>000000 – </a:t>
              </a:r>
              <a:r>
                <a:rPr lang="en-GB">
                  <a:solidFill>
                    <a:srgbClr val="000000"/>
                  </a:solidFill>
                </a:rPr>
                <a:t>10</a:t>
              </a:r>
              <a:r>
                <a:rPr lang="en-GB" b="0">
                  <a:solidFill>
                    <a:srgbClr val="000000"/>
                  </a:solidFill>
                </a:rPr>
                <a:t>111111</a:t>
              </a:r>
            </a:p>
          </p:txBody>
        </p:sp>
        <p:sp>
          <p:nvSpPr>
            <p:cNvPr id="10" name="Rectangle 9"/>
            <p:cNvSpPr>
              <a:spLocks noChangeArrowheads="1"/>
            </p:cNvSpPr>
            <p:nvPr/>
          </p:nvSpPr>
          <p:spPr bwMode="auto">
            <a:xfrm>
              <a:off x="2490" y="2045"/>
              <a:ext cx="974" cy="403"/>
            </a:xfrm>
            <a:prstGeom prst="rect">
              <a:avLst/>
            </a:prstGeom>
            <a:noFill/>
            <a:ln w="9525">
              <a:noFill/>
              <a:round/>
              <a:headEnd/>
              <a:tailEnd/>
            </a:ln>
          </p:spPr>
          <p:txBody>
            <a:bodyPr lIns="90000" tIns="46800" rIns="90000" bIns="46800" anchor="ct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0</a:t>
              </a:r>
              <a:r>
                <a:rPr lang="en-GB" b="0">
                  <a:solidFill>
                    <a:srgbClr val="000000"/>
                  </a:solidFill>
                </a:rPr>
                <a:t>0000000 - </a:t>
              </a:r>
              <a:r>
                <a:rPr lang="en-GB">
                  <a:solidFill>
                    <a:srgbClr val="000000"/>
                  </a:solidFill>
                </a:rPr>
                <a:t>0</a:t>
              </a:r>
              <a:r>
                <a:rPr lang="en-GB" b="0">
                  <a:solidFill>
                    <a:srgbClr val="000000"/>
                  </a:solidFill>
                </a:rPr>
                <a:t>1111111</a:t>
              </a:r>
            </a:p>
          </p:txBody>
        </p:sp>
        <p:sp>
          <p:nvSpPr>
            <p:cNvPr id="11" name="Rectangle 10"/>
            <p:cNvSpPr>
              <a:spLocks noChangeArrowheads="1"/>
            </p:cNvSpPr>
            <p:nvPr/>
          </p:nvSpPr>
          <p:spPr bwMode="auto">
            <a:xfrm>
              <a:off x="2490" y="1680"/>
              <a:ext cx="974" cy="365"/>
            </a:xfrm>
            <a:prstGeom prst="rect">
              <a:avLst/>
            </a:prstGeom>
            <a:noFill/>
            <a:ln w="9525">
              <a:noFill/>
              <a:round/>
              <a:headEnd/>
              <a:tailEnd/>
            </a:ln>
          </p:spPr>
          <p:txBody>
            <a:bodyPr wrap="none" anchor="ctr"/>
            <a:lstStyle/>
            <a:p>
              <a:endParaRPr lang="en-US"/>
            </a:p>
          </p:txBody>
        </p:sp>
        <p:sp>
          <p:nvSpPr>
            <p:cNvPr id="12" name="Rectangle 11"/>
            <p:cNvSpPr>
              <a:spLocks noChangeArrowheads="1"/>
            </p:cNvSpPr>
            <p:nvPr/>
          </p:nvSpPr>
          <p:spPr bwMode="auto">
            <a:xfrm>
              <a:off x="3464" y="3657"/>
              <a:ext cx="974" cy="403"/>
            </a:xfrm>
            <a:prstGeom prst="rect">
              <a:avLst/>
            </a:prstGeom>
            <a:noFill/>
            <a:ln w="9525">
              <a:noFill/>
              <a:round/>
              <a:headEnd/>
              <a:tailEnd/>
            </a:ln>
          </p:spPr>
          <p:txBody>
            <a:bodyPr lIns="90000" tIns="46800" rIns="90000" bIns="46800" anchor="ctr"/>
            <a:lstStyle/>
            <a:p>
              <a:pPr algn="ctr" eaLnBrk="1" hangingPunct="1">
                <a:lnSpc>
                  <a:spcPct val="100000"/>
                </a:lnSpc>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a:solidFill>
                    <a:srgbClr val="000000"/>
                  </a:solidFill>
                  <a:latin typeface="Verdana" pitchFamily="34" charset="0"/>
                  <a:cs typeface="Times New Roman" pitchFamily="18" charset="0"/>
                </a:rPr>
                <a:t>240 - 255</a:t>
              </a:r>
            </a:p>
          </p:txBody>
        </p:sp>
        <p:sp>
          <p:nvSpPr>
            <p:cNvPr id="13" name="Rectangle 12"/>
            <p:cNvSpPr>
              <a:spLocks noChangeArrowheads="1"/>
            </p:cNvSpPr>
            <p:nvPr/>
          </p:nvSpPr>
          <p:spPr bwMode="auto">
            <a:xfrm>
              <a:off x="1646" y="3657"/>
              <a:ext cx="844" cy="403"/>
            </a:xfrm>
            <a:prstGeom prst="rect">
              <a:avLst/>
            </a:prstGeom>
            <a:noFill/>
            <a:ln w="9525">
              <a:noFill/>
              <a:round/>
              <a:headEnd/>
              <a:tailEnd/>
            </a:ln>
          </p:spPr>
          <p:txBody>
            <a:bodyPr lIns="90000" tIns="46800" rIns="90000" bIns="46800" anchor="ctr"/>
            <a:lstStyle/>
            <a:p>
              <a:pPr algn="ctr" eaLnBrk="1" hangingPunct="1">
                <a:lnSpc>
                  <a:spcPct val="100000"/>
                </a:lnSpc>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a:solidFill>
                    <a:srgbClr val="000000"/>
                  </a:solidFill>
                  <a:latin typeface="Verdana" pitchFamily="34" charset="0"/>
                  <a:cs typeface="Times New Roman" pitchFamily="18" charset="0"/>
                </a:rPr>
                <a:t>1111</a:t>
              </a:r>
            </a:p>
          </p:txBody>
        </p:sp>
        <p:sp>
          <p:nvSpPr>
            <p:cNvPr id="14" name="Rectangle 13"/>
            <p:cNvSpPr>
              <a:spLocks noChangeArrowheads="1"/>
            </p:cNvSpPr>
            <p:nvPr/>
          </p:nvSpPr>
          <p:spPr bwMode="auto">
            <a:xfrm>
              <a:off x="816" y="3657"/>
              <a:ext cx="830" cy="403"/>
            </a:xfrm>
            <a:prstGeom prst="rect">
              <a:avLst/>
            </a:prstGeom>
            <a:noFill/>
            <a:ln w="9525">
              <a:noFill/>
              <a:round/>
              <a:headEnd/>
              <a:tailEnd/>
            </a:ln>
          </p:spPr>
          <p:txBody>
            <a:bodyPr lIns="90000" tIns="46800" rIns="90000" bIns="46800" anchor="ctr"/>
            <a:lstStyle/>
            <a:p>
              <a:pPr algn="ctr" eaLnBrk="1" hangingPunct="1">
                <a:lnSpc>
                  <a:spcPct val="100000"/>
                </a:lnSpc>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Verdana" pitchFamily="34" charset="0"/>
                  <a:cs typeface="Times New Roman" pitchFamily="18" charset="0"/>
                </a:rPr>
                <a:t>Class E</a:t>
              </a:r>
            </a:p>
          </p:txBody>
        </p:sp>
        <p:sp>
          <p:nvSpPr>
            <p:cNvPr id="15" name="Rectangle 14"/>
            <p:cNvSpPr>
              <a:spLocks noChangeArrowheads="1"/>
            </p:cNvSpPr>
            <p:nvPr/>
          </p:nvSpPr>
          <p:spPr bwMode="auto">
            <a:xfrm>
              <a:off x="3464" y="3254"/>
              <a:ext cx="974" cy="403"/>
            </a:xfrm>
            <a:prstGeom prst="rect">
              <a:avLst/>
            </a:prstGeom>
            <a:noFill/>
            <a:ln w="9525">
              <a:noFill/>
              <a:round/>
              <a:headEnd/>
              <a:tailEnd/>
            </a:ln>
          </p:spPr>
          <p:txBody>
            <a:bodyPr lIns="90000" tIns="46800" rIns="90000" bIns="46800" anchor="ctr"/>
            <a:lstStyle/>
            <a:p>
              <a:pPr algn="ctr" eaLnBrk="1" hangingPunct="1">
                <a:lnSpc>
                  <a:spcPct val="100000"/>
                </a:lnSpc>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a:solidFill>
                    <a:srgbClr val="000000"/>
                  </a:solidFill>
                  <a:latin typeface="Verdana" pitchFamily="34" charset="0"/>
                  <a:cs typeface="Times New Roman" pitchFamily="18" charset="0"/>
                </a:rPr>
                <a:t>224 – 239</a:t>
              </a:r>
            </a:p>
          </p:txBody>
        </p:sp>
        <p:sp>
          <p:nvSpPr>
            <p:cNvPr id="16" name="Rectangle 15"/>
            <p:cNvSpPr>
              <a:spLocks noChangeArrowheads="1"/>
            </p:cNvSpPr>
            <p:nvPr/>
          </p:nvSpPr>
          <p:spPr bwMode="auto">
            <a:xfrm>
              <a:off x="1646" y="3254"/>
              <a:ext cx="844" cy="403"/>
            </a:xfrm>
            <a:prstGeom prst="rect">
              <a:avLst/>
            </a:prstGeom>
            <a:noFill/>
            <a:ln w="9525">
              <a:noFill/>
              <a:round/>
              <a:headEnd/>
              <a:tailEnd/>
            </a:ln>
          </p:spPr>
          <p:txBody>
            <a:bodyPr lIns="90000" tIns="46800" rIns="90000" bIns="46800" anchor="ctr"/>
            <a:lstStyle/>
            <a:p>
              <a:pPr algn="ctr" eaLnBrk="1" hangingPunct="1">
                <a:lnSpc>
                  <a:spcPct val="100000"/>
                </a:lnSpc>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a:solidFill>
                    <a:srgbClr val="000000"/>
                  </a:solidFill>
                  <a:latin typeface="Verdana" pitchFamily="34" charset="0"/>
                  <a:cs typeface="Times New Roman" pitchFamily="18" charset="0"/>
                </a:rPr>
                <a:t>1110</a:t>
              </a:r>
            </a:p>
          </p:txBody>
        </p:sp>
        <p:sp>
          <p:nvSpPr>
            <p:cNvPr id="17" name="Rectangle 16"/>
            <p:cNvSpPr>
              <a:spLocks noChangeArrowheads="1"/>
            </p:cNvSpPr>
            <p:nvPr/>
          </p:nvSpPr>
          <p:spPr bwMode="auto">
            <a:xfrm>
              <a:off x="816" y="3254"/>
              <a:ext cx="830" cy="403"/>
            </a:xfrm>
            <a:prstGeom prst="rect">
              <a:avLst/>
            </a:prstGeom>
            <a:noFill/>
            <a:ln w="9525">
              <a:noFill/>
              <a:round/>
              <a:headEnd/>
              <a:tailEnd/>
            </a:ln>
          </p:spPr>
          <p:txBody>
            <a:bodyPr lIns="90000" tIns="46800" rIns="90000" bIns="46800" anchor="ctr"/>
            <a:lstStyle/>
            <a:p>
              <a:pPr algn="ctr" eaLnBrk="1" hangingPunct="1">
                <a:lnSpc>
                  <a:spcPct val="100000"/>
                </a:lnSpc>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Verdana" pitchFamily="34" charset="0"/>
                  <a:cs typeface="Times New Roman" pitchFamily="18" charset="0"/>
                </a:rPr>
                <a:t>Class D</a:t>
              </a:r>
            </a:p>
          </p:txBody>
        </p:sp>
        <p:sp>
          <p:nvSpPr>
            <p:cNvPr id="18" name="Rectangle 17"/>
            <p:cNvSpPr>
              <a:spLocks noChangeArrowheads="1"/>
            </p:cNvSpPr>
            <p:nvPr/>
          </p:nvSpPr>
          <p:spPr bwMode="auto">
            <a:xfrm>
              <a:off x="3464" y="2851"/>
              <a:ext cx="974" cy="403"/>
            </a:xfrm>
            <a:prstGeom prst="rect">
              <a:avLst/>
            </a:prstGeom>
            <a:noFill/>
            <a:ln w="9525">
              <a:noFill/>
              <a:round/>
              <a:headEnd/>
              <a:tailEnd/>
            </a:ln>
          </p:spPr>
          <p:txBody>
            <a:bodyPr lIns="90000" tIns="46800" rIns="90000" bIns="46800" anchor="ctr"/>
            <a:lstStyle/>
            <a:p>
              <a:pPr algn="ctr" eaLnBrk="1" hangingPunct="1">
                <a:lnSpc>
                  <a:spcPct val="100000"/>
                </a:lnSpc>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a:solidFill>
                    <a:srgbClr val="000000"/>
                  </a:solidFill>
                  <a:latin typeface="Verdana" pitchFamily="34" charset="0"/>
                  <a:cs typeface="Times New Roman" pitchFamily="18" charset="0"/>
                </a:rPr>
                <a:t>192 – 223</a:t>
              </a:r>
            </a:p>
          </p:txBody>
        </p:sp>
        <p:sp>
          <p:nvSpPr>
            <p:cNvPr id="19" name="Rectangle 18"/>
            <p:cNvSpPr>
              <a:spLocks noChangeArrowheads="1"/>
            </p:cNvSpPr>
            <p:nvPr/>
          </p:nvSpPr>
          <p:spPr bwMode="auto">
            <a:xfrm>
              <a:off x="1646" y="2851"/>
              <a:ext cx="844" cy="403"/>
            </a:xfrm>
            <a:prstGeom prst="rect">
              <a:avLst/>
            </a:prstGeom>
            <a:noFill/>
            <a:ln w="9525">
              <a:noFill/>
              <a:round/>
              <a:headEnd/>
              <a:tailEnd/>
            </a:ln>
          </p:spPr>
          <p:txBody>
            <a:bodyPr lIns="90000" tIns="46800" rIns="90000" bIns="46800" anchor="ctr"/>
            <a:lstStyle/>
            <a:p>
              <a:pPr algn="ctr" eaLnBrk="1" hangingPunct="1">
                <a:lnSpc>
                  <a:spcPct val="100000"/>
                </a:lnSpc>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a:solidFill>
                    <a:srgbClr val="000000"/>
                  </a:solidFill>
                  <a:latin typeface="Verdana" pitchFamily="34" charset="0"/>
                  <a:cs typeface="Times New Roman" pitchFamily="18" charset="0"/>
                </a:rPr>
                <a:t>110</a:t>
              </a:r>
            </a:p>
          </p:txBody>
        </p:sp>
        <p:sp>
          <p:nvSpPr>
            <p:cNvPr id="20" name="Rectangle 19"/>
            <p:cNvSpPr>
              <a:spLocks noChangeArrowheads="1"/>
            </p:cNvSpPr>
            <p:nvPr/>
          </p:nvSpPr>
          <p:spPr bwMode="auto">
            <a:xfrm>
              <a:off x="816" y="2851"/>
              <a:ext cx="830" cy="403"/>
            </a:xfrm>
            <a:prstGeom prst="rect">
              <a:avLst/>
            </a:prstGeom>
            <a:noFill/>
            <a:ln w="9525">
              <a:noFill/>
              <a:round/>
              <a:headEnd/>
              <a:tailEnd/>
            </a:ln>
          </p:spPr>
          <p:txBody>
            <a:bodyPr lIns="90000" tIns="46800" rIns="90000" bIns="46800" anchor="ctr"/>
            <a:lstStyle/>
            <a:p>
              <a:pPr algn="ctr" eaLnBrk="1" hangingPunct="1">
                <a:lnSpc>
                  <a:spcPct val="100000"/>
                </a:lnSpc>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Verdana" pitchFamily="34" charset="0"/>
                  <a:cs typeface="Times New Roman" pitchFamily="18" charset="0"/>
                </a:rPr>
                <a:t>Class C</a:t>
              </a:r>
            </a:p>
          </p:txBody>
        </p:sp>
        <p:sp>
          <p:nvSpPr>
            <p:cNvPr id="21" name="Rectangle 20"/>
            <p:cNvSpPr>
              <a:spLocks noChangeArrowheads="1"/>
            </p:cNvSpPr>
            <p:nvPr/>
          </p:nvSpPr>
          <p:spPr bwMode="auto">
            <a:xfrm>
              <a:off x="3464" y="2448"/>
              <a:ext cx="974" cy="403"/>
            </a:xfrm>
            <a:prstGeom prst="rect">
              <a:avLst/>
            </a:prstGeom>
            <a:noFill/>
            <a:ln w="9525">
              <a:noFill/>
              <a:round/>
              <a:headEnd/>
              <a:tailEnd/>
            </a:ln>
          </p:spPr>
          <p:txBody>
            <a:bodyPr lIns="90000" tIns="46800" rIns="90000" bIns="46800" anchor="ctr"/>
            <a:lstStyle/>
            <a:p>
              <a:pPr algn="ctr" eaLnBrk="1" hangingPunct="1">
                <a:lnSpc>
                  <a:spcPct val="100000"/>
                </a:lnSpc>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a:solidFill>
                    <a:srgbClr val="000000"/>
                  </a:solidFill>
                  <a:latin typeface="Verdana" pitchFamily="34" charset="0"/>
                  <a:cs typeface="Times New Roman" pitchFamily="18" charset="0"/>
                </a:rPr>
                <a:t>128 – 191</a:t>
              </a:r>
            </a:p>
          </p:txBody>
        </p:sp>
        <p:sp>
          <p:nvSpPr>
            <p:cNvPr id="22" name="Rectangle 21"/>
            <p:cNvSpPr>
              <a:spLocks noChangeArrowheads="1"/>
            </p:cNvSpPr>
            <p:nvPr/>
          </p:nvSpPr>
          <p:spPr bwMode="auto">
            <a:xfrm>
              <a:off x="1646" y="2448"/>
              <a:ext cx="844" cy="403"/>
            </a:xfrm>
            <a:prstGeom prst="rect">
              <a:avLst/>
            </a:prstGeom>
            <a:noFill/>
            <a:ln w="9525">
              <a:noFill/>
              <a:round/>
              <a:headEnd/>
              <a:tailEnd/>
            </a:ln>
          </p:spPr>
          <p:txBody>
            <a:bodyPr lIns="90000" tIns="46800" rIns="90000" bIns="46800" anchor="ctr"/>
            <a:lstStyle/>
            <a:p>
              <a:pPr algn="ctr" eaLnBrk="1" hangingPunct="1">
                <a:lnSpc>
                  <a:spcPct val="100000"/>
                </a:lnSpc>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a:solidFill>
                    <a:srgbClr val="000000"/>
                  </a:solidFill>
                  <a:latin typeface="Verdana" pitchFamily="34" charset="0"/>
                  <a:cs typeface="Times New Roman" pitchFamily="18" charset="0"/>
                </a:rPr>
                <a:t>10</a:t>
              </a:r>
            </a:p>
          </p:txBody>
        </p:sp>
        <p:sp>
          <p:nvSpPr>
            <p:cNvPr id="23" name="Rectangle 22"/>
            <p:cNvSpPr>
              <a:spLocks noChangeArrowheads="1"/>
            </p:cNvSpPr>
            <p:nvPr/>
          </p:nvSpPr>
          <p:spPr bwMode="auto">
            <a:xfrm>
              <a:off x="816" y="2448"/>
              <a:ext cx="830" cy="403"/>
            </a:xfrm>
            <a:prstGeom prst="rect">
              <a:avLst/>
            </a:prstGeom>
            <a:noFill/>
            <a:ln w="9525">
              <a:noFill/>
              <a:round/>
              <a:headEnd/>
              <a:tailEnd/>
            </a:ln>
          </p:spPr>
          <p:txBody>
            <a:bodyPr lIns="90000" tIns="46800" rIns="90000" bIns="46800" anchor="ctr"/>
            <a:lstStyle/>
            <a:p>
              <a:pPr algn="ctr" eaLnBrk="1" hangingPunct="1">
                <a:lnSpc>
                  <a:spcPct val="100000"/>
                </a:lnSpc>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Verdana" pitchFamily="34" charset="0"/>
                  <a:cs typeface="Times New Roman" pitchFamily="18" charset="0"/>
                </a:rPr>
                <a:t>Class B</a:t>
              </a:r>
            </a:p>
          </p:txBody>
        </p:sp>
        <p:sp>
          <p:nvSpPr>
            <p:cNvPr id="24" name="Rectangle 23"/>
            <p:cNvSpPr>
              <a:spLocks noChangeArrowheads="1"/>
            </p:cNvSpPr>
            <p:nvPr/>
          </p:nvSpPr>
          <p:spPr bwMode="auto">
            <a:xfrm>
              <a:off x="3464" y="2045"/>
              <a:ext cx="974" cy="403"/>
            </a:xfrm>
            <a:prstGeom prst="rect">
              <a:avLst/>
            </a:prstGeom>
            <a:noFill/>
            <a:ln w="9525">
              <a:noFill/>
              <a:round/>
              <a:headEnd/>
              <a:tailEnd/>
            </a:ln>
          </p:spPr>
          <p:txBody>
            <a:bodyPr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a:solidFill>
                    <a:srgbClr val="000000"/>
                  </a:solidFill>
                </a:rPr>
                <a:t>0 – 127</a:t>
              </a:r>
            </a:p>
          </p:txBody>
        </p:sp>
        <p:sp>
          <p:nvSpPr>
            <p:cNvPr id="25" name="Rectangle 24"/>
            <p:cNvSpPr>
              <a:spLocks noChangeArrowheads="1"/>
            </p:cNvSpPr>
            <p:nvPr/>
          </p:nvSpPr>
          <p:spPr bwMode="auto">
            <a:xfrm>
              <a:off x="1646" y="2045"/>
              <a:ext cx="844" cy="403"/>
            </a:xfrm>
            <a:prstGeom prst="rect">
              <a:avLst/>
            </a:prstGeom>
            <a:noFill/>
            <a:ln w="9525">
              <a:noFill/>
              <a:round/>
              <a:headEnd/>
              <a:tailEnd/>
            </a:ln>
          </p:spPr>
          <p:txBody>
            <a:bodyPr lIns="90000" tIns="46800" rIns="90000" bIns="46800" anchor="ctr"/>
            <a:lstStyle/>
            <a:p>
              <a:pPr algn="ctr" eaLnBrk="1" hangingPunct="1">
                <a:lnSpc>
                  <a:spcPct val="100000"/>
                </a:lnSpc>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a:solidFill>
                    <a:srgbClr val="000000"/>
                  </a:solidFill>
                  <a:latin typeface="Verdana" pitchFamily="34" charset="0"/>
                  <a:cs typeface="Times New Roman" pitchFamily="18" charset="0"/>
                </a:rPr>
                <a:t>0</a:t>
              </a:r>
            </a:p>
          </p:txBody>
        </p:sp>
        <p:sp>
          <p:nvSpPr>
            <p:cNvPr id="26" name="Rectangle 25"/>
            <p:cNvSpPr>
              <a:spLocks noChangeArrowheads="1"/>
            </p:cNvSpPr>
            <p:nvPr/>
          </p:nvSpPr>
          <p:spPr bwMode="auto">
            <a:xfrm>
              <a:off x="816" y="2045"/>
              <a:ext cx="830" cy="403"/>
            </a:xfrm>
            <a:prstGeom prst="rect">
              <a:avLst/>
            </a:prstGeom>
            <a:noFill/>
            <a:ln w="9525">
              <a:noFill/>
              <a:round/>
              <a:headEnd/>
              <a:tailEnd/>
            </a:ln>
          </p:spPr>
          <p:txBody>
            <a:bodyPr lIns="90000" tIns="46800" rIns="90000" bIns="46800" anchor="ctr"/>
            <a:lstStyle/>
            <a:p>
              <a:pPr algn="ctr" eaLnBrk="1" hangingPunct="1">
                <a:lnSpc>
                  <a:spcPct val="100000"/>
                </a:lnSpc>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Verdana" pitchFamily="34" charset="0"/>
                  <a:cs typeface="Times New Roman" pitchFamily="18" charset="0"/>
                </a:rPr>
                <a:t>Class A</a:t>
              </a:r>
            </a:p>
          </p:txBody>
        </p:sp>
        <p:sp>
          <p:nvSpPr>
            <p:cNvPr id="27" name="Rectangle 26"/>
            <p:cNvSpPr>
              <a:spLocks noChangeArrowheads="1"/>
            </p:cNvSpPr>
            <p:nvPr/>
          </p:nvSpPr>
          <p:spPr bwMode="auto">
            <a:xfrm>
              <a:off x="3464" y="1680"/>
              <a:ext cx="974" cy="365"/>
            </a:xfrm>
            <a:prstGeom prst="rect">
              <a:avLst/>
            </a:prstGeom>
            <a:noFill/>
            <a:ln w="9525">
              <a:noFill/>
              <a:round/>
              <a:headEnd/>
              <a:tailEnd/>
            </a:ln>
          </p:spPr>
          <p:txBody>
            <a:bodyPr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a:solidFill>
                    <a:srgbClr val="000000"/>
                  </a:solidFill>
                </a:rPr>
                <a:t>Range</a:t>
              </a:r>
            </a:p>
          </p:txBody>
        </p:sp>
        <p:sp>
          <p:nvSpPr>
            <p:cNvPr id="28" name="Rectangle 27"/>
            <p:cNvSpPr>
              <a:spLocks noChangeArrowheads="1"/>
            </p:cNvSpPr>
            <p:nvPr/>
          </p:nvSpPr>
          <p:spPr bwMode="auto">
            <a:xfrm>
              <a:off x="1646" y="1680"/>
              <a:ext cx="844" cy="365"/>
            </a:xfrm>
            <a:prstGeom prst="rect">
              <a:avLst/>
            </a:prstGeom>
            <a:noFill/>
            <a:ln w="9525">
              <a:noFill/>
              <a:round/>
              <a:headEnd/>
              <a:tailEnd/>
            </a:ln>
          </p:spPr>
          <p:txBody>
            <a:bodyPr lIns="90000" tIns="46800" rIns="90000" bIns="46800" anchor="ctr"/>
            <a:lstStyle/>
            <a:p>
              <a:pPr algn="ctr" eaLnBrk="1" hangingPunct="1">
                <a:lnSpc>
                  <a:spcPct val="100000"/>
                </a:lnSpc>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00"/>
                  </a:solidFill>
                  <a:latin typeface="Verdana" pitchFamily="34" charset="0"/>
                  <a:cs typeface="Times New Roman" pitchFamily="18" charset="0"/>
                </a:rPr>
                <a:t>Priority Bit</a:t>
              </a:r>
            </a:p>
          </p:txBody>
        </p:sp>
        <p:sp>
          <p:nvSpPr>
            <p:cNvPr id="29" name="Rectangle 28"/>
            <p:cNvSpPr>
              <a:spLocks noChangeArrowheads="1"/>
            </p:cNvSpPr>
            <p:nvPr/>
          </p:nvSpPr>
          <p:spPr bwMode="auto">
            <a:xfrm>
              <a:off x="816" y="1680"/>
              <a:ext cx="830" cy="365"/>
            </a:xfrm>
            <a:prstGeom prst="rect">
              <a:avLst/>
            </a:prstGeom>
            <a:noFill/>
            <a:ln w="9525">
              <a:noFill/>
              <a:round/>
              <a:headEnd/>
              <a:tailEnd/>
            </a:ln>
          </p:spPr>
          <p:txBody>
            <a:bodyPr wrap="none" anchor="ctr"/>
            <a:lstStyle/>
            <a:p>
              <a:endParaRPr lang="en-US"/>
            </a:p>
          </p:txBody>
        </p:sp>
        <p:sp>
          <p:nvSpPr>
            <p:cNvPr id="30" name="Line 29"/>
            <p:cNvSpPr>
              <a:spLocks noChangeShapeType="1"/>
            </p:cNvSpPr>
            <p:nvPr/>
          </p:nvSpPr>
          <p:spPr bwMode="auto">
            <a:xfrm>
              <a:off x="816" y="1680"/>
              <a:ext cx="3622" cy="1"/>
            </a:xfrm>
            <a:prstGeom prst="line">
              <a:avLst/>
            </a:prstGeom>
            <a:noFill/>
            <a:ln w="12600">
              <a:solidFill>
                <a:srgbClr val="000000"/>
              </a:solidFill>
              <a:miter lim="800000"/>
              <a:headEnd/>
              <a:tailEnd/>
            </a:ln>
          </p:spPr>
          <p:txBody>
            <a:bodyPr/>
            <a:lstStyle/>
            <a:p>
              <a:endParaRPr lang="en-US"/>
            </a:p>
          </p:txBody>
        </p:sp>
        <p:sp>
          <p:nvSpPr>
            <p:cNvPr id="31" name="Line 30"/>
            <p:cNvSpPr>
              <a:spLocks noChangeShapeType="1"/>
            </p:cNvSpPr>
            <p:nvPr/>
          </p:nvSpPr>
          <p:spPr bwMode="auto">
            <a:xfrm>
              <a:off x="816" y="4060"/>
              <a:ext cx="3622" cy="1"/>
            </a:xfrm>
            <a:prstGeom prst="line">
              <a:avLst/>
            </a:prstGeom>
            <a:noFill/>
            <a:ln w="12600">
              <a:solidFill>
                <a:srgbClr val="000000"/>
              </a:solidFill>
              <a:miter lim="800000"/>
              <a:headEnd/>
              <a:tailEnd/>
            </a:ln>
          </p:spPr>
          <p:txBody>
            <a:bodyPr/>
            <a:lstStyle/>
            <a:p>
              <a:endParaRPr lang="en-US"/>
            </a:p>
          </p:txBody>
        </p:sp>
        <p:sp>
          <p:nvSpPr>
            <p:cNvPr id="32" name="Line 31"/>
            <p:cNvSpPr>
              <a:spLocks noChangeShapeType="1"/>
            </p:cNvSpPr>
            <p:nvPr/>
          </p:nvSpPr>
          <p:spPr bwMode="auto">
            <a:xfrm>
              <a:off x="816" y="1680"/>
              <a:ext cx="1" cy="2380"/>
            </a:xfrm>
            <a:prstGeom prst="line">
              <a:avLst/>
            </a:prstGeom>
            <a:noFill/>
            <a:ln w="12600">
              <a:solidFill>
                <a:srgbClr val="000000"/>
              </a:solidFill>
              <a:miter lim="800000"/>
              <a:headEnd/>
              <a:tailEnd/>
            </a:ln>
          </p:spPr>
          <p:txBody>
            <a:bodyPr/>
            <a:lstStyle/>
            <a:p>
              <a:endParaRPr lang="en-US"/>
            </a:p>
          </p:txBody>
        </p:sp>
        <p:sp>
          <p:nvSpPr>
            <p:cNvPr id="33" name="Line 32"/>
            <p:cNvSpPr>
              <a:spLocks noChangeShapeType="1"/>
            </p:cNvSpPr>
            <p:nvPr/>
          </p:nvSpPr>
          <p:spPr bwMode="auto">
            <a:xfrm>
              <a:off x="4438" y="1680"/>
              <a:ext cx="1" cy="2380"/>
            </a:xfrm>
            <a:prstGeom prst="line">
              <a:avLst/>
            </a:prstGeom>
            <a:noFill/>
            <a:ln w="12600">
              <a:solidFill>
                <a:srgbClr val="000000"/>
              </a:solidFill>
              <a:miter lim="800000"/>
              <a:headEnd/>
              <a:tailEnd/>
            </a:ln>
          </p:spPr>
          <p:txBody>
            <a:bodyPr/>
            <a:lstStyle/>
            <a:p>
              <a:endParaRPr lang="en-US"/>
            </a:p>
          </p:txBody>
        </p:sp>
        <p:sp>
          <p:nvSpPr>
            <p:cNvPr id="34" name="Line 33"/>
            <p:cNvSpPr>
              <a:spLocks noChangeShapeType="1"/>
            </p:cNvSpPr>
            <p:nvPr/>
          </p:nvSpPr>
          <p:spPr bwMode="auto">
            <a:xfrm>
              <a:off x="816" y="2045"/>
              <a:ext cx="3622" cy="1"/>
            </a:xfrm>
            <a:prstGeom prst="line">
              <a:avLst/>
            </a:prstGeom>
            <a:noFill/>
            <a:ln w="12600">
              <a:solidFill>
                <a:srgbClr val="000000"/>
              </a:solidFill>
              <a:miter lim="800000"/>
              <a:headEnd/>
              <a:tailEnd/>
            </a:ln>
          </p:spPr>
          <p:txBody>
            <a:bodyPr/>
            <a:lstStyle/>
            <a:p>
              <a:endParaRPr lang="en-US"/>
            </a:p>
          </p:txBody>
        </p:sp>
        <p:sp>
          <p:nvSpPr>
            <p:cNvPr id="35" name="Line 34"/>
            <p:cNvSpPr>
              <a:spLocks noChangeShapeType="1"/>
            </p:cNvSpPr>
            <p:nvPr/>
          </p:nvSpPr>
          <p:spPr bwMode="auto">
            <a:xfrm>
              <a:off x="1646" y="1680"/>
              <a:ext cx="1" cy="2380"/>
            </a:xfrm>
            <a:prstGeom prst="line">
              <a:avLst/>
            </a:prstGeom>
            <a:noFill/>
            <a:ln w="12600">
              <a:solidFill>
                <a:srgbClr val="000000"/>
              </a:solidFill>
              <a:miter lim="800000"/>
              <a:headEnd/>
              <a:tailEnd/>
            </a:ln>
          </p:spPr>
          <p:txBody>
            <a:bodyPr/>
            <a:lstStyle/>
            <a:p>
              <a:endParaRPr lang="en-US"/>
            </a:p>
          </p:txBody>
        </p:sp>
        <p:sp>
          <p:nvSpPr>
            <p:cNvPr id="36" name="Line 35"/>
            <p:cNvSpPr>
              <a:spLocks noChangeShapeType="1"/>
            </p:cNvSpPr>
            <p:nvPr/>
          </p:nvSpPr>
          <p:spPr bwMode="auto">
            <a:xfrm>
              <a:off x="2490" y="1680"/>
              <a:ext cx="1" cy="2380"/>
            </a:xfrm>
            <a:prstGeom prst="line">
              <a:avLst/>
            </a:prstGeom>
            <a:noFill/>
            <a:ln w="12600">
              <a:solidFill>
                <a:srgbClr val="000000"/>
              </a:solidFill>
              <a:miter lim="800000"/>
              <a:headEnd/>
              <a:tailEnd/>
            </a:ln>
          </p:spPr>
          <p:txBody>
            <a:bodyPr/>
            <a:lstStyle/>
            <a:p>
              <a:endParaRPr lang="en-US"/>
            </a:p>
          </p:txBody>
        </p:sp>
        <p:sp>
          <p:nvSpPr>
            <p:cNvPr id="37" name="Line 36"/>
            <p:cNvSpPr>
              <a:spLocks noChangeShapeType="1"/>
            </p:cNvSpPr>
            <p:nvPr/>
          </p:nvSpPr>
          <p:spPr bwMode="auto">
            <a:xfrm>
              <a:off x="816" y="2448"/>
              <a:ext cx="3622" cy="1"/>
            </a:xfrm>
            <a:prstGeom prst="line">
              <a:avLst/>
            </a:prstGeom>
            <a:noFill/>
            <a:ln w="12600">
              <a:solidFill>
                <a:srgbClr val="000000"/>
              </a:solidFill>
              <a:miter lim="800000"/>
              <a:headEnd/>
              <a:tailEnd/>
            </a:ln>
          </p:spPr>
          <p:txBody>
            <a:bodyPr/>
            <a:lstStyle/>
            <a:p>
              <a:endParaRPr lang="en-US"/>
            </a:p>
          </p:txBody>
        </p:sp>
        <p:sp>
          <p:nvSpPr>
            <p:cNvPr id="38" name="Line 37"/>
            <p:cNvSpPr>
              <a:spLocks noChangeShapeType="1"/>
            </p:cNvSpPr>
            <p:nvPr/>
          </p:nvSpPr>
          <p:spPr bwMode="auto">
            <a:xfrm>
              <a:off x="816" y="2851"/>
              <a:ext cx="3622" cy="1"/>
            </a:xfrm>
            <a:prstGeom prst="line">
              <a:avLst/>
            </a:prstGeom>
            <a:noFill/>
            <a:ln w="12600">
              <a:solidFill>
                <a:srgbClr val="000000"/>
              </a:solidFill>
              <a:miter lim="800000"/>
              <a:headEnd/>
              <a:tailEnd/>
            </a:ln>
          </p:spPr>
          <p:txBody>
            <a:bodyPr/>
            <a:lstStyle/>
            <a:p>
              <a:endParaRPr lang="en-US"/>
            </a:p>
          </p:txBody>
        </p:sp>
        <p:sp>
          <p:nvSpPr>
            <p:cNvPr id="39" name="Line 38"/>
            <p:cNvSpPr>
              <a:spLocks noChangeShapeType="1"/>
            </p:cNvSpPr>
            <p:nvPr/>
          </p:nvSpPr>
          <p:spPr bwMode="auto">
            <a:xfrm>
              <a:off x="816" y="3254"/>
              <a:ext cx="3622" cy="1"/>
            </a:xfrm>
            <a:prstGeom prst="line">
              <a:avLst/>
            </a:prstGeom>
            <a:noFill/>
            <a:ln w="12600">
              <a:solidFill>
                <a:srgbClr val="000000"/>
              </a:solidFill>
              <a:miter lim="800000"/>
              <a:headEnd/>
              <a:tailEnd/>
            </a:ln>
          </p:spPr>
          <p:txBody>
            <a:bodyPr/>
            <a:lstStyle/>
            <a:p>
              <a:endParaRPr lang="en-US"/>
            </a:p>
          </p:txBody>
        </p:sp>
        <p:sp>
          <p:nvSpPr>
            <p:cNvPr id="40" name="Line 39"/>
            <p:cNvSpPr>
              <a:spLocks noChangeShapeType="1"/>
            </p:cNvSpPr>
            <p:nvPr/>
          </p:nvSpPr>
          <p:spPr bwMode="auto">
            <a:xfrm>
              <a:off x="816" y="3657"/>
              <a:ext cx="3622" cy="1"/>
            </a:xfrm>
            <a:prstGeom prst="line">
              <a:avLst/>
            </a:prstGeom>
            <a:noFill/>
            <a:ln w="12600">
              <a:solidFill>
                <a:srgbClr val="000000"/>
              </a:solidFill>
              <a:miter lim="800000"/>
              <a:headEnd/>
              <a:tailEnd/>
            </a:ln>
          </p:spPr>
          <p:txBody>
            <a:bodyPr/>
            <a:lstStyle/>
            <a:p>
              <a:endParaRPr lang="en-US"/>
            </a:p>
          </p:txBody>
        </p:sp>
        <p:sp>
          <p:nvSpPr>
            <p:cNvPr id="41" name="Line 40"/>
            <p:cNvSpPr>
              <a:spLocks noChangeShapeType="1"/>
            </p:cNvSpPr>
            <p:nvPr/>
          </p:nvSpPr>
          <p:spPr bwMode="auto">
            <a:xfrm>
              <a:off x="3464" y="1680"/>
              <a:ext cx="1" cy="2380"/>
            </a:xfrm>
            <a:prstGeom prst="line">
              <a:avLst/>
            </a:prstGeom>
            <a:noFill/>
            <a:ln w="12600">
              <a:solidFill>
                <a:srgbClr val="000000"/>
              </a:solidFill>
              <a:miter lim="800000"/>
              <a:headEnd/>
              <a:tailEnd/>
            </a:ln>
          </p:spPr>
          <p:txBody>
            <a:bodyPr/>
            <a:lstStyle/>
            <a:p>
              <a:endParaRPr lang="en-US"/>
            </a:p>
          </p:txBody>
        </p:sp>
      </p:grpSp>
      <p:sp>
        <p:nvSpPr>
          <p:cNvPr id="42" name="Text Box 41"/>
          <p:cNvSpPr txBox="1">
            <a:spLocks noChangeArrowheads="1"/>
          </p:cNvSpPr>
          <p:nvPr/>
        </p:nvSpPr>
        <p:spPr bwMode="auto">
          <a:xfrm>
            <a:off x="304800" y="1981200"/>
            <a:ext cx="6629400" cy="368300"/>
          </a:xfrm>
          <a:prstGeom prst="rect">
            <a:avLst/>
          </a:prstGeom>
          <a:noFill/>
          <a:ln w="9525">
            <a:noFill/>
            <a:round/>
            <a:headEnd/>
            <a:tailEnd/>
          </a:ln>
        </p:spPr>
        <p:txBody>
          <a:bodyPr lIns="90000" tIns="46800" rIns="90000" bIns="46800">
            <a:spAutoFit/>
          </a:bodyPr>
          <a:lstStyle/>
          <a:p>
            <a:pPr>
              <a:lnSpc>
                <a:spcPct val="100000"/>
              </a:lnSpc>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a:solidFill>
                  <a:srgbClr val="000000"/>
                </a:solidFill>
              </a:rPr>
              <a:t>MSD = 8 bits  , the range is from 00000000 - 11111111</a:t>
            </a:r>
          </a:p>
        </p:txBody>
      </p:sp>
      <p:pic>
        <p:nvPicPr>
          <p:cNvPr id="43" name="Picture 5" descr="ssss"/>
          <p:cNvPicPr>
            <a:picLocks noChangeAspect="1" noChangeArrowheads="1"/>
          </p:cNvPicPr>
          <p:nvPr/>
        </p:nvPicPr>
        <p:blipFill>
          <a:blip r:embed="rId2"/>
          <a:stretch>
            <a:fillRect/>
          </a:stretch>
        </p:blipFill>
        <p:spPr bwMode="auto">
          <a:xfrm>
            <a:off x="5448300" y="0"/>
            <a:ext cx="3695700" cy="140017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ssss"/>
          <p:cNvPicPr>
            <a:picLocks noChangeAspect="1" noChangeArrowheads="1"/>
          </p:cNvPicPr>
          <p:nvPr/>
        </p:nvPicPr>
        <p:blipFill>
          <a:blip r:embed="rId2"/>
          <a:stretch>
            <a:fillRect/>
          </a:stretch>
        </p:blipFill>
        <p:spPr bwMode="auto">
          <a:xfrm>
            <a:off x="5448300" y="0"/>
            <a:ext cx="3695700" cy="1400175"/>
          </a:xfrm>
          <a:prstGeom prst="rect">
            <a:avLst/>
          </a:prstGeom>
          <a:noFill/>
          <a:ln>
            <a:noFill/>
          </a:ln>
        </p:spPr>
      </p:pic>
      <p:sp>
        <p:nvSpPr>
          <p:cNvPr id="5" name="Text Box 4"/>
          <p:cNvSpPr txBox="1">
            <a:spLocks noChangeArrowheads="1"/>
          </p:cNvSpPr>
          <p:nvPr/>
        </p:nvSpPr>
        <p:spPr bwMode="auto">
          <a:xfrm>
            <a:off x="0" y="2438400"/>
            <a:ext cx="9144000" cy="833178"/>
          </a:xfrm>
          <a:prstGeom prst="rect">
            <a:avLst/>
          </a:prstGeom>
          <a:noFill/>
          <a:ln w="9525">
            <a:noFill/>
            <a:round/>
            <a:headEnd/>
            <a:tailEnd/>
          </a:ln>
        </p:spPr>
        <p:txBody>
          <a:bodyPr wrap="square" lIns="90000" tIns="46800" rIns="90000" bIns="46800">
            <a:spAutoFit/>
          </a:bodyPr>
          <a:lstStyle/>
          <a:p>
            <a:pPr>
              <a:lnSpc>
                <a:spcPct val="100000"/>
              </a:lnSpc>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800" dirty="0">
                <a:solidFill>
                  <a:srgbClr val="000000"/>
                </a:solidFill>
              </a:rPr>
              <a:t>MAN (Metropolitan area network)‏</a:t>
            </a:r>
          </a:p>
        </p:txBody>
      </p:sp>
      <p:sp>
        <p:nvSpPr>
          <p:cNvPr id="6" name="Text Box 7"/>
          <p:cNvSpPr txBox="1">
            <a:spLocks noChangeArrowheads="1"/>
          </p:cNvSpPr>
          <p:nvPr/>
        </p:nvSpPr>
        <p:spPr bwMode="auto">
          <a:xfrm>
            <a:off x="0" y="3581400"/>
            <a:ext cx="9144000" cy="1220463"/>
          </a:xfrm>
          <a:prstGeom prst="rect">
            <a:avLst/>
          </a:prstGeom>
          <a:noFill/>
          <a:ln w="9525">
            <a:noFill/>
            <a:round/>
            <a:headEnd/>
            <a:tailEnd/>
          </a:ln>
        </p:spPr>
        <p:txBody>
          <a:bodyPr wrap="square" lIns="90000" tIns="46800" rIns="90000" bIns="46800">
            <a:spAutoFit/>
          </a:bodyPr>
          <a:lstStyle/>
          <a:p>
            <a:pPr>
              <a:lnSpc>
                <a:spcPct val="100000"/>
              </a:lnSpc>
              <a:spcBef>
                <a:spcPts val="1125"/>
              </a:spcBef>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b="0" dirty="0">
                <a:solidFill>
                  <a:srgbClr val="000000"/>
                </a:solidFill>
                <a:latin typeface="Wingdings" pitchFamily="2" charset="2"/>
              </a:rPr>
              <a:t></a:t>
            </a:r>
            <a:r>
              <a:rPr lang="en-GB" sz="3200" b="0" dirty="0">
                <a:solidFill>
                  <a:srgbClr val="000000"/>
                </a:solidFill>
              </a:rPr>
              <a:t>Two or more networks connected within a city, is </a:t>
            </a:r>
          </a:p>
          <a:p>
            <a:pPr>
              <a:lnSpc>
                <a:spcPct val="100000"/>
              </a:lnSpc>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b="0" dirty="0">
                <a:solidFill>
                  <a:srgbClr val="000000"/>
                </a:solidFill>
              </a:rPr>
              <a:t>    known as Metropolitan area network.</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1752600"/>
            <a:ext cx="3657600" cy="366713"/>
          </a:xfrm>
          <a:prstGeom prst="rect">
            <a:avLst/>
          </a:prstGeom>
          <a:noFill/>
          <a:ln w="9525">
            <a:noFill/>
            <a:round/>
            <a:headEnd/>
            <a:tailEnd/>
          </a:ln>
        </p:spPr>
        <p:txBody>
          <a:bodyPr wrap="none" anchor="ctr"/>
          <a:lstStyle/>
          <a:p>
            <a:endParaRPr lang="en-US"/>
          </a:p>
        </p:txBody>
      </p:sp>
      <p:sp>
        <p:nvSpPr>
          <p:cNvPr id="3" name="Text Box 2"/>
          <p:cNvSpPr txBox="1">
            <a:spLocks noChangeArrowheads="1"/>
          </p:cNvSpPr>
          <p:nvPr/>
        </p:nvSpPr>
        <p:spPr bwMode="auto">
          <a:xfrm>
            <a:off x="838200" y="1143000"/>
            <a:ext cx="5562600" cy="368300"/>
          </a:xfrm>
          <a:prstGeom prst="rect">
            <a:avLst/>
          </a:prstGeom>
          <a:noFill/>
          <a:ln w="9525">
            <a:noFill/>
            <a:round/>
            <a:headEnd/>
            <a:tailEnd/>
          </a:ln>
        </p:spPr>
        <p:txBody>
          <a:bodyPr lIns="90000" tIns="46800" rIns="90000" bIns="46800">
            <a:spAutoFit/>
          </a:bodyPr>
          <a:lstStyle/>
          <a:p>
            <a:pPr>
              <a:lnSpc>
                <a:spcPct val="100000"/>
              </a:lnSpc>
              <a:spcBef>
                <a:spcPts val="1125"/>
              </a:spcBef>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a:solidFill>
                  <a:srgbClr val="000000"/>
                </a:solidFill>
                <a:latin typeface="Wingdings" pitchFamily="2" charset="2"/>
              </a:rPr>
              <a:t></a:t>
            </a:r>
            <a:r>
              <a:rPr lang="en-GB" b="0">
                <a:solidFill>
                  <a:srgbClr val="000000"/>
                </a:solidFill>
              </a:rPr>
              <a:t>Each address will have network id and host id in it.</a:t>
            </a:r>
          </a:p>
        </p:txBody>
      </p:sp>
      <p:sp>
        <p:nvSpPr>
          <p:cNvPr id="4" name="Text Box 3"/>
          <p:cNvSpPr txBox="1">
            <a:spLocks noChangeArrowheads="1"/>
          </p:cNvSpPr>
          <p:nvPr/>
        </p:nvSpPr>
        <p:spPr bwMode="auto">
          <a:xfrm>
            <a:off x="838200" y="1676400"/>
            <a:ext cx="7239000" cy="368300"/>
          </a:xfrm>
          <a:prstGeom prst="rect">
            <a:avLst/>
          </a:prstGeom>
          <a:noFill/>
          <a:ln w="9525">
            <a:noFill/>
            <a:round/>
            <a:headEnd/>
            <a:tailEnd/>
          </a:ln>
        </p:spPr>
        <p:txBody>
          <a:bodyPr lIns="90000" tIns="46800" rIns="90000" bIns="46800">
            <a:spAutoFit/>
          </a:bodyPr>
          <a:lstStyle/>
          <a:p>
            <a:pPr>
              <a:lnSpc>
                <a:spcPct val="100000"/>
              </a:lnSpc>
              <a:spcBef>
                <a:spcPts val="1125"/>
              </a:spcBef>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dirty="0">
                <a:solidFill>
                  <a:srgbClr val="000000"/>
                </a:solidFill>
                <a:latin typeface="Wingdings" pitchFamily="2" charset="2"/>
              </a:rPr>
              <a:t></a:t>
            </a:r>
            <a:r>
              <a:rPr lang="en-GB" b="0" dirty="0">
                <a:solidFill>
                  <a:srgbClr val="000000"/>
                </a:solidFill>
              </a:rPr>
              <a:t>Network id is to identify the network in which the system is located.</a:t>
            </a:r>
          </a:p>
        </p:txBody>
      </p:sp>
      <p:sp>
        <p:nvSpPr>
          <p:cNvPr id="5" name="Text Box 4"/>
          <p:cNvSpPr txBox="1">
            <a:spLocks noChangeArrowheads="1"/>
          </p:cNvSpPr>
          <p:nvPr/>
        </p:nvSpPr>
        <p:spPr bwMode="auto">
          <a:xfrm>
            <a:off x="838200" y="2209800"/>
            <a:ext cx="6096000" cy="368300"/>
          </a:xfrm>
          <a:prstGeom prst="rect">
            <a:avLst/>
          </a:prstGeom>
          <a:noFill/>
          <a:ln w="9525">
            <a:noFill/>
            <a:round/>
            <a:headEnd/>
            <a:tailEnd/>
          </a:ln>
        </p:spPr>
        <p:txBody>
          <a:bodyPr lIns="90000" tIns="46800" rIns="90000" bIns="46800">
            <a:spAutoFit/>
          </a:bodyPr>
          <a:lstStyle/>
          <a:p>
            <a:pPr>
              <a:lnSpc>
                <a:spcPct val="100000"/>
              </a:lnSpc>
              <a:spcBef>
                <a:spcPts val="1125"/>
              </a:spcBef>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a:solidFill>
                  <a:srgbClr val="000000"/>
                </a:solidFill>
                <a:latin typeface="Wingdings" pitchFamily="2" charset="2"/>
              </a:rPr>
              <a:t></a:t>
            </a:r>
            <a:r>
              <a:rPr lang="en-GB" b="0">
                <a:solidFill>
                  <a:srgbClr val="000000"/>
                </a:solidFill>
              </a:rPr>
              <a:t>Host id is to identify the system in the network.</a:t>
            </a:r>
          </a:p>
        </p:txBody>
      </p:sp>
      <p:sp>
        <p:nvSpPr>
          <p:cNvPr id="6" name="Text Box 5"/>
          <p:cNvSpPr txBox="1">
            <a:spLocks noChangeArrowheads="1"/>
          </p:cNvSpPr>
          <p:nvPr/>
        </p:nvSpPr>
        <p:spPr bwMode="auto">
          <a:xfrm>
            <a:off x="838200" y="2743200"/>
            <a:ext cx="6096000" cy="368300"/>
          </a:xfrm>
          <a:prstGeom prst="rect">
            <a:avLst/>
          </a:prstGeom>
          <a:noFill/>
          <a:ln w="9525">
            <a:noFill/>
            <a:round/>
            <a:headEnd/>
            <a:tailEnd/>
          </a:ln>
        </p:spPr>
        <p:txBody>
          <a:bodyPr lIns="90000" tIns="46800" rIns="90000" bIns="46800">
            <a:spAutoFit/>
          </a:bodyPr>
          <a:lstStyle/>
          <a:p>
            <a:pPr>
              <a:lnSpc>
                <a:spcPct val="100000"/>
              </a:lnSpc>
              <a:spcBef>
                <a:spcPts val="1125"/>
              </a:spcBef>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a:solidFill>
                  <a:srgbClr val="000000"/>
                </a:solidFill>
                <a:latin typeface="Wingdings" pitchFamily="2" charset="2"/>
              </a:rPr>
              <a:t></a:t>
            </a:r>
            <a:r>
              <a:rPr lang="en-GB" b="0">
                <a:solidFill>
                  <a:srgbClr val="000000"/>
                </a:solidFill>
              </a:rPr>
              <a:t>Subnet Mask is used to Differentiating the Classes</a:t>
            </a:r>
          </a:p>
        </p:txBody>
      </p:sp>
      <p:sp>
        <p:nvSpPr>
          <p:cNvPr id="7" name="Rectangle 6"/>
          <p:cNvSpPr>
            <a:spLocks noChangeArrowheads="1"/>
          </p:cNvSpPr>
          <p:nvPr/>
        </p:nvSpPr>
        <p:spPr bwMode="auto">
          <a:xfrm>
            <a:off x="0" y="1628775"/>
            <a:ext cx="9144000" cy="1588"/>
          </a:xfrm>
          <a:prstGeom prst="rect">
            <a:avLst/>
          </a:prstGeom>
          <a:noFill/>
          <a:ln w="9525">
            <a:noFill/>
            <a:round/>
            <a:headEnd/>
            <a:tailEnd/>
          </a:ln>
        </p:spPr>
        <p:txBody>
          <a:bodyPr wrap="none" anchor="ctr"/>
          <a:lstStyle/>
          <a:p>
            <a:endParaRPr lang="en-US"/>
          </a:p>
        </p:txBody>
      </p:sp>
      <p:grpSp>
        <p:nvGrpSpPr>
          <p:cNvPr id="8" name="Group 7"/>
          <p:cNvGrpSpPr>
            <a:grpSpLocks/>
          </p:cNvGrpSpPr>
          <p:nvPr/>
        </p:nvGrpSpPr>
        <p:grpSpPr bwMode="auto">
          <a:xfrm>
            <a:off x="990600" y="3352800"/>
            <a:ext cx="6627813" cy="3108325"/>
            <a:chOff x="624" y="2112"/>
            <a:chExt cx="4175" cy="1958"/>
          </a:xfrm>
        </p:grpSpPr>
        <p:sp>
          <p:nvSpPr>
            <p:cNvPr id="9" name="Rectangle 8"/>
            <p:cNvSpPr>
              <a:spLocks noChangeArrowheads="1"/>
            </p:cNvSpPr>
            <p:nvPr/>
          </p:nvSpPr>
          <p:spPr bwMode="auto">
            <a:xfrm>
              <a:off x="2509" y="3783"/>
              <a:ext cx="1145" cy="288"/>
            </a:xfrm>
            <a:prstGeom prst="rect">
              <a:avLst/>
            </a:prstGeom>
            <a:noFill/>
            <a:ln w="9525">
              <a:noFill/>
              <a:round/>
              <a:headEnd/>
              <a:tailEnd/>
            </a:ln>
          </p:spPr>
          <p:txBody>
            <a:bodyPr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a:solidFill>
                    <a:srgbClr val="000000"/>
                  </a:solidFill>
                </a:rPr>
                <a:t>-</a:t>
              </a:r>
            </a:p>
          </p:txBody>
        </p:sp>
        <p:sp>
          <p:nvSpPr>
            <p:cNvPr id="10" name="Rectangle 9"/>
            <p:cNvSpPr>
              <a:spLocks noChangeArrowheads="1"/>
            </p:cNvSpPr>
            <p:nvPr/>
          </p:nvSpPr>
          <p:spPr bwMode="auto">
            <a:xfrm>
              <a:off x="2509" y="3418"/>
              <a:ext cx="1145" cy="365"/>
            </a:xfrm>
            <a:prstGeom prst="rect">
              <a:avLst/>
            </a:prstGeom>
            <a:noFill/>
            <a:ln w="9525">
              <a:noFill/>
              <a:round/>
              <a:headEnd/>
              <a:tailEnd/>
            </a:ln>
          </p:spPr>
          <p:txBody>
            <a:bodyPr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a:solidFill>
                    <a:srgbClr val="000000"/>
                  </a:solidFill>
                </a:rPr>
                <a:t>-</a:t>
              </a:r>
            </a:p>
          </p:txBody>
        </p:sp>
        <p:sp>
          <p:nvSpPr>
            <p:cNvPr id="11" name="Rectangle 10"/>
            <p:cNvSpPr>
              <a:spLocks noChangeArrowheads="1"/>
            </p:cNvSpPr>
            <p:nvPr/>
          </p:nvSpPr>
          <p:spPr bwMode="auto">
            <a:xfrm>
              <a:off x="2509" y="3130"/>
              <a:ext cx="1145" cy="288"/>
            </a:xfrm>
            <a:prstGeom prst="rect">
              <a:avLst/>
            </a:prstGeom>
            <a:noFill/>
            <a:ln w="9525">
              <a:noFill/>
              <a:round/>
              <a:headEnd/>
              <a:tailEnd/>
            </a:ln>
          </p:spPr>
          <p:txBody>
            <a:bodyPr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a:solidFill>
                    <a:srgbClr val="000000"/>
                  </a:solidFill>
                </a:rPr>
                <a:t>255.255.255.0</a:t>
              </a:r>
            </a:p>
          </p:txBody>
        </p:sp>
        <p:sp>
          <p:nvSpPr>
            <p:cNvPr id="12" name="Rectangle 11"/>
            <p:cNvSpPr>
              <a:spLocks noChangeArrowheads="1"/>
            </p:cNvSpPr>
            <p:nvPr/>
          </p:nvSpPr>
          <p:spPr bwMode="auto">
            <a:xfrm>
              <a:off x="2509" y="2765"/>
              <a:ext cx="1145" cy="365"/>
            </a:xfrm>
            <a:prstGeom prst="rect">
              <a:avLst/>
            </a:prstGeom>
            <a:noFill/>
            <a:ln w="9525">
              <a:noFill/>
              <a:round/>
              <a:headEnd/>
              <a:tailEnd/>
            </a:ln>
          </p:spPr>
          <p:txBody>
            <a:bodyPr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a:solidFill>
                    <a:srgbClr val="000000"/>
                  </a:solidFill>
                </a:rPr>
                <a:t>255.255.0.0</a:t>
              </a:r>
            </a:p>
          </p:txBody>
        </p:sp>
        <p:sp>
          <p:nvSpPr>
            <p:cNvPr id="13" name="Rectangle 12"/>
            <p:cNvSpPr>
              <a:spLocks noChangeArrowheads="1"/>
            </p:cNvSpPr>
            <p:nvPr/>
          </p:nvSpPr>
          <p:spPr bwMode="auto">
            <a:xfrm>
              <a:off x="2509" y="2477"/>
              <a:ext cx="1145" cy="288"/>
            </a:xfrm>
            <a:prstGeom prst="rect">
              <a:avLst/>
            </a:prstGeom>
            <a:noFill/>
            <a:ln w="9525">
              <a:noFill/>
              <a:round/>
              <a:headEnd/>
              <a:tailEnd/>
            </a:ln>
          </p:spPr>
          <p:txBody>
            <a:bodyPr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a:solidFill>
                    <a:srgbClr val="000000"/>
                  </a:solidFill>
                </a:rPr>
                <a:t>255.0.0.0</a:t>
              </a:r>
            </a:p>
          </p:txBody>
        </p:sp>
        <p:sp>
          <p:nvSpPr>
            <p:cNvPr id="14" name="Rectangle 13"/>
            <p:cNvSpPr>
              <a:spLocks noChangeArrowheads="1"/>
            </p:cNvSpPr>
            <p:nvPr/>
          </p:nvSpPr>
          <p:spPr bwMode="auto">
            <a:xfrm>
              <a:off x="2509" y="2112"/>
              <a:ext cx="1145" cy="365"/>
            </a:xfrm>
            <a:prstGeom prst="rect">
              <a:avLst/>
            </a:prstGeom>
            <a:noFill/>
            <a:ln w="9525">
              <a:noFill/>
              <a:round/>
              <a:headEnd/>
              <a:tailEnd/>
            </a:ln>
          </p:spPr>
          <p:txBody>
            <a:bodyPr lIns="90000" tIns="46800" rIns="90000" bIns="46800" anchor="ct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rPr>
                <a:t>Subnet Mask</a:t>
              </a:r>
            </a:p>
          </p:txBody>
        </p:sp>
        <p:sp>
          <p:nvSpPr>
            <p:cNvPr id="15" name="Rectangle 14"/>
            <p:cNvSpPr>
              <a:spLocks noChangeArrowheads="1"/>
            </p:cNvSpPr>
            <p:nvPr/>
          </p:nvSpPr>
          <p:spPr bwMode="auto">
            <a:xfrm>
              <a:off x="3654" y="3783"/>
              <a:ext cx="1146" cy="288"/>
            </a:xfrm>
            <a:prstGeom prst="rect">
              <a:avLst/>
            </a:prstGeom>
            <a:noFill/>
            <a:ln w="9525">
              <a:noFill/>
              <a:round/>
              <a:headEnd/>
              <a:tailEnd/>
            </a:ln>
          </p:spPr>
          <p:txBody>
            <a:bodyPr lIns="90000" tIns="46800" rIns="90000" bIns="46800" anchor="ctr"/>
            <a:lstStyle/>
            <a:p>
              <a:pPr algn="ctr" eaLnBrk="1" hangingPunct="1">
                <a:lnSpc>
                  <a:spcPct val="100000"/>
                </a:lnSpc>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a:solidFill>
                    <a:srgbClr val="000000"/>
                  </a:solidFill>
                  <a:latin typeface="Verdana" pitchFamily="34" charset="0"/>
                  <a:cs typeface="Times New Roman" pitchFamily="18" charset="0"/>
                </a:rPr>
                <a:t>R &amp; D</a:t>
              </a:r>
            </a:p>
          </p:txBody>
        </p:sp>
        <p:sp>
          <p:nvSpPr>
            <p:cNvPr id="16" name="Rectangle 15"/>
            <p:cNvSpPr>
              <a:spLocks noChangeArrowheads="1"/>
            </p:cNvSpPr>
            <p:nvPr/>
          </p:nvSpPr>
          <p:spPr bwMode="auto">
            <a:xfrm>
              <a:off x="1491" y="3783"/>
              <a:ext cx="1018" cy="288"/>
            </a:xfrm>
            <a:prstGeom prst="rect">
              <a:avLst/>
            </a:prstGeom>
            <a:noFill/>
            <a:ln w="9525">
              <a:noFill/>
              <a:round/>
              <a:headEnd/>
              <a:tailEnd/>
            </a:ln>
          </p:spPr>
          <p:txBody>
            <a:bodyPr lIns="90000" tIns="46800" rIns="90000" bIns="46800" anchor="ctr"/>
            <a:lstStyle/>
            <a:p>
              <a:pPr algn="ctr" eaLnBrk="1" hangingPunct="1">
                <a:lnSpc>
                  <a:spcPct val="100000"/>
                </a:lnSpc>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a:solidFill>
                    <a:srgbClr val="000000"/>
                  </a:solidFill>
                  <a:latin typeface="Verdana" pitchFamily="34" charset="0"/>
                  <a:cs typeface="Times New Roman" pitchFamily="18" charset="0"/>
                </a:rPr>
                <a:t>-</a:t>
              </a:r>
            </a:p>
          </p:txBody>
        </p:sp>
        <p:sp>
          <p:nvSpPr>
            <p:cNvPr id="17" name="Rectangle 16"/>
            <p:cNvSpPr>
              <a:spLocks noChangeArrowheads="1"/>
            </p:cNvSpPr>
            <p:nvPr/>
          </p:nvSpPr>
          <p:spPr bwMode="auto">
            <a:xfrm>
              <a:off x="624" y="3783"/>
              <a:ext cx="867" cy="288"/>
            </a:xfrm>
            <a:prstGeom prst="rect">
              <a:avLst/>
            </a:prstGeom>
            <a:noFill/>
            <a:ln w="9525">
              <a:noFill/>
              <a:round/>
              <a:headEnd/>
              <a:tailEnd/>
            </a:ln>
          </p:spPr>
          <p:txBody>
            <a:bodyPr lIns="90000" tIns="46800" rIns="90000" bIns="46800" anchor="ctr"/>
            <a:lstStyle/>
            <a:p>
              <a:pPr algn="ctr" eaLnBrk="1" hangingPunct="1">
                <a:lnSpc>
                  <a:spcPct val="100000"/>
                </a:lnSpc>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Verdana" pitchFamily="34" charset="0"/>
                  <a:cs typeface="Times New Roman" pitchFamily="18" charset="0"/>
                </a:rPr>
                <a:t>Class E</a:t>
              </a:r>
            </a:p>
          </p:txBody>
        </p:sp>
        <p:sp>
          <p:nvSpPr>
            <p:cNvPr id="18" name="Rectangle 17"/>
            <p:cNvSpPr>
              <a:spLocks noChangeArrowheads="1"/>
            </p:cNvSpPr>
            <p:nvPr/>
          </p:nvSpPr>
          <p:spPr bwMode="auto">
            <a:xfrm>
              <a:off x="3654" y="3418"/>
              <a:ext cx="1146" cy="365"/>
            </a:xfrm>
            <a:prstGeom prst="rect">
              <a:avLst/>
            </a:prstGeom>
            <a:noFill/>
            <a:ln w="9525">
              <a:noFill/>
              <a:round/>
              <a:headEnd/>
              <a:tailEnd/>
            </a:ln>
          </p:spPr>
          <p:txBody>
            <a:bodyPr lIns="90000" tIns="46800" rIns="90000" bIns="46800" anchor="ctr"/>
            <a:lstStyle/>
            <a:p>
              <a:pPr algn="ctr" eaLnBrk="1" hangingPunct="1">
                <a:lnSpc>
                  <a:spcPct val="100000"/>
                </a:lnSpc>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a:solidFill>
                    <a:srgbClr val="000000"/>
                  </a:solidFill>
                  <a:latin typeface="Verdana" pitchFamily="34" charset="0"/>
                  <a:cs typeface="Times New Roman" pitchFamily="18" charset="0"/>
                </a:rPr>
                <a:t>Multicast communication</a:t>
              </a:r>
            </a:p>
          </p:txBody>
        </p:sp>
        <p:sp>
          <p:nvSpPr>
            <p:cNvPr id="19" name="Rectangle 18"/>
            <p:cNvSpPr>
              <a:spLocks noChangeArrowheads="1"/>
            </p:cNvSpPr>
            <p:nvPr/>
          </p:nvSpPr>
          <p:spPr bwMode="auto">
            <a:xfrm>
              <a:off x="1491" y="3418"/>
              <a:ext cx="1018" cy="365"/>
            </a:xfrm>
            <a:prstGeom prst="rect">
              <a:avLst/>
            </a:prstGeom>
            <a:noFill/>
            <a:ln w="9525">
              <a:noFill/>
              <a:round/>
              <a:headEnd/>
              <a:tailEnd/>
            </a:ln>
          </p:spPr>
          <p:txBody>
            <a:bodyPr lIns="90000" tIns="46800" rIns="90000" bIns="46800" anchor="ctr"/>
            <a:lstStyle/>
            <a:p>
              <a:pPr algn="ctr" eaLnBrk="1" hangingPunct="1">
                <a:lnSpc>
                  <a:spcPct val="100000"/>
                </a:lnSpc>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a:solidFill>
                    <a:srgbClr val="000000"/>
                  </a:solidFill>
                  <a:latin typeface="Verdana" pitchFamily="34" charset="0"/>
                  <a:cs typeface="Times New Roman" pitchFamily="18" charset="0"/>
                </a:rPr>
                <a:t>-</a:t>
              </a:r>
            </a:p>
          </p:txBody>
        </p:sp>
        <p:sp>
          <p:nvSpPr>
            <p:cNvPr id="20" name="Rectangle 19"/>
            <p:cNvSpPr>
              <a:spLocks noChangeArrowheads="1"/>
            </p:cNvSpPr>
            <p:nvPr/>
          </p:nvSpPr>
          <p:spPr bwMode="auto">
            <a:xfrm>
              <a:off x="624" y="3418"/>
              <a:ext cx="867" cy="365"/>
            </a:xfrm>
            <a:prstGeom prst="rect">
              <a:avLst/>
            </a:prstGeom>
            <a:noFill/>
            <a:ln w="9525">
              <a:noFill/>
              <a:round/>
              <a:headEnd/>
              <a:tailEnd/>
            </a:ln>
          </p:spPr>
          <p:txBody>
            <a:bodyPr lIns="90000" tIns="46800" rIns="90000" bIns="46800" anchor="ctr"/>
            <a:lstStyle/>
            <a:p>
              <a:pPr algn="ctr" eaLnBrk="1" hangingPunct="1">
                <a:lnSpc>
                  <a:spcPct val="100000"/>
                </a:lnSpc>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Verdana" pitchFamily="34" charset="0"/>
                  <a:cs typeface="Times New Roman" pitchFamily="18" charset="0"/>
                </a:rPr>
                <a:t>Class D</a:t>
              </a:r>
            </a:p>
          </p:txBody>
        </p:sp>
        <p:sp>
          <p:nvSpPr>
            <p:cNvPr id="21" name="Rectangle 20"/>
            <p:cNvSpPr>
              <a:spLocks noChangeArrowheads="1"/>
            </p:cNvSpPr>
            <p:nvPr/>
          </p:nvSpPr>
          <p:spPr bwMode="auto">
            <a:xfrm>
              <a:off x="3654" y="3130"/>
              <a:ext cx="1146" cy="288"/>
            </a:xfrm>
            <a:prstGeom prst="rect">
              <a:avLst/>
            </a:prstGeom>
            <a:noFill/>
            <a:ln w="9525">
              <a:noFill/>
              <a:round/>
              <a:headEnd/>
              <a:tailEnd/>
            </a:ln>
          </p:spPr>
          <p:txBody>
            <a:bodyPr lIns="90000" tIns="46800" rIns="90000" bIns="46800" anchor="ctr"/>
            <a:lstStyle/>
            <a:p>
              <a:pPr algn="ctr" eaLnBrk="1" hangingPunct="1">
                <a:lnSpc>
                  <a:spcPct val="100000"/>
                </a:lnSpc>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a:solidFill>
                    <a:srgbClr val="000000"/>
                  </a:solidFill>
                  <a:latin typeface="Verdana" pitchFamily="34" charset="0"/>
                  <a:cs typeface="Times New Roman" pitchFamily="18" charset="0"/>
                </a:rPr>
                <a:t>Small networks</a:t>
              </a:r>
            </a:p>
          </p:txBody>
        </p:sp>
        <p:sp>
          <p:nvSpPr>
            <p:cNvPr id="22" name="Rectangle 21"/>
            <p:cNvSpPr>
              <a:spLocks noChangeArrowheads="1"/>
            </p:cNvSpPr>
            <p:nvPr/>
          </p:nvSpPr>
          <p:spPr bwMode="auto">
            <a:xfrm>
              <a:off x="1491" y="3130"/>
              <a:ext cx="1018" cy="288"/>
            </a:xfrm>
            <a:prstGeom prst="rect">
              <a:avLst/>
            </a:prstGeom>
            <a:noFill/>
            <a:ln w="9525">
              <a:noFill/>
              <a:round/>
              <a:headEnd/>
              <a:tailEnd/>
            </a:ln>
          </p:spPr>
          <p:txBody>
            <a:bodyPr lIns="90000" tIns="46800" rIns="90000" bIns="46800" anchor="ctr"/>
            <a:lstStyle/>
            <a:p>
              <a:pPr algn="ctr" eaLnBrk="1" hangingPunct="1">
                <a:lnSpc>
                  <a:spcPct val="100000"/>
                </a:lnSpc>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a:solidFill>
                    <a:srgbClr val="000000"/>
                  </a:solidFill>
                  <a:latin typeface="Verdana" pitchFamily="34" charset="0"/>
                  <a:cs typeface="Times New Roman" pitchFamily="18" charset="0"/>
                </a:rPr>
                <a:t>N.N.N.H</a:t>
              </a:r>
            </a:p>
          </p:txBody>
        </p:sp>
        <p:sp>
          <p:nvSpPr>
            <p:cNvPr id="23" name="Rectangle 22"/>
            <p:cNvSpPr>
              <a:spLocks noChangeArrowheads="1"/>
            </p:cNvSpPr>
            <p:nvPr/>
          </p:nvSpPr>
          <p:spPr bwMode="auto">
            <a:xfrm>
              <a:off x="624" y="3130"/>
              <a:ext cx="867" cy="288"/>
            </a:xfrm>
            <a:prstGeom prst="rect">
              <a:avLst/>
            </a:prstGeom>
            <a:noFill/>
            <a:ln w="9525">
              <a:noFill/>
              <a:round/>
              <a:headEnd/>
              <a:tailEnd/>
            </a:ln>
          </p:spPr>
          <p:txBody>
            <a:bodyPr lIns="90000" tIns="46800" rIns="90000" bIns="46800" anchor="ctr"/>
            <a:lstStyle/>
            <a:p>
              <a:pPr algn="ctr" eaLnBrk="1" hangingPunct="1">
                <a:lnSpc>
                  <a:spcPct val="100000"/>
                </a:lnSpc>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Verdana" pitchFamily="34" charset="0"/>
                  <a:cs typeface="Times New Roman" pitchFamily="18" charset="0"/>
                </a:rPr>
                <a:t>Class C</a:t>
              </a:r>
            </a:p>
          </p:txBody>
        </p:sp>
        <p:sp>
          <p:nvSpPr>
            <p:cNvPr id="24" name="Rectangle 23"/>
            <p:cNvSpPr>
              <a:spLocks noChangeArrowheads="1"/>
            </p:cNvSpPr>
            <p:nvPr/>
          </p:nvSpPr>
          <p:spPr bwMode="auto">
            <a:xfrm>
              <a:off x="3654" y="2765"/>
              <a:ext cx="1146" cy="365"/>
            </a:xfrm>
            <a:prstGeom prst="rect">
              <a:avLst/>
            </a:prstGeom>
            <a:noFill/>
            <a:ln w="9525">
              <a:noFill/>
              <a:round/>
              <a:headEnd/>
              <a:tailEnd/>
            </a:ln>
          </p:spPr>
          <p:txBody>
            <a:bodyPr lIns="90000" tIns="46800" rIns="90000" bIns="46800" anchor="ctr"/>
            <a:lstStyle/>
            <a:p>
              <a:pPr algn="ctr" eaLnBrk="1" hangingPunct="1">
                <a:lnSpc>
                  <a:spcPct val="100000"/>
                </a:lnSpc>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a:solidFill>
                    <a:srgbClr val="000000"/>
                  </a:solidFill>
                  <a:latin typeface="Verdana" pitchFamily="34" charset="0"/>
                  <a:cs typeface="Times New Roman" pitchFamily="18" charset="0"/>
                </a:rPr>
                <a:t>Medium networks</a:t>
              </a:r>
            </a:p>
          </p:txBody>
        </p:sp>
        <p:sp>
          <p:nvSpPr>
            <p:cNvPr id="25" name="Rectangle 24"/>
            <p:cNvSpPr>
              <a:spLocks noChangeArrowheads="1"/>
            </p:cNvSpPr>
            <p:nvPr/>
          </p:nvSpPr>
          <p:spPr bwMode="auto">
            <a:xfrm>
              <a:off x="1491" y="2765"/>
              <a:ext cx="1018" cy="365"/>
            </a:xfrm>
            <a:prstGeom prst="rect">
              <a:avLst/>
            </a:prstGeom>
            <a:noFill/>
            <a:ln w="9525">
              <a:noFill/>
              <a:round/>
              <a:headEnd/>
              <a:tailEnd/>
            </a:ln>
          </p:spPr>
          <p:txBody>
            <a:bodyPr lIns="90000" tIns="46800" rIns="90000" bIns="46800" anchor="ctr"/>
            <a:lstStyle/>
            <a:p>
              <a:pPr algn="ctr" eaLnBrk="1" hangingPunct="1">
                <a:lnSpc>
                  <a:spcPct val="100000"/>
                </a:lnSpc>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a:solidFill>
                    <a:srgbClr val="000000"/>
                  </a:solidFill>
                  <a:latin typeface="Verdana" pitchFamily="34" charset="0"/>
                  <a:cs typeface="Times New Roman" pitchFamily="18" charset="0"/>
                </a:rPr>
                <a:t>N.N.H.H</a:t>
              </a:r>
            </a:p>
          </p:txBody>
        </p:sp>
        <p:sp>
          <p:nvSpPr>
            <p:cNvPr id="26" name="Rectangle 25"/>
            <p:cNvSpPr>
              <a:spLocks noChangeArrowheads="1"/>
            </p:cNvSpPr>
            <p:nvPr/>
          </p:nvSpPr>
          <p:spPr bwMode="auto">
            <a:xfrm>
              <a:off x="624" y="2765"/>
              <a:ext cx="867" cy="365"/>
            </a:xfrm>
            <a:prstGeom prst="rect">
              <a:avLst/>
            </a:prstGeom>
            <a:noFill/>
            <a:ln w="9525">
              <a:noFill/>
              <a:round/>
              <a:headEnd/>
              <a:tailEnd/>
            </a:ln>
          </p:spPr>
          <p:txBody>
            <a:bodyPr lIns="90000" tIns="46800" rIns="90000" bIns="46800" anchor="ctr"/>
            <a:lstStyle/>
            <a:p>
              <a:pPr algn="ctr" eaLnBrk="1" hangingPunct="1">
                <a:lnSpc>
                  <a:spcPct val="100000"/>
                </a:lnSpc>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Verdana" pitchFamily="34" charset="0"/>
                  <a:cs typeface="Times New Roman" pitchFamily="18" charset="0"/>
                </a:rPr>
                <a:t>Class B</a:t>
              </a:r>
            </a:p>
          </p:txBody>
        </p:sp>
        <p:sp>
          <p:nvSpPr>
            <p:cNvPr id="27" name="Rectangle 26"/>
            <p:cNvSpPr>
              <a:spLocks noChangeArrowheads="1"/>
            </p:cNvSpPr>
            <p:nvPr/>
          </p:nvSpPr>
          <p:spPr bwMode="auto">
            <a:xfrm>
              <a:off x="3654" y="2477"/>
              <a:ext cx="1146" cy="288"/>
            </a:xfrm>
            <a:prstGeom prst="rect">
              <a:avLst/>
            </a:prstGeom>
            <a:noFill/>
            <a:ln w="9525">
              <a:noFill/>
              <a:round/>
              <a:headEnd/>
              <a:tailEnd/>
            </a:ln>
          </p:spPr>
          <p:txBody>
            <a:bodyPr lIns="90000" tIns="46800" rIns="90000" bIns="46800" anchor="ctr"/>
            <a:lstStyle/>
            <a:p>
              <a:pPr algn="ctr" eaLnBrk="1" hangingPunct="1">
                <a:lnSpc>
                  <a:spcPct val="100000"/>
                </a:lnSpc>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a:solidFill>
                    <a:srgbClr val="000000"/>
                  </a:solidFill>
                  <a:latin typeface="Verdana" pitchFamily="34" charset="0"/>
                  <a:cs typeface="Times New Roman" pitchFamily="18" charset="0"/>
                </a:rPr>
                <a:t>Large networks</a:t>
              </a:r>
            </a:p>
          </p:txBody>
        </p:sp>
        <p:sp>
          <p:nvSpPr>
            <p:cNvPr id="28" name="Rectangle 27"/>
            <p:cNvSpPr>
              <a:spLocks noChangeArrowheads="1"/>
            </p:cNvSpPr>
            <p:nvPr/>
          </p:nvSpPr>
          <p:spPr bwMode="auto">
            <a:xfrm>
              <a:off x="1491" y="2477"/>
              <a:ext cx="1018" cy="288"/>
            </a:xfrm>
            <a:prstGeom prst="rect">
              <a:avLst/>
            </a:prstGeom>
            <a:noFill/>
            <a:ln w="9525">
              <a:noFill/>
              <a:round/>
              <a:headEnd/>
              <a:tailEnd/>
            </a:ln>
          </p:spPr>
          <p:txBody>
            <a:bodyPr lIns="90000" tIns="46800" rIns="90000" bIns="46800" anchor="ctr"/>
            <a:lstStyle/>
            <a:p>
              <a:pPr algn="ctr" eaLnBrk="1" hangingPunct="1">
                <a:lnSpc>
                  <a:spcPct val="100000"/>
                </a:lnSpc>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0">
                  <a:solidFill>
                    <a:srgbClr val="000000"/>
                  </a:solidFill>
                  <a:latin typeface="Verdana" pitchFamily="34" charset="0"/>
                  <a:cs typeface="Times New Roman" pitchFamily="18" charset="0"/>
                </a:rPr>
                <a:t>N.H.H.H</a:t>
              </a:r>
            </a:p>
          </p:txBody>
        </p:sp>
        <p:sp>
          <p:nvSpPr>
            <p:cNvPr id="29" name="Rectangle 28"/>
            <p:cNvSpPr>
              <a:spLocks noChangeArrowheads="1"/>
            </p:cNvSpPr>
            <p:nvPr/>
          </p:nvSpPr>
          <p:spPr bwMode="auto">
            <a:xfrm>
              <a:off x="624" y="2477"/>
              <a:ext cx="867" cy="288"/>
            </a:xfrm>
            <a:prstGeom prst="rect">
              <a:avLst/>
            </a:prstGeom>
            <a:noFill/>
            <a:ln w="9525">
              <a:noFill/>
              <a:round/>
              <a:headEnd/>
              <a:tailEnd/>
            </a:ln>
          </p:spPr>
          <p:txBody>
            <a:bodyPr lIns="90000" tIns="46800" rIns="90000" bIns="46800" anchor="ctr"/>
            <a:lstStyle/>
            <a:p>
              <a:pPr algn="ctr" eaLnBrk="1" hangingPunct="1">
                <a:lnSpc>
                  <a:spcPct val="100000"/>
                </a:lnSpc>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Verdana" pitchFamily="34" charset="0"/>
                  <a:cs typeface="Times New Roman" pitchFamily="18" charset="0"/>
                </a:rPr>
                <a:t>Class A</a:t>
              </a:r>
            </a:p>
          </p:txBody>
        </p:sp>
        <p:sp>
          <p:nvSpPr>
            <p:cNvPr id="30" name="Rectangle 29"/>
            <p:cNvSpPr>
              <a:spLocks noChangeArrowheads="1"/>
            </p:cNvSpPr>
            <p:nvPr/>
          </p:nvSpPr>
          <p:spPr bwMode="auto">
            <a:xfrm>
              <a:off x="3654" y="2112"/>
              <a:ext cx="1146" cy="365"/>
            </a:xfrm>
            <a:prstGeom prst="rect">
              <a:avLst/>
            </a:prstGeom>
            <a:noFill/>
            <a:ln w="9525">
              <a:noFill/>
              <a:round/>
              <a:headEnd/>
              <a:tailEnd/>
            </a:ln>
          </p:spPr>
          <p:txBody>
            <a:bodyPr wrap="none" anchor="ctr"/>
            <a:lstStyle/>
            <a:p>
              <a:endParaRPr lang="en-US"/>
            </a:p>
          </p:txBody>
        </p:sp>
        <p:sp>
          <p:nvSpPr>
            <p:cNvPr id="31" name="Rectangle 30"/>
            <p:cNvSpPr>
              <a:spLocks noChangeArrowheads="1"/>
            </p:cNvSpPr>
            <p:nvPr/>
          </p:nvSpPr>
          <p:spPr bwMode="auto">
            <a:xfrm>
              <a:off x="1491" y="2112"/>
              <a:ext cx="1018" cy="365"/>
            </a:xfrm>
            <a:prstGeom prst="rect">
              <a:avLst/>
            </a:prstGeom>
            <a:noFill/>
            <a:ln w="9525">
              <a:noFill/>
              <a:round/>
              <a:headEnd/>
              <a:tailEnd/>
            </a:ln>
          </p:spPr>
          <p:txBody>
            <a:bodyPr lIns="90000" tIns="46800" rIns="90000" bIns="46800" anchor="ctr"/>
            <a:lstStyle/>
            <a:p>
              <a:pPr algn="ctr" eaLnBrk="1" hangingPunct="1">
                <a:lnSpc>
                  <a:spcPct val="100000"/>
                </a:lnSpc>
                <a:buFont typeface="Verdana"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solidFill>
                    <a:srgbClr val="000000"/>
                  </a:solidFill>
                  <a:latin typeface="Verdana" pitchFamily="34" charset="0"/>
                  <a:cs typeface="Times New Roman" pitchFamily="18" charset="0"/>
                </a:rPr>
                <a:t>Network &amp; Host IDs</a:t>
              </a:r>
            </a:p>
          </p:txBody>
        </p:sp>
        <p:sp>
          <p:nvSpPr>
            <p:cNvPr id="32" name="Rectangle 31"/>
            <p:cNvSpPr>
              <a:spLocks noChangeArrowheads="1"/>
            </p:cNvSpPr>
            <p:nvPr/>
          </p:nvSpPr>
          <p:spPr bwMode="auto">
            <a:xfrm>
              <a:off x="624" y="2112"/>
              <a:ext cx="867" cy="365"/>
            </a:xfrm>
            <a:prstGeom prst="rect">
              <a:avLst/>
            </a:prstGeom>
            <a:noFill/>
            <a:ln w="9525">
              <a:noFill/>
              <a:round/>
              <a:headEnd/>
              <a:tailEnd/>
            </a:ln>
          </p:spPr>
          <p:txBody>
            <a:bodyPr wrap="none" anchor="ctr"/>
            <a:lstStyle/>
            <a:p>
              <a:endParaRPr lang="en-US"/>
            </a:p>
          </p:txBody>
        </p:sp>
        <p:sp>
          <p:nvSpPr>
            <p:cNvPr id="33" name="Line 32"/>
            <p:cNvSpPr>
              <a:spLocks noChangeShapeType="1"/>
            </p:cNvSpPr>
            <p:nvPr/>
          </p:nvSpPr>
          <p:spPr bwMode="auto">
            <a:xfrm>
              <a:off x="624" y="2112"/>
              <a:ext cx="4176" cy="1"/>
            </a:xfrm>
            <a:prstGeom prst="line">
              <a:avLst/>
            </a:prstGeom>
            <a:noFill/>
            <a:ln w="12600">
              <a:solidFill>
                <a:srgbClr val="000000"/>
              </a:solidFill>
              <a:miter lim="800000"/>
              <a:headEnd/>
              <a:tailEnd/>
            </a:ln>
          </p:spPr>
          <p:txBody>
            <a:bodyPr/>
            <a:lstStyle/>
            <a:p>
              <a:endParaRPr lang="en-US"/>
            </a:p>
          </p:txBody>
        </p:sp>
        <p:sp>
          <p:nvSpPr>
            <p:cNvPr id="34" name="Line 33"/>
            <p:cNvSpPr>
              <a:spLocks noChangeShapeType="1"/>
            </p:cNvSpPr>
            <p:nvPr/>
          </p:nvSpPr>
          <p:spPr bwMode="auto">
            <a:xfrm>
              <a:off x="624" y="4071"/>
              <a:ext cx="4176" cy="1"/>
            </a:xfrm>
            <a:prstGeom prst="line">
              <a:avLst/>
            </a:prstGeom>
            <a:noFill/>
            <a:ln w="12600">
              <a:solidFill>
                <a:srgbClr val="000000"/>
              </a:solidFill>
              <a:miter lim="800000"/>
              <a:headEnd/>
              <a:tailEnd/>
            </a:ln>
          </p:spPr>
          <p:txBody>
            <a:bodyPr/>
            <a:lstStyle/>
            <a:p>
              <a:endParaRPr lang="en-US"/>
            </a:p>
          </p:txBody>
        </p:sp>
        <p:sp>
          <p:nvSpPr>
            <p:cNvPr id="35" name="Line 34"/>
            <p:cNvSpPr>
              <a:spLocks noChangeShapeType="1"/>
            </p:cNvSpPr>
            <p:nvPr/>
          </p:nvSpPr>
          <p:spPr bwMode="auto">
            <a:xfrm>
              <a:off x="624" y="2112"/>
              <a:ext cx="1" cy="1959"/>
            </a:xfrm>
            <a:prstGeom prst="line">
              <a:avLst/>
            </a:prstGeom>
            <a:noFill/>
            <a:ln w="12600">
              <a:solidFill>
                <a:srgbClr val="000000"/>
              </a:solidFill>
              <a:miter lim="800000"/>
              <a:headEnd/>
              <a:tailEnd/>
            </a:ln>
          </p:spPr>
          <p:txBody>
            <a:bodyPr/>
            <a:lstStyle/>
            <a:p>
              <a:endParaRPr lang="en-US"/>
            </a:p>
          </p:txBody>
        </p:sp>
        <p:sp>
          <p:nvSpPr>
            <p:cNvPr id="36" name="Line 35"/>
            <p:cNvSpPr>
              <a:spLocks noChangeShapeType="1"/>
            </p:cNvSpPr>
            <p:nvPr/>
          </p:nvSpPr>
          <p:spPr bwMode="auto">
            <a:xfrm>
              <a:off x="4800" y="2112"/>
              <a:ext cx="1" cy="1959"/>
            </a:xfrm>
            <a:prstGeom prst="line">
              <a:avLst/>
            </a:prstGeom>
            <a:noFill/>
            <a:ln w="12600">
              <a:solidFill>
                <a:srgbClr val="000000"/>
              </a:solidFill>
              <a:miter lim="800000"/>
              <a:headEnd/>
              <a:tailEnd/>
            </a:ln>
          </p:spPr>
          <p:txBody>
            <a:bodyPr/>
            <a:lstStyle/>
            <a:p>
              <a:endParaRPr lang="en-US"/>
            </a:p>
          </p:txBody>
        </p:sp>
        <p:sp>
          <p:nvSpPr>
            <p:cNvPr id="37" name="Line 36"/>
            <p:cNvSpPr>
              <a:spLocks noChangeShapeType="1"/>
            </p:cNvSpPr>
            <p:nvPr/>
          </p:nvSpPr>
          <p:spPr bwMode="auto">
            <a:xfrm>
              <a:off x="624" y="2477"/>
              <a:ext cx="4176" cy="1"/>
            </a:xfrm>
            <a:prstGeom prst="line">
              <a:avLst/>
            </a:prstGeom>
            <a:noFill/>
            <a:ln w="12600">
              <a:solidFill>
                <a:srgbClr val="000000"/>
              </a:solidFill>
              <a:miter lim="800000"/>
              <a:headEnd/>
              <a:tailEnd/>
            </a:ln>
          </p:spPr>
          <p:txBody>
            <a:bodyPr/>
            <a:lstStyle/>
            <a:p>
              <a:endParaRPr lang="en-US"/>
            </a:p>
          </p:txBody>
        </p:sp>
        <p:sp>
          <p:nvSpPr>
            <p:cNvPr id="38" name="Line 37"/>
            <p:cNvSpPr>
              <a:spLocks noChangeShapeType="1"/>
            </p:cNvSpPr>
            <p:nvPr/>
          </p:nvSpPr>
          <p:spPr bwMode="auto">
            <a:xfrm>
              <a:off x="1491" y="2112"/>
              <a:ext cx="1" cy="1959"/>
            </a:xfrm>
            <a:prstGeom prst="line">
              <a:avLst/>
            </a:prstGeom>
            <a:noFill/>
            <a:ln w="12600">
              <a:solidFill>
                <a:srgbClr val="000000"/>
              </a:solidFill>
              <a:miter lim="800000"/>
              <a:headEnd/>
              <a:tailEnd/>
            </a:ln>
          </p:spPr>
          <p:txBody>
            <a:bodyPr/>
            <a:lstStyle/>
            <a:p>
              <a:endParaRPr lang="en-US"/>
            </a:p>
          </p:txBody>
        </p:sp>
        <p:sp>
          <p:nvSpPr>
            <p:cNvPr id="39" name="Line 38"/>
            <p:cNvSpPr>
              <a:spLocks noChangeShapeType="1"/>
            </p:cNvSpPr>
            <p:nvPr/>
          </p:nvSpPr>
          <p:spPr bwMode="auto">
            <a:xfrm>
              <a:off x="2509" y="2112"/>
              <a:ext cx="1" cy="1959"/>
            </a:xfrm>
            <a:prstGeom prst="line">
              <a:avLst/>
            </a:prstGeom>
            <a:noFill/>
            <a:ln w="12600">
              <a:solidFill>
                <a:srgbClr val="000000"/>
              </a:solidFill>
              <a:miter lim="800000"/>
              <a:headEnd/>
              <a:tailEnd/>
            </a:ln>
          </p:spPr>
          <p:txBody>
            <a:bodyPr/>
            <a:lstStyle/>
            <a:p>
              <a:endParaRPr lang="en-US"/>
            </a:p>
          </p:txBody>
        </p:sp>
        <p:sp>
          <p:nvSpPr>
            <p:cNvPr id="40" name="Line 39"/>
            <p:cNvSpPr>
              <a:spLocks noChangeShapeType="1"/>
            </p:cNvSpPr>
            <p:nvPr/>
          </p:nvSpPr>
          <p:spPr bwMode="auto">
            <a:xfrm>
              <a:off x="624" y="2765"/>
              <a:ext cx="4176" cy="1"/>
            </a:xfrm>
            <a:prstGeom prst="line">
              <a:avLst/>
            </a:prstGeom>
            <a:noFill/>
            <a:ln w="12600">
              <a:solidFill>
                <a:srgbClr val="000000"/>
              </a:solidFill>
              <a:miter lim="800000"/>
              <a:headEnd/>
              <a:tailEnd/>
            </a:ln>
          </p:spPr>
          <p:txBody>
            <a:bodyPr/>
            <a:lstStyle/>
            <a:p>
              <a:endParaRPr lang="en-US"/>
            </a:p>
          </p:txBody>
        </p:sp>
        <p:sp>
          <p:nvSpPr>
            <p:cNvPr id="41" name="Line 40"/>
            <p:cNvSpPr>
              <a:spLocks noChangeShapeType="1"/>
            </p:cNvSpPr>
            <p:nvPr/>
          </p:nvSpPr>
          <p:spPr bwMode="auto">
            <a:xfrm>
              <a:off x="624" y="3130"/>
              <a:ext cx="4176" cy="1"/>
            </a:xfrm>
            <a:prstGeom prst="line">
              <a:avLst/>
            </a:prstGeom>
            <a:noFill/>
            <a:ln w="12600">
              <a:solidFill>
                <a:srgbClr val="000000"/>
              </a:solidFill>
              <a:miter lim="800000"/>
              <a:headEnd/>
              <a:tailEnd/>
            </a:ln>
          </p:spPr>
          <p:txBody>
            <a:bodyPr/>
            <a:lstStyle/>
            <a:p>
              <a:endParaRPr lang="en-US"/>
            </a:p>
          </p:txBody>
        </p:sp>
        <p:sp>
          <p:nvSpPr>
            <p:cNvPr id="42" name="Line 41"/>
            <p:cNvSpPr>
              <a:spLocks noChangeShapeType="1"/>
            </p:cNvSpPr>
            <p:nvPr/>
          </p:nvSpPr>
          <p:spPr bwMode="auto">
            <a:xfrm>
              <a:off x="624" y="3418"/>
              <a:ext cx="4176" cy="1"/>
            </a:xfrm>
            <a:prstGeom prst="line">
              <a:avLst/>
            </a:prstGeom>
            <a:noFill/>
            <a:ln w="12600">
              <a:solidFill>
                <a:srgbClr val="000000"/>
              </a:solidFill>
              <a:miter lim="800000"/>
              <a:headEnd/>
              <a:tailEnd/>
            </a:ln>
          </p:spPr>
          <p:txBody>
            <a:bodyPr/>
            <a:lstStyle/>
            <a:p>
              <a:endParaRPr lang="en-US"/>
            </a:p>
          </p:txBody>
        </p:sp>
        <p:sp>
          <p:nvSpPr>
            <p:cNvPr id="43" name="Line 42"/>
            <p:cNvSpPr>
              <a:spLocks noChangeShapeType="1"/>
            </p:cNvSpPr>
            <p:nvPr/>
          </p:nvSpPr>
          <p:spPr bwMode="auto">
            <a:xfrm>
              <a:off x="624" y="3783"/>
              <a:ext cx="4176" cy="1"/>
            </a:xfrm>
            <a:prstGeom prst="line">
              <a:avLst/>
            </a:prstGeom>
            <a:noFill/>
            <a:ln w="12600">
              <a:solidFill>
                <a:srgbClr val="000000"/>
              </a:solidFill>
              <a:miter lim="800000"/>
              <a:headEnd/>
              <a:tailEnd/>
            </a:ln>
          </p:spPr>
          <p:txBody>
            <a:bodyPr/>
            <a:lstStyle/>
            <a:p>
              <a:endParaRPr lang="en-US"/>
            </a:p>
          </p:txBody>
        </p:sp>
        <p:sp>
          <p:nvSpPr>
            <p:cNvPr id="44" name="Line 43"/>
            <p:cNvSpPr>
              <a:spLocks noChangeShapeType="1"/>
            </p:cNvSpPr>
            <p:nvPr/>
          </p:nvSpPr>
          <p:spPr bwMode="auto">
            <a:xfrm>
              <a:off x="3654" y="2112"/>
              <a:ext cx="1" cy="1959"/>
            </a:xfrm>
            <a:prstGeom prst="line">
              <a:avLst/>
            </a:prstGeom>
            <a:noFill/>
            <a:ln w="12600">
              <a:solidFill>
                <a:srgbClr val="000000"/>
              </a:solidFill>
              <a:miter lim="800000"/>
              <a:headEnd/>
              <a:tailEnd/>
            </a:ln>
          </p:spPr>
          <p:txBody>
            <a:bodyPr/>
            <a:lstStyle/>
            <a:p>
              <a:endParaRPr lang="en-US"/>
            </a:p>
          </p:txBody>
        </p:sp>
      </p:grpSp>
      <p:sp>
        <p:nvSpPr>
          <p:cNvPr id="45" name="Rectangle 44"/>
          <p:cNvSpPr>
            <a:spLocks noChangeArrowheads="1"/>
          </p:cNvSpPr>
          <p:nvPr/>
        </p:nvSpPr>
        <p:spPr bwMode="auto">
          <a:xfrm>
            <a:off x="0" y="5227638"/>
            <a:ext cx="9144000" cy="1587"/>
          </a:xfrm>
          <a:prstGeom prst="rect">
            <a:avLst/>
          </a:prstGeom>
          <a:noFill/>
          <a:ln w="9525">
            <a:noFill/>
            <a:round/>
            <a:headEnd/>
            <a:tailEnd/>
          </a:ln>
        </p:spPr>
        <p:txBody>
          <a:bodyPr wrap="none" anchor="ctr"/>
          <a:lstStyle/>
          <a:p>
            <a:endParaRPr lang="en-US"/>
          </a:p>
        </p:txBody>
      </p:sp>
      <p:pic>
        <p:nvPicPr>
          <p:cNvPr id="46" name="Picture 5" descr="ssss"/>
          <p:cNvPicPr>
            <a:picLocks noChangeAspect="1" noChangeArrowheads="1"/>
          </p:cNvPicPr>
          <p:nvPr/>
        </p:nvPicPr>
        <p:blipFill>
          <a:blip r:embed="rId2"/>
          <a:stretch>
            <a:fillRect/>
          </a:stretch>
        </p:blipFill>
        <p:spPr bwMode="auto">
          <a:xfrm>
            <a:off x="5791200" y="0"/>
            <a:ext cx="3352800" cy="1400175"/>
          </a:xfrm>
          <a:prstGeom prst="rect">
            <a:avLst/>
          </a:prstGeom>
          <a:noFill/>
          <a:ln>
            <a:noFill/>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srcRect/>
          <a:stretch>
            <a:fillRect/>
          </a:stretch>
        </p:blipFill>
        <p:spPr bwMode="auto">
          <a:xfrm>
            <a:off x="5486400" y="2438400"/>
            <a:ext cx="2352675" cy="1781175"/>
          </a:xfrm>
          <a:prstGeom prst="rect">
            <a:avLst/>
          </a:prstGeom>
          <a:noFill/>
          <a:ln w="9525">
            <a:noFill/>
            <a:round/>
            <a:headEnd/>
            <a:tailEnd/>
          </a:ln>
        </p:spPr>
      </p:pic>
      <p:sp>
        <p:nvSpPr>
          <p:cNvPr id="3" name="Line 2"/>
          <p:cNvSpPr>
            <a:spLocks noChangeShapeType="1"/>
          </p:cNvSpPr>
          <p:nvPr/>
        </p:nvSpPr>
        <p:spPr bwMode="auto">
          <a:xfrm>
            <a:off x="1295400" y="3352800"/>
            <a:ext cx="4267200" cy="1588"/>
          </a:xfrm>
          <a:prstGeom prst="line">
            <a:avLst/>
          </a:prstGeom>
          <a:noFill/>
          <a:ln w="38160">
            <a:solidFill>
              <a:srgbClr val="000000"/>
            </a:solidFill>
            <a:miter lim="800000"/>
            <a:headEnd/>
            <a:tailEnd/>
          </a:ln>
        </p:spPr>
        <p:txBody>
          <a:bodyPr/>
          <a:lstStyle/>
          <a:p>
            <a:endParaRPr lang="en-US"/>
          </a:p>
        </p:txBody>
      </p:sp>
      <p:pic>
        <p:nvPicPr>
          <p:cNvPr id="4" name="Picture 3"/>
          <p:cNvPicPr>
            <a:picLocks noChangeAspect="1" noChangeArrowheads="1"/>
          </p:cNvPicPr>
          <p:nvPr/>
        </p:nvPicPr>
        <p:blipFill>
          <a:blip r:embed="rId2"/>
          <a:srcRect/>
          <a:stretch>
            <a:fillRect/>
          </a:stretch>
        </p:blipFill>
        <p:spPr bwMode="auto">
          <a:xfrm>
            <a:off x="762000" y="2362200"/>
            <a:ext cx="2352675" cy="1781175"/>
          </a:xfrm>
          <a:prstGeom prst="rect">
            <a:avLst/>
          </a:prstGeom>
          <a:noFill/>
          <a:ln w="9525">
            <a:noFill/>
            <a:round/>
            <a:headEnd/>
            <a:tailEnd/>
          </a:ln>
        </p:spPr>
      </p:pic>
      <p:sp>
        <p:nvSpPr>
          <p:cNvPr id="5" name="Line 4"/>
          <p:cNvSpPr>
            <a:spLocks noChangeShapeType="1"/>
          </p:cNvSpPr>
          <p:nvPr/>
        </p:nvSpPr>
        <p:spPr bwMode="auto">
          <a:xfrm flipV="1">
            <a:off x="3962400" y="2132013"/>
            <a:ext cx="152400" cy="1222375"/>
          </a:xfrm>
          <a:prstGeom prst="line">
            <a:avLst/>
          </a:prstGeom>
          <a:noFill/>
          <a:ln w="9360">
            <a:solidFill>
              <a:srgbClr val="000000"/>
            </a:solidFill>
            <a:miter lim="800000"/>
            <a:headEnd/>
            <a:tailEnd/>
          </a:ln>
        </p:spPr>
        <p:txBody>
          <a:bodyPr/>
          <a:lstStyle/>
          <a:p>
            <a:endParaRPr lang="en-US"/>
          </a:p>
        </p:txBody>
      </p:sp>
      <p:sp>
        <p:nvSpPr>
          <p:cNvPr id="6" name="Text Box 5"/>
          <p:cNvSpPr txBox="1">
            <a:spLocks noChangeArrowheads="1"/>
          </p:cNvSpPr>
          <p:nvPr/>
        </p:nvSpPr>
        <p:spPr bwMode="auto">
          <a:xfrm>
            <a:off x="3124200" y="1219200"/>
            <a:ext cx="3352800" cy="368300"/>
          </a:xfrm>
          <a:prstGeom prst="rect">
            <a:avLst/>
          </a:prstGeom>
          <a:noFill/>
          <a:ln w="9525">
            <a:noFill/>
            <a:round/>
            <a:headEnd/>
            <a:tailEnd/>
          </a:ln>
        </p:spPr>
        <p:txBody>
          <a:bodyPr lIns="90000" tIns="46800" rIns="90000" bIns="46800">
            <a:spAutoFit/>
          </a:bodyPr>
          <a:lstStyle/>
          <a:p>
            <a:pPr>
              <a:lnSpc>
                <a:spcPct val="100000"/>
              </a:lnSpc>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rPr>
              <a:t>Cross Cable (Cat 5 UTP)‏</a:t>
            </a:r>
          </a:p>
        </p:txBody>
      </p:sp>
      <p:sp>
        <p:nvSpPr>
          <p:cNvPr id="7" name="Text Box 6"/>
          <p:cNvSpPr txBox="1">
            <a:spLocks noChangeArrowheads="1"/>
          </p:cNvSpPr>
          <p:nvPr/>
        </p:nvSpPr>
        <p:spPr bwMode="auto">
          <a:xfrm>
            <a:off x="533400" y="4648200"/>
            <a:ext cx="3276600" cy="785813"/>
          </a:xfrm>
          <a:prstGeom prst="rect">
            <a:avLst/>
          </a:prstGeom>
          <a:noFill/>
          <a:ln w="9525">
            <a:noFill/>
            <a:round/>
            <a:headEnd/>
            <a:tailEnd/>
          </a:ln>
        </p:spPr>
        <p:txBody>
          <a:bodyPr lIns="90000" tIns="46800" rIns="90000" bIns="46800">
            <a:spAutoFit/>
          </a:bodyPr>
          <a:lstStyle/>
          <a:p>
            <a:pPr>
              <a:lnSpc>
                <a:spcPct val="100000"/>
              </a:lnSpc>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a:solidFill>
                  <a:srgbClr val="000000"/>
                </a:solidFill>
              </a:rPr>
              <a:t>IP Address    : </a:t>
            </a:r>
            <a:r>
              <a:rPr lang="en-GB">
                <a:solidFill>
                  <a:srgbClr val="000000"/>
                </a:solidFill>
              </a:rPr>
              <a:t>192.168.10</a:t>
            </a:r>
            <a:r>
              <a:rPr lang="en-GB" b="0">
                <a:solidFill>
                  <a:srgbClr val="000000"/>
                </a:solidFill>
              </a:rPr>
              <a:t>.5</a:t>
            </a:r>
          </a:p>
          <a:p>
            <a:pPr>
              <a:lnSpc>
                <a:spcPct val="100000"/>
              </a:lnSpc>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a:solidFill>
                  <a:srgbClr val="000000"/>
                </a:solidFill>
              </a:rPr>
              <a:t>Subnet Mask : 255.255.255.0</a:t>
            </a:r>
          </a:p>
        </p:txBody>
      </p:sp>
      <p:sp>
        <p:nvSpPr>
          <p:cNvPr id="8" name="Text Box 7"/>
          <p:cNvSpPr txBox="1">
            <a:spLocks noChangeArrowheads="1"/>
          </p:cNvSpPr>
          <p:nvPr/>
        </p:nvSpPr>
        <p:spPr bwMode="auto">
          <a:xfrm>
            <a:off x="4800600" y="4648200"/>
            <a:ext cx="3276600" cy="785813"/>
          </a:xfrm>
          <a:prstGeom prst="rect">
            <a:avLst/>
          </a:prstGeom>
          <a:noFill/>
          <a:ln w="9525">
            <a:noFill/>
            <a:round/>
            <a:headEnd/>
            <a:tailEnd/>
          </a:ln>
        </p:spPr>
        <p:txBody>
          <a:bodyPr lIns="90000" tIns="46800" rIns="90000" bIns="46800">
            <a:spAutoFit/>
          </a:bodyPr>
          <a:lstStyle/>
          <a:p>
            <a:pPr>
              <a:lnSpc>
                <a:spcPct val="100000"/>
              </a:lnSpc>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a:solidFill>
                  <a:srgbClr val="000000"/>
                </a:solidFill>
              </a:rPr>
              <a:t>IP Address    : </a:t>
            </a:r>
            <a:r>
              <a:rPr lang="en-GB">
                <a:solidFill>
                  <a:srgbClr val="000000"/>
                </a:solidFill>
              </a:rPr>
              <a:t>192.168.10</a:t>
            </a:r>
            <a:r>
              <a:rPr lang="en-GB" b="0">
                <a:solidFill>
                  <a:srgbClr val="000000"/>
                </a:solidFill>
              </a:rPr>
              <a:t>.6</a:t>
            </a:r>
          </a:p>
          <a:p>
            <a:pPr>
              <a:lnSpc>
                <a:spcPct val="100000"/>
              </a:lnSpc>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0">
                <a:solidFill>
                  <a:srgbClr val="000000"/>
                </a:solidFill>
              </a:rPr>
              <a:t>Subnet Mask : 255.255.255.0</a:t>
            </a:r>
          </a:p>
        </p:txBody>
      </p:sp>
      <p:sp>
        <p:nvSpPr>
          <p:cNvPr id="9" name="Text Box 8"/>
          <p:cNvSpPr txBox="1">
            <a:spLocks noChangeArrowheads="1"/>
          </p:cNvSpPr>
          <p:nvPr/>
        </p:nvSpPr>
        <p:spPr bwMode="auto">
          <a:xfrm>
            <a:off x="533400" y="228600"/>
            <a:ext cx="3200400" cy="368300"/>
          </a:xfrm>
          <a:prstGeom prst="rect">
            <a:avLst/>
          </a:prstGeom>
          <a:noFill/>
          <a:ln w="9525">
            <a:noFill/>
            <a:round/>
            <a:headEnd/>
            <a:tailEnd/>
          </a:ln>
        </p:spPr>
        <p:txBody>
          <a:bodyPr lIns="90000" tIns="46800" rIns="90000" bIns="46800">
            <a:spAutoFit/>
          </a:bodyPr>
          <a:lstStyle/>
          <a:p>
            <a:pPr>
              <a:lnSpc>
                <a:spcPct val="100000"/>
              </a:lnSpc>
              <a:spcBef>
                <a:spcPts val="1125"/>
              </a:spcBef>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FFFFFF"/>
                </a:solidFill>
              </a:rPr>
              <a:t>LAN Setup:</a:t>
            </a:r>
          </a:p>
        </p:txBody>
      </p:sp>
      <p:pic>
        <p:nvPicPr>
          <p:cNvPr id="10" name="Picture 5" descr="ssss"/>
          <p:cNvPicPr>
            <a:picLocks noChangeAspect="1" noChangeArrowheads="1"/>
          </p:cNvPicPr>
          <p:nvPr/>
        </p:nvPicPr>
        <p:blipFill>
          <a:blip r:embed="rId3"/>
          <a:stretch>
            <a:fillRect/>
          </a:stretch>
        </p:blipFill>
        <p:spPr bwMode="auto">
          <a:xfrm>
            <a:off x="5448300" y="0"/>
            <a:ext cx="3695700" cy="140017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ssss"/>
          <p:cNvPicPr>
            <a:picLocks noChangeAspect="1" noChangeArrowheads="1"/>
          </p:cNvPicPr>
          <p:nvPr/>
        </p:nvPicPr>
        <p:blipFill>
          <a:blip r:embed="rId2"/>
          <a:stretch>
            <a:fillRect/>
          </a:stretch>
        </p:blipFill>
        <p:spPr bwMode="auto">
          <a:xfrm>
            <a:off x="5448300" y="0"/>
            <a:ext cx="3695700" cy="1400175"/>
          </a:xfrm>
          <a:prstGeom prst="rect">
            <a:avLst/>
          </a:prstGeom>
          <a:noFill/>
          <a:ln>
            <a:noFill/>
          </a:ln>
        </p:spPr>
      </p:pic>
      <p:sp>
        <p:nvSpPr>
          <p:cNvPr id="5" name="Text Box 5"/>
          <p:cNvSpPr txBox="1">
            <a:spLocks noChangeArrowheads="1"/>
          </p:cNvSpPr>
          <p:nvPr/>
        </p:nvSpPr>
        <p:spPr bwMode="auto">
          <a:xfrm>
            <a:off x="152400" y="2438400"/>
            <a:ext cx="8686800" cy="1017844"/>
          </a:xfrm>
          <a:prstGeom prst="rect">
            <a:avLst/>
          </a:prstGeom>
          <a:noFill/>
          <a:ln w="9525">
            <a:noFill/>
            <a:round/>
            <a:headEnd/>
            <a:tailEnd/>
          </a:ln>
        </p:spPr>
        <p:txBody>
          <a:bodyPr wrap="square" lIns="90000" tIns="46800" rIns="90000" bIns="46800">
            <a:spAutoFit/>
          </a:bodyPr>
          <a:lstStyle/>
          <a:p>
            <a:pPr>
              <a:lnSpc>
                <a:spcPct val="100000"/>
              </a:lnSpc>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6000" dirty="0">
                <a:solidFill>
                  <a:srgbClr val="000000"/>
                </a:solidFill>
              </a:rPr>
              <a:t>WAN (Wide area network)</a:t>
            </a:r>
            <a:r>
              <a:rPr lang="en-GB" dirty="0">
                <a:solidFill>
                  <a:srgbClr val="000000"/>
                </a:solidFill>
              </a:rPr>
              <a:t>‏</a:t>
            </a:r>
          </a:p>
        </p:txBody>
      </p:sp>
      <p:sp>
        <p:nvSpPr>
          <p:cNvPr id="6" name="Text Box 8"/>
          <p:cNvSpPr txBox="1">
            <a:spLocks noChangeArrowheads="1"/>
          </p:cNvSpPr>
          <p:nvPr/>
        </p:nvSpPr>
        <p:spPr bwMode="auto">
          <a:xfrm>
            <a:off x="0" y="3733800"/>
            <a:ext cx="8839200" cy="956288"/>
          </a:xfrm>
          <a:prstGeom prst="rect">
            <a:avLst/>
          </a:prstGeom>
          <a:noFill/>
          <a:ln w="9525">
            <a:noFill/>
            <a:round/>
            <a:headEnd/>
            <a:tailEnd/>
          </a:ln>
        </p:spPr>
        <p:txBody>
          <a:bodyPr wrap="square" lIns="90000" tIns="46800" rIns="90000" bIns="46800">
            <a:spAutoFit/>
          </a:bodyPr>
          <a:lstStyle/>
          <a:p>
            <a:pPr>
              <a:lnSpc>
                <a:spcPct val="100000"/>
              </a:lnSpc>
              <a:spcBef>
                <a:spcPts val="1125"/>
              </a:spcBef>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b="0" dirty="0">
                <a:solidFill>
                  <a:srgbClr val="000000"/>
                </a:solidFill>
                <a:latin typeface="Wingdings" pitchFamily="2" charset="2"/>
              </a:rPr>
              <a:t></a:t>
            </a:r>
            <a:r>
              <a:rPr lang="en-GB" sz="2800" b="0" dirty="0">
                <a:solidFill>
                  <a:srgbClr val="000000"/>
                </a:solidFill>
              </a:rPr>
              <a:t>Two or more networks connected between cities, states or </a:t>
            </a:r>
            <a:r>
              <a:rPr lang="en-GB" sz="2800" b="0" dirty="0" smtClean="0">
                <a:solidFill>
                  <a:srgbClr val="000000"/>
                </a:solidFill>
              </a:rPr>
              <a:t>countries</a:t>
            </a:r>
            <a:r>
              <a:rPr lang="en-GB" sz="2800" b="0" dirty="0">
                <a:solidFill>
                  <a:srgbClr val="000000"/>
                </a:solidFill>
              </a:rPr>
              <a:t>, is known as Wide area network.</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TotalTime>
  <Words>2224</Words>
  <Application>Microsoft Office PowerPoint</Application>
  <PresentationFormat>On-screen Show (4:3)</PresentationFormat>
  <Paragraphs>851</Paragraphs>
  <Slides>81</Slides>
  <Notes>3</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81</vt:i4>
      </vt:variant>
    </vt:vector>
  </HeadingPairs>
  <TitlesOfParts>
    <vt:vector size="85" baseType="lpstr">
      <vt:lpstr>Office Theme</vt:lpstr>
      <vt:lpstr>Document</vt:lpstr>
      <vt:lpstr>Microsoft Office Word 97 - 2003 Document</vt:lpstr>
      <vt:lpstr>Bitmap Image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iant</dc:creator>
  <cp:lastModifiedBy>shaikh</cp:lastModifiedBy>
  <cp:revision>85</cp:revision>
  <dcterms:created xsi:type="dcterms:W3CDTF">2011-03-14T07:36:01Z</dcterms:created>
  <dcterms:modified xsi:type="dcterms:W3CDTF">2012-04-07T05:53:46Z</dcterms:modified>
</cp:coreProperties>
</file>