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handoutMasterIdLst>
    <p:handoutMasterId r:id="rId8"/>
  </p:handoutMasterIdLst>
  <p:sldIdLst>
    <p:sldId id="274" r:id="rId2"/>
    <p:sldId id="281" r:id="rId3"/>
    <p:sldId id="310" r:id="rId4"/>
    <p:sldId id="262" r:id="rId5"/>
    <p:sldId id="31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F0EEF0"/>
    <a:srgbClr val="8D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56D815-0996-4776-8192-06B8DA7568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D43A4-9D15-495F-84A8-2F96A718CB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FBDB-1DC0-42D7-A404-825DFA626460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19AB7-5932-4296-AD36-CF7ECB8C2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46B9C-ACAF-4599-87D0-849DDF795A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F90C5-C9D8-42AC-B880-7C021D8ACB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781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AD89-59FB-4022-B575-4724233F20DF}" type="datetimeFigureOut">
              <a:rPr lang="en-IN" smtClean="0"/>
              <a:t>09-10-2019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54ED0-00C4-4237-80A6-24CE7A1E4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65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68F3-E4DB-44DA-BD5A-53F7020B7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9EE13-1043-498C-901C-122029CB5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F0E6-DED3-4701-9B20-73A2463E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8158-DAD9-48BA-AF50-38B1978B18EF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4359D-CE57-4371-B422-2559462D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9E3D-2D1E-4E4E-914C-EC95918E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A9BB-B2AC-48C2-BA8E-CE9381F2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56048-AD79-455C-ADEA-6CEF2DA9A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1286-3361-4A3D-9E39-38E1C98D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3074-7276-4635-AFB3-47DC00A62057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D751C-2CE9-426F-A15E-A14F2DC8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2422-6308-46CB-B75B-5AC9F540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540C3-F30C-4F0D-8B94-C33BBB4CC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C805B-F688-4977-92FD-89A6A9FDE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11CF-DCB0-4AFA-B112-E269AB2C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5DBA-FB7F-405A-9A01-24C786D313B6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D36E-7B27-423B-BADC-2332C4F0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51331-C75A-400F-983D-9B94FC97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62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7658-ED08-4F1D-9280-8BEDB1EB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BA755-C008-4ABB-AC0F-61F55F81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8C88-93A1-41B7-94CA-3DA85215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3A77-63A9-4E37-9A96-0EBB92E06763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C2D6-1335-4426-B1D2-1C034274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B874-0A76-422F-90CE-00DCD031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F7D0-FD07-4D3E-8624-B6FD4042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9FB98-4B79-4A33-B24B-CC7224CD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8F31-4CD5-4477-B9B6-280F1A29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5B43-3094-4192-BDBA-17B8F7A711A5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AA7C-1B0D-4065-86B9-920796C5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DA82-573B-4DCB-AA28-C4A81E73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1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F7F5-948F-41AA-9D2D-48BFE2A0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AA2E-54D9-4259-94EA-A02CCD7FD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A2FBB-9376-4569-A6EE-8C793D6DC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561E1-AC27-4BA6-AB21-794E2549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9730-7800-4B4D-9E4B-1B534E2470EC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7E7C-AD58-4A43-95D4-06F1CAA7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F8477-D35D-46AA-8347-EF5D5390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5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1FC-C9DC-4958-9DE4-AA1CF32A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07346-4F56-4517-9177-7A0F0406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729BB-22F9-4F71-ADD9-F8BFE5EA6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182FE-85F4-46A9-8C0E-462E53B9A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813AF-AD7F-4C9A-B09F-A6EFE3B2C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D7081-3178-402A-BE81-0FDE6D3B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2827F-8E82-46BB-8B77-8B182B595869}" type="datetime1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1C1AF-5835-41E6-A90B-23F6F9D2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1B499-8069-493F-A6AC-4A21C869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7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B87C-9DE6-4D66-B7D6-6E84D619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67F67-4D6D-4562-8652-BC9D333A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E11-A8C3-40E6-A637-EA1F6E994A56}" type="datetime1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FB935-856E-402C-9017-88CA4FA9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4CB4F-638A-4398-8AEC-011C431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8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8CC3D-5BF4-4E12-BE02-BDF8F39A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65EF2-8CDC-4162-8A18-9AE15A5BBED7}" type="datetime1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2A8C9-0179-4E2A-BCF8-FC0065C7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5F5EF-A024-4106-BCAE-08096CB4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6862-1AE9-4B9F-BA34-5D9AC4CC3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706C-C9DA-47EA-A1BF-FB21887FA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044FC-38D5-49E6-B9D7-43586AE81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2575-6010-4273-A1DA-37E54DB9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7D7F7-A275-4C68-9A84-EDDE2731E993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68989-8E88-4CA6-ADF8-87E56EE3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DF56B-349F-4E68-AB02-D6F14DA2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8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542E-555E-4A4E-BC3F-DBCAF7B6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9C47F-F592-4BC5-938A-4FBF8011C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64200-2699-4153-9396-DBA929478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71EB1-81CC-4677-9DBF-8EDED376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C378-DDB3-41AC-9E00-71E8D7F8BFBC}" type="datetime1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4035A-D31A-4E0A-9861-7989E7DB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2FA02-C527-4077-BDBC-2406B5E2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DC750-2A42-4622-8D2A-929EF3A4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32CB6-6055-4156-AD35-416559DD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5206-BE2D-46DF-A681-CFEE6CEB4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541C-04A5-4019-A79F-CE0BC8FC5858}" type="datetime1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F24D-4A71-40F7-A823-10FE29A58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www.grras.com Phone: +919024196961,   +919001997178, +918890688166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D03F-C880-4F86-A86B-FB807503F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2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www.grraspace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://2016.igem.org/Team:UCLA" TargetMode="External"/><Relationship Id="rId2" Type="http://schemas.openxmlformats.org/officeDocument/2006/relationships/hyperlink" Target="tel:+91-6350618066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://worldbuilding.stackexchange.com/questions/9084/what-would-be-pick-up-the-phone-icon-in-the-future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E8D0A8-FB0B-4423-BC39-D0AA885CAD8A}"/>
              </a:ext>
            </a:extLst>
          </p:cNvPr>
          <p:cNvSpPr txBox="1"/>
          <p:nvPr/>
        </p:nvSpPr>
        <p:spPr>
          <a:xfrm>
            <a:off x="2424812" y="762278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824AC-0DC5-4301-8817-1E83417CA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98" y="3118619"/>
            <a:ext cx="2515297" cy="2137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EB1B79-59B0-49A9-AEC4-7EF80A869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473132"/>
            <a:ext cx="5715000" cy="142875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237AD-A75A-498C-A42A-12BA6527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03" y="6356350"/>
            <a:ext cx="7782697" cy="365125"/>
          </a:xfrm>
        </p:spPr>
        <p:txBody>
          <a:bodyPr/>
          <a:lstStyle/>
          <a:p>
            <a:r>
              <a:rPr lang="en-US" dirty="0"/>
              <a:t>www.grras.com Phone: +919024196961,   +919001997178, +918890688166</a:t>
            </a:r>
          </a:p>
        </p:txBody>
      </p:sp>
    </p:spTree>
    <p:extLst>
      <p:ext uri="{BB962C8B-B14F-4D97-AF65-F5344CB8AC3E}">
        <p14:creationId xmlns:p14="http://schemas.microsoft.com/office/powerpoint/2010/main" val="154677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D68B76A-4DA4-442E-9E2C-B0AD4A78D55B}"/>
              </a:ext>
            </a:extLst>
          </p:cNvPr>
          <p:cNvCxnSpPr/>
          <p:nvPr/>
        </p:nvCxnSpPr>
        <p:spPr>
          <a:xfrm>
            <a:off x="1858881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B6D7AAB-E667-4F24-9F1E-ABFBE811F1AC}"/>
              </a:ext>
            </a:extLst>
          </p:cNvPr>
          <p:cNvGrpSpPr/>
          <p:nvPr/>
        </p:nvGrpSpPr>
        <p:grpSpPr>
          <a:xfrm>
            <a:off x="1647787" y="3517706"/>
            <a:ext cx="211094" cy="211094"/>
            <a:chOff x="1677812" y="4248152"/>
            <a:chExt cx="211094" cy="2110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B8E5DC-0A05-4E58-8DC5-8E64791ADB8D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2661EC1-F003-4B2C-B3A9-FA1D9428D2A6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1EBFAC-64BC-4131-9BB4-CC8F8CC3D4D5}"/>
              </a:ext>
            </a:extLst>
          </p:cNvPr>
          <p:cNvCxnSpPr/>
          <p:nvPr/>
        </p:nvCxnSpPr>
        <p:spPr>
          <a:xfrm>
            <a:off x="4006600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638FEF0-BE46-4446-B5BB-B53E78B355B6}"/>
              </a:ext>
            </a:extLst>
          </p:cNvPr>
          <p:cNvGrpSpPr/>
          <p:nvPr/>
        </p:nvGrpSpPr>
        <p:grpSpPr>
          <a:xfrm>
            <a:off x="3825794" y="3517706"/>
            <a:ext cx="211094" cy="211094"/>
            <a:chOff x="3855819" y="4248152"/>
            <a:chExt cx="211094" cy="21109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48482EC-9A73-4C32-ADD3-7963D54867B4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DCD67FE-74D8-43C4-AE52-0312FFAC7A94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88F9FC-A375-4870-8B0B-83B07115DB3F}"/>
              </a:ext>
            </a:extLst>
          </p:cNvPr>
          <p:cNvGrpSpPr/>
          <p:nvPr/>
        </p:nvGrpSpPr>
        <p:grpSpPr>
          <a:xfrm>
            <a:off x="5943225" y="3517706"/>
            <a:ext cx="211094" cy="211094"/>
            <a:chOff x="5973250" y="4248152"/>
            <a:chExt cx="211094" cy="21109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A32F837-CD8D-466B-B724-71DA537B286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0A5890-6EB3-44CB-B3E1-6C7AB464FC36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B848FC-C98B-428B-82FD-D7DE52EDB45F}"/>
              </a:ext>
            </a:extLst>
          </p:cNvPr>
          <p:cNvSpPr txBox="1"/>
          <p:nvPr/>
        </p:nvSpPr>
        <p:spPr>
          <a:xfrm>
            <a:off x="602832" y="3778202"/>
            <a:ext cx="2289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Training Online &amp;</a:t>
            </a:r>
          </a:p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Classroom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019A67-2B92-48BD-AF2C-16E379877A40}"/>
              </a:ext>
            </a:extLst>
          </p:cNvPr>
          <p:cNvSpPr txBox="1"/>
          <p:nvPr/>
        </p:nvSpPr>
        <p:spPr>
          <a:xfrm>
            <a:off x="2797694" y="3981294"/>
            <a:ext cx="2289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Job Oriented</a:t>
            </a:r>
          </a:p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With</a:t>
            </a:r>
          </a:p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Placement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F1F1F-230D-4BCC-BBC7-917AC70DD77D}"/>
              </a:ext>
            </a:extLst>
          </p:cNvPr>
          <p:cNvSpPr txBox="1"/>
          <p:nvPr/>
        </p:nvSpPr>
        <p:spPr>
          <a:xfrm>
            <a:off x="4904247" y="3898077"/>
            <a:ext cx="2402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Hosting Services</a:t>
            </a:r>
          </a:p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and </a:t>
            </a:r>
          </a:p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Data Solutions</a:t>
            </a:r>
          </a:p>
          <a:p>
            <a:pPr algn="ctr"/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DB9812-4E55-438B-A558-067CB559FD9A}"/>
              </a:ext>
            </a:extLst>
          </p:cNvPr>
          <p:cNvGrpSpPr/>
          <p:nvPr/>
        </p:nvGrpSpPr>
        <p:grpSpPr>
          <a:xfrm>
            <a:off x="1110085" y="1755914"/>
            <a:ext cx="1275682" cy="1275682"/>
            <a:chOff x="3063120" y="1755914"/>
            <a:chExt cx="1275682" cy="1275682"/>
          </a:xfrm>
        </p:grpSpPr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50357B84-853F-43C2-8949-736607F87E2E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8489300-054A-419C-9ADE-0D1C659DF0BE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20FF497-3981-4F96-9F83-6AB37684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3E9FDC-CC9E-4F2D-B5B1-D90B7B24DA46}"/>
              </a:ext>
            </a:extLst>
          </p:cNvPr>
          <p:cNvGrpSpPr/>
          <p:nvPr/>
        </p:nvGrpSpPr>
        <p:grpSpPr>
          <a:xfrm>
            <a:off x="3289405" y="1755914"/>
            <a:ext cx="1275682" cy="1275682"/>
            <a:chOff x="5242440" y="1755914"/>
            <a:chExt cx="1275682" cy="1275682"/>
          </a:xfrm>
        </p:grpSpPr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880DEDDC-CE51-443A-B833-95C627BFBDC1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9D5EC42-2F8B-4AD5-A01D-27002B2A64D3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8AAF56E-58CB-4C6D-B8AE-6C6C4EB9B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113064-827A-4EDD-AF51-720450BC4D71}"/>
              </a:ext>
            </a:extLst>
          </p:cNvPr>
          <p:cNvGrpSpPr/>
          <p:nvPr/>
        </p:nvGrpSpPr>
        <p:grpSpPr>
          <a:xfrm>
            <a:off x="5400146" y="1755914"/>
            <a:ext cx="1275682" cy="1275682"/>
            <a:chOff x="7353181" y="1755914"/>
            <a:chExt cx="1275682" cy="1275682"/>
          </a:xfrm>
        </p:grpSpPr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E795DFA5-D8A5-4B3B-BC63-77A2BFD69214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633358-35D5-43ED-A9C8-56C09A50B044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B3FD55C-FCB9-4569-AA5C-220A9982C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FDB81F-E0C4-474E-B9C6-C71003C08F91}"/>
              </a:ext>
            </a:extLst>
          </p:cNvPr>
          <p:cNvCxnSpPr/>
          <p:nvPr/>
        </p:nvCxnSpPr>
        <p:spPr>
          <a:xfrm>
            <a:off x="6154319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E5A9CE-653F-4EAF-AC3D-C09F8881576F}"/>
              </a:ext>
            </a:extLst>
          </p:cNvPr>
          <p:cNvGrpSpPr/>
          <p:nvPr/>
        </p:nvGrpSpPr>
        <p:grpSpPr>
          <a:xfrm>
            <a:off x="8108388" y="3517706"/>
            <a:ext cx="211094" cy="211094"/>
            <a:chOff x="1677812" y="4248152"/>
            <a:chExt cx="211094" cy="211094"/>
          </a:xfrm>
          <a:solidFill>
            <a:schemeClr val="accent6">
              <a:lumMod val="75000"/>
            </a:schemeClr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A83D329-FEA3-4A0B-8CC7-978D5DAAAFE8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EECB42C-456B-4526-ABAB-18B62CEC307F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A3235C2-0984-4E4A-B28A-E3AAE1A60EC1}"/>
              </a:ext>
            </a:extLst>
          </p:cNvPr>
          <p:cNvSpPr txBox="1"/>
          <p:nvPr/>
        </p:nvSpPr>
        <p:spPr>
          <a:xfrm>
            <a:off x="7044450" y="4034536"/>
            <a:ext cx="2327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RedHat Academy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CFA98A-D8DB-49CD-93CE-2998439C4020}"/>
              </a:ext>
            </a:extLst>
          </p:cNvPr>
          <p:cNvGrpSpPr/>
          <p:nvPr/>
        </p:nvGrpSpPr>
        <p:grpSpPr>
          <a:xfrm>
            <a:off x="7570686" y="1755914"/>
            <a:ext cx="1275682" cy="1275682"/>
            <a:chOff x="3063120" y="1755914"/>
            <a:chExt cx="1275682" cy="1275682"/>
          </a:xfrm>
        </p:grpSpPr>
        <p:sp>
          <p:nvSpPr>
            <p:cNvPr id="34" name="Teardrop 33">
              <a:extLst>
                <a:ext uri="{FF2B5EF4-FFF2-40B4-BE49-F238E27FC236}">
                  <a16:creationId xmlns:a16="http://schemas.microsoft.com/office/drawing/2014/main" id="{AD2A1D50-5E21-45A6-8A1B-BE3833BBB05C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C70A035-1A64-4BEF-9415-E70B3D60FC02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4966A08-43A4-41BA-911B-35C8E9A54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C1EC63-20EC-4435-A80A-193D22B8F89C}"/>
              </a:ext>
            </a:extLst>
          </p:cNvPr>
          <p:cNvGrpSpPr/>
          <p:nvPr/>
        </p:nvGrpSpPr>
        <p:grpSpPr>
          <a:xfrm>
            <a:off x="10291890" y="3517706"/>
            <a:ext cx="211094" cy="211094"/>
            <a:chOff x="5973250" y="4248152"/>
            <a:chExt cx="211094" cy="211094"/>
          </a:xfrm>
          <a:solidFill>
            <a:schemeClr val="accent1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764DE54-1513-42E3-95AC-08480FD5268D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EFDFBB-824A-4674-9F3C-4D11E6063955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1E7E8C5-ACB2-479A-8DEA-EC9380AB27B7}"/>
              </a:ext>
            </a:extLst>
          </p:cNvPr>
          <p:cNvSpPr txBox="1"/>
          <p:nvPr/>
        </p:nvSpPr>
        <p:spPr>
          <a:xfrm>
            <a:off x="9328171" y="4034536"/>
            <a:ext cx="228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w Cen MT" panose="020B0602020104020603" pitchFamily="34" charset="0"/>
              </a:rPr>
              <a:t>GRRAS Academy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340123-DD20-4E25-AC18-2FEA543FFC8D}"/>
              </a:ext>
            </a:extLst>
          </p:cNvPr>
          <p:cNvGrpSpPr/>
          <p:nvPr/>
        </p:nvGrpSpPr>
        <p:grpSpPr>
          <a:xfrm>
            <a:off x="9748811" y="1755914"/>
            <a:ext cx="1275682" cy="1275682"/>
            <a:chOff x="7353181" y="1755914"/>
            <a:chExt cx="1275682" cy="1275682"/>
          </a:xfrm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62405F79-07E7-4069-A183-D4AFEB1B23F2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52AD1E1-A457-4D78-9C81-8F231FB1F95A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B4C300-860C-45EA-A491-FD1DBB880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972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2523D6-4DD2-46B1-A0E2-F564FD0AC53B}"/>
              </a:ext>
            </a:extLst>
          </p:cNvPr>
          <p:cNvCxnSpPr/>
          <p:nvPr/>
        </p:nvCxnSpPr>
        <p:spPr>
          <a:xfrm>
            <a:off x="8319482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96C105B-8001-4861-B4BD-CA160CCFA59D}"/>
              </a:ext>
            </a:extLst>
          </p:cNvPr>
          <p:cNvSpPr txBox="1"/>
          <p:nvPr/>
        </p:nvSpPr>
        <p:spPr>
          <a:xfrm>
            <a:off x="293878" y="352408"/>
            <a:ext cx="4535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How We Help :</a:t>
            </a:r>
            <a:endParaRPr lang="en-IN" sz="4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1EB805-7EC4-489D-B72F-21D2FCEC0C70}"/>
              </a:ext>
            </a:extLst>
          </p:cNvPr>
          <p:cNvSpPr txBox="1"/>
          <p:nvPr/>
        </p:nvSpPr>
        <p:spPr>
          <a:xfrm>
            <a:off x="7306483" y="5953006"/>
            <a:ext cx="380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www.grras.com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395C71-470B-49B6-89DD-675C00F28179}"/>
              </a:ext>
            </a:extLst>
          </p:cNvPr>
          <p:cNvSpPr txBox="1"/>
          <p:nvPr/>
        </p:nvSpPr>
        <p:spPr>
          <a:xfrm>
            <a:off x="845882" y="5957594"/>
            <a:ext cx="380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www.grrasonlinetrainings.com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656911-7614-4D59-8BE8-60243AAACCC3}"/>
              </a:ext>
            </a:extLst>
          </p:cNvPr>
          <p:cNvSpPr txBox="1"/>
          <p:nvPr/>
        </p:nvSpPr>
        <p:spPr>
          <a:xfrm>
            <a:off x="4145955" y="5961320"/>
            <a:ext cx="380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www.globalitproviders.com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E12383-DC7C-44BB-B94A-2D2E628DE5FD}"/>
              </a:ext>
            </a:extLst>
          </p:cNvPr>
          <p:cNvSpPr txBox="1"/>
          <p:nvPr/>
        </p:nvSpPr>
        <p:spPr>
          <a:xfrm>
            <a:off x="9328171" y="5976020"/>
            <a:ext cx="2420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www.grraspace.com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52" name="Footer Placeholder 5">
            <a:extLst>
              <a:ext uri="{FF2B5EF4-FFF2-40B4-BE49-F238E27FC236}">
                <a16:creationId xmlns:a16="http://schemas.microsoft.com/office/drawing/2014/main" id="{ED66D363-2FD8-45D0-A070-AF0D848B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3427" y="6358196"/>
            <a:ext cx="5451365" cy="365125"/>
          </a:xfrm>
        </p:spPr>
        <p:txBody>
          <a:bodyPr/>
          <a:lstStyle/>
          <a:p>
            <a:r>
              <a:rPr lang="en-US" dirty="0"/>
              <a:t>www.grras.com            Phone: +919024196961,   +919001997178, +918890688166</a:t>
            </a:r>
          </a:p>
        </p:txBody>
      </p:sp>
    </p:spTree>
    <p:extLst>
      <p:ext uri="{BB962C8B-B14F-4D97-AF65-F5344CB8AC3E}">
        <p14:creationId xmlns:p14="http://schemas.microsoft.com/office/powerpoint/2010/main" val="41546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25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7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75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32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0F51D-D2B3-4F3B-8F7B-A28BFC733345}"/>
              </a:ext>
            </a:extLst>
          </p:cNvPr>
          <p:cNvSpPr txBox="1"/>
          <p:nvPr/>
        </p:nvSpPr>
        <p:spPr>
          <a:xfrm>
            <a:off x="3727335" y="1093305"/>
            <a:ext cx="4451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latin typeface="+mj-lt"/>
              </a:rPr>
              <a:t>Any Queries ?</a:t>
            </a:r>
            <a:endParaRPr lang="en-IN" sz="1600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558203-D8F9-4C12-8D69-922028365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99" y="2622137"/>
            <a:ext cx="3305611" cy="28094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D468C9-730B-486A-B562-45E5E2BEC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2" y="3429000"/>
            <a:ext cx="5715000" cy="1428750"/>
          </a:xfrm>
          <a:prstGeom prst="rect">
            <a:avLst/>
          </a:prstGeom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3DE4103-01E4-4C30-91A7-41161E21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3427" y="6358196"/>
            <a:ext cx="5451365" cy="365125"/>
          </a:xfrm>
        </p:spPr>
        <p:txBody>
          <a:bodyPr/>
          <a:lstStyle/>
          <a:p>
            <a:r>
              <a:rPr lang="en-US" dirty="0"/>
              <a:t>www.grras.com            Phone: +919024196961,   +919001997178, +918890688166</a:t>
            </a:r>
          </a:p>
        </p:txBody>
      </p:sp>
    </p:spTree>
    <p:extLst>
      <p:ext uri="{BB962C8B-B14F-4D97-AF65-F5344CB8AC3E}">
        <p14:creationId xmlns:p14="http://schemas.microsoft.com/office/powerpoint/2010/main" val="386379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DC42484-C15D-4250-8063-613F1779D27F}"/>
              </a:ext>
            </a:extLst>
          </p:cNvPr>
          <p:cNvSpPr txBox="1"/>
          <p:nvPr/>
        </p:nvSpPr>
        <p:spPr>
          <a:xfrm>
            <a:off x="273698" y="317241"/>
            <a:ext cx="4535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Contact Us:</a:t>
            </a:r>
            <a:endParaRPr lang="en-IN" sz="4000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374F7B-191E-4A9A-9398-4EA61528B8D6}"/>
              </a:ext>
            </a:extLst>
          </p:cNvPr>
          <p:cNvGrpSpPr/>
          <p:nvPr/>
        </p:nvGrpSpPr>
        <p:grpSpPr>
          <a:xfrm>
            <a:off x="2005269" y="3913983"/>
            <a:ext cx="1813790" cy="1813790"/>
            <a:chOff x="6403225" y="2209800"/>
            <a:chExt cx="2090058" cy="2090058"/>
          </a:xfrm>
          <a:solidFill>
            <a:srgbClr val="92D050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E8E46A-0ECE-46AD-B6AB-0E91C13E9173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hlinkClick r:id="rId2"/>
              <a:extLst>
                <a:ext uri="{FF2B5EF4-FFF2-40B4-BE49-F238E27FC236}">
                  <a16:creationId xmlns:a16="http://schemas.microsoft.com/office/drawing/2014/main" id="{558F1A67-4C62-4BEF-A5BE-8CCF8BE46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/>
          </p:blipFill>
          <p:spPr>
            <a:xfrm>
              <a:off x="6813245" y="2611063"/>
              <a:ext cx="1287531" cy="1287531"/>
            </a:xfrm>
            <a:prstGeom prst="rect">
              <a:avLst/>
            </a:prstGeom>
            <a:grp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510475B-AAB3-4842-938E-C9F15E727234}"/>
              </a:ext>
            </a:extLst>
          </p:cNvPr>
          <p:cNvGrpSpPr/>
          <p:nvPr/>
        </p:nvGrpSpPr>
        <p:grpSpPr>
          <a:xfrm>
            <a:off x="1999189" y="1568289"/>
            <a:ext cx="1802532" cy="1802532"/>
            <a:chOff x="738872" y="1626468"/>
            <a:chExt cx="1802532" cy="18025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BB9327-922D-4E87-8140-01EAD59CFA9C}"/>
                </a:ext>
              </a:extLst>
            </p:cNvPr>
            <p:cNvSpPr/>
            <p:nvPr/>
          </p:nvSpPr>
          <p:spPr>
            <a:xfrm>
              <a:off x="738872" y="1626468"/>
              <a:ext cx="1802532" cy="180253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C000D8-D376-4E5A-ADD5-54F6A7208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t="6127" r="-4271" b="6400"/>
            <a:stretch/>
          </p:blipFill>
          <p:spPr>
            <a:xfrm>
              <a:off x="987965" y="1982314"/>
              <a:ext cx="1327764" cy="1113877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971C05D-AD78-4F93-BBC0-2794DE399A6A}"/>
              </a:ext>
            </a:extLst>
          </p:cNvPr>
          <p:cNvSpPr txBox="1"/>
          <p:nvPr/>
        </p:nvSpPr>
        <p:spPr>
          <a:xfrm>
            <a:off x="4050814" y="2157907"/>
            <a:ext cx="609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Mail:	enquiry@grras.com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D8BE2-EEED-4EF3-9726-42907F162185}"/>
              </a:ext>
            </a:extLst>
          </p:cNvPr>
          <p:cNvSpPr txBox="1"/>
          <p:nvPr/>
        </p:nvSpPr>
        <p:spPr>
          <a:xfrm>
            <a:off x="4050814" y="4497711"/>
            <a:ext cx="5451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/>
              <a:t>Phone:	+919024196961,   +919001997178, +918890688166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C76B-5773-4E36-85F7-C91DE2A9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3427" y="6358196"/>
            <a:ext cx="5451365" cy="365125"/>
          </a:xfrm>
        </p:spPr>
        <p:txBody>
          <a:bodyPr/>
          <a:lstStyle/>
          <a:p>
            <a:r>
              <a:rPr lang="en-US" dirty="0"/>
              <a:t>www.grras.com            Phone: +919024196961,   +919001997178, +918890688166</a:t>
            </a:r>
          </a:p>
        </p:txBody>
      </p:sp>
    </p:spTree>
    <p:extLst>
      <p:ext uri="{BB962C8B-B14F-4D97-AF65-F5344CB8AC3E}">
        <p14:creationId xmlns:p14="http://schemas.microsoft.com/office/powerpoint/2010/main" val="4128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0E95D-B77F-4EF2-91DE-26F60FBB6215}"/>
              </a:ext>
            </a:extLst>
          </p:cNvPr>
          <p:cNvSpPr txBox="1"/>
          <p:nvPr/>
        </p:nvSpPr>
        <p:spPr>
          <a:xfrm>
            <a:off x="3558574" y="3338829"/>
            <a:ext cx="2537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08394-B2D4-4A83-BF60-4427E0479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8" y="705218"/>
            <a:ext cx="5715000" cy="1428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757AA0-C92B-4D68-A95B-3FB6169B8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42" y="3338829"/>
            <a:ext cx="3305611" cy="280946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9143-0DB3-4589-8D87-1DC854B8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595" y="6368706"/>
            <a:ext cx="6868297" cy="365125"/>
          </a:xfrm>
        </p:spPr>
        <p:txBody>
          <a:bodyPr/>
          <a:lstStyle/>
          <a:p>
            <a:r>
              <a:rPr lang="en-US" dirty="0"/>
              <a:t>www.grras.com              Phone: +919024196961,   +919001997178, +918890688166</a:t>
            </a:r>
          </a:p>
        </p:txBody>
      </p:sp>
    </p:spTree>
    <p:extLst>
      <p:ext uri="{BB962C8B-B14F-4D97-AF65-F5344CB8AC3E}">
        <p14:creationId xmlns:p14="http://schemas.microsoft.com/office/powerpoint/2010/main" val="39257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8346</TotalTime>
  <Words>129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Anshul Kathet</dc:creator>
  <cp:keywords>GRRAS</cp:keywords>
  <cp:lastModifiedBy>yadvendra singh</cp:lastModifiedBy>
  <cp:revision>113</cp:revision>
  <dcterms:created xsi:type="dcterms:W3CDTF">2018-05-09T09:19:15Z</dcterms:created>
  <dcterms:modified xsi:type="dcterms:W3CDTF">2019-10-09T06:56:03Z</dcterms:modified>
</cp:coreProperties>
</file>