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3" y="622391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Car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5324-FALL-2020 </a:t>
            </a:r>
          </a:p>
          <a:p>
            <a:pPr algn="l"/>
            <a:r>
              <a:rPr lang="en-US" b="1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4516-5630-4A56-B800-8B996C05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89" y="0"/>
            <a:ext cx="10018713" cy="1752599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A8AFC-CA19-42EE-AB56-21F5C9B75649}"/>
              </a:ext>
            </a:extLst>
          </p:cNvPr>
          <p:cNvSpPr txBox="1"/>
          <p:nvPr/>
        </p:nvSpPr>
        <p:spPr>
          <a:xfrm>
            <a:off x="1578783" y="5576087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one of us has contributed to other member’s tasks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7AD4B6-7E89-4D2E-9E8D-8B48B973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96149"/>
              </p:ext>
            </p:extLst>
          </p:nvPr>
        </p:nvGraphicFramePr>
        <p:xfrm>
          <a:off x="1633491" y="1404949"/>
          <a:ext cx="9323677" cy="377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601">
                  <a:extLst>
                    <a:ext uri="{9D8B030D-6E8A-4147-A177-3AD203B41FA5}">
                      <a16:colId xmlns:a16="http://schemas.microsoft.com/office/drawing/2014/main" val="3994450489"/>
                    </a:ext>
                  </a:extLst>
                </a:gridCol>
                <a:gridCol w="6135076">
                  <a:extLst>
                    <a:ext uri="{9D8B030D-6E8A-4147-A177-3AD203B41FA5}">
                      <a16:colId xmlns:a16="http://schemas.microsoft.com/office/drawing/2014/main" val="2670071113"/>
                    </a:ext>
                  </a:extLst>
                </a:gridCol>
              </a:tblGrid>
              <a:tr h="539522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0711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Alex</a:t>
                      </a:r>
                      <a:r>
                        <a:rPr lang="en-US" sz="1800" dirty="0"/>
                        <a:t>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1001635835)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EUCs and UIPs, SD</a:t>
                      </a:r>
                      <a:r>
                        <a:rPr lang="en-US"/>
                        <a:t>, DCD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095143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r>
                        <a:rPr lang="en-US" b="1" dirty="0"/>
                        <a:t>Gauravdeep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1001827248)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functionality,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37030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Jeevesh</a:t>
                      </a:r>
                      <a:r>
                        <a:rPr lang="en-US" b="1" dirty="0"/>
                        <a:t>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1001773372)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functionality, App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12750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Neel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1001773075)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EUCs and UIPs, SD, DCD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16128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Nishanth (</a:t>
                      </a:r>
                      <a:r>
                        <a:rPr lang="fi-FI" b="0" i="0" dirty="0">
                          <a:effectLst/>
                          <a:latin typeface="Segoe UI" panose="020B0502040204020203" pitchFamily="34" charset="0"/>
                        </a:rPr>
                        <a:t>1001774644)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EUCs and UIPs, SD, DCD,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89339"/>
                  </a:ext>
                </a:extLst>
              </a:tr>
              <a:tr h="539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Omkar (</a:t>
                      </a:r>
                      <a:r>
                        <a:rPr lang="en-US" b="0" i="0" dirty="0">
                          <a:effectLst/>
                          <a:latin typeface="Segoe UI" panose="020B0502040204020203" pitchFamily="34" charset="0"/>
                        </a:rPr>
                        <a:t>1001765567)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functionality, UCID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3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6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168</TotalTime>
  <Words>81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Segoe UI</vt:lpstr>
      <vt:lpstr>Parallax</vt:lpstr>
      <vt:lpstr>Car Rental System</vt:lpstr>
      <vt:lpstr>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Gauravdeep Singh</dc:creator>
  <cp:lastModifiedBy>Gauravdeep Singh</cp:lastModifiedBy>
  <cp:revision>22</cp:revision>
  <dcterms:created xsi:type="dcterms:W3CDTF">2020-09-30T19:00:26Z</dcterms:created>
  <dcterms:modified xsi:type="dcterms:W3CDTF">2020-12-02T22:32:05Z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