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7"/>
  </p:notesMasterIdLst>
  <p:sldIdLst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3F774C-70F7-4ED4-813C-739E51CF8487}" type="datetimeFigureOut">
              <a:rPr lang="en-US" smtClean="0"/>
              <a:t>10/28/2020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24A772-5D94-4F12-8B86-44D4FB26368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8420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2E34D-57B0-41D5-A7AF-DF10D1068115}" type="datetime1">
              <a:rPr lang="en-US" smtClean="0"/>
              <a:t>10/28/2020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E8327-77F4-4A2B-9238-101C8E3404E4}" type="datetime1">
              <a:rPr lang="en-US" smtClean="0"/>
              <a:t>10/28/2020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7327A-3B7B-4F18-AD00-4892CF91FF9D}" type="datetime1">
              <a:rPr lang="en-US" smtClean="0"/>
              <a:t>10/28/2020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98241-E647-4007-AB01-BB30869910EB}" type="datetime1">
              <a:rPr lang="en-US" smtClean="0"/>
              <a:t>10/28/2020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F5554-C941-4C3B-A197-75ED448862A0}" type="datetime1">
              <a:rPr lang="en-US" smtClean="0"/>
              <a:t>10/28/2020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B44A0-C3F8-4023-9352-7CF7C034B2C8}" type="datetime1">
              <a:rPr lang="en-US" smtClean="0"/>
              <a:t>10/28/2020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3DC5B-471F-47EA-B884-FE923235A560}" type="datetime1">
              <a:rPr lang="en-US" smtClean="0"/>
              <a:t>10/28/2020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8C408-3247-4796-93FF-B91D6887AEC0}" type="datetime1">
              <a:rPr lang="en-US" smtClean="0"/>
              <a:t>10/28/2020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1D282-CC74-49F4-B876-75084EFB56F1}" type="datetime1">
              <a:rPr lang="en-US" smtClean="0"/>
              <a:t>10/28/2020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6EAF9-2583-4989-8D87-13F548ED6E0C}" type="datetime1">
              <a:rPr lang="en-US" smtClean="0"/>
              <a:t>10/28/2020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E3CFB-BB1B-4B2A-ADF6-B1A4609854C4}" type="datetime1">
              <a:rPr lang="en-US" smtClean="0"/>
              <a:t>10/28/2020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AEAA8-1A97-412E-935C-2E918F139579}" type="datetime1">
              <a:rPr lang="en-US" smtClean="0"/>
              <a:t>10/28/2020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B0DF1-CA1F-4E36-8C65-C52A9896A8FB}" type="datetime1">
              <a:rPr lang="en-US" smtClean="0"/>
              <a:t>10/28/2020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173FD-197A-4AD6-8D60-38B6A76F0734}" type="datetime1">
              <a:rPr lang="en-US" smtClean="0"/>
              <a:t>10/28/2020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C3949-07FA-4C7A-A990-D6D1043EED71}" type="datetime1">
              <a:rPr lang="en-US" smtClean="0"/>
              <a:t>10/28/2020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E2DE8-6D13-4218-A974-D45AA7B6E4FF}" type="datetime1">
              <a:rPr lang="en-US" smtClean="0"/>
              <a:t>10/28/2020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AB7D7-4BDA-4ABC-B31D-66201C69A314}" type="datetime1">
              <a:rPr lang="en-US" smtClean="0"/>
              <a:t>10/28/2020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E3F0A0B-291C-4112-A023-023C51AB2E85}" type="datetime1">
              <a:rPr lang="en-US" smtClean="0"/>
              <a:t>10/28/2020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E5A92FE9-DB05-4D0D-AF5A-BE8664B9F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3D9B26A-5143-49A7-BA98-D871D5BD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1"/>
            <a:ext cx="5014912" cy="6857999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68B85E55-A2A1-4682-B891-F201358A92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45EF6EDB-9B5D-49E9-96FA-1AE08BF95E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38338226-D6E2-4EEE-B271-DB4BD096DB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4878FB48-17B3-4A11-8025-DE0945CD4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4150A21C-DD6D-4D3C-9E95-7A3CA263B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7505BF04-104D-4180-A284-42FCD6B04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52CD06E-EB43-4697-A9C1-290232C3BA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4553" y="622391"/>
            <a:ext cx="8174971" cy="3285866"/>
          </a:xfrm>
        </p:spPr>
        <p:txBody>
          <a:bodyPr>
            <a:normAutofit/>
          </a:bodyPr>
          <a:lstStyle/>
          <a:p>
            <a:pPr algn="l"/>
            <a:r>
              <a:rPr lang="en-US" sz="6200" dirty="0"/>
              <a:t>Car Rental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BBDE4E-FFA3-44D5-BA0B-7575E2214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8190" y="4210098"/>
            <a:ext cx="7178070" cy="863348"/>
          </a:xfrm>
        </p:spPr>
        <p:txBody>
          <a:bodyPr>
            <a:normAutofit lnSpcReduction="10000"/>
          </a:bodyPr>
          <a:lstStyle/>
          <a:p>
            <a:pPr algn="l"/>
            <a:r>
              <a:rPr lang="en-US" dirty="0"/>
              <a:t>CSE 5324-FALL-2020 </a:t>
            </a:r>
          </a:p>
          <a:p>
            <a:pPr algn="l"/>
            <a:r>
              <a:rPr lang="en-US" b="1" dirty="0"/>
              <a:t>Team 2</a:t>
            </a:r>
          </a:p>
        </p:txBody>
      </p:sp>
    </p:spTree>
    <p:extLst>
      <p:ext uri="{BB962C8B-B14F-4D97-AF65-F5344CB8AC3E}">
        <p14:creationId xmlns:p14="http://schemas.microsoft.com/office/powerpoint/2010/main" val="38844669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34516-5630-4A56-B800-8B996C058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3189" y="0"/>
            <a:ext cx="10018713" cy="1752599"/>
          </a:xfrm>
        </p:spPr>
        <p:txBody>
          <a:bodyPr/>
          <a:lstStyle/>
          <a:p>
            <a:r>
              <a:rPr lang="en-US" dirty="0"/>
              <a:t>Responsibilities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2A8AFC-CA19-42EE-AB56-21F5C9B75649}"/>
              </a:ext>
            </a:extLst>
          </p:cNvPr>
          <p:cNvSpPr txBox="1"/>
          <p:nvPr/>
        </p:nvSpPr>
        <p:spPr>
          <a:xfrm>
            <a:off x="1578783" y="5576087"/>
            <a:ext cx="6604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Each one of us has contributed to other member’s tasks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597AD4B6-7E89-4D2E-9E8D-8B48B97367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2237274"/>
              </p:ext>
            </p:extLst>
          </p:nvPr>
        </p:nvGraphicFramePr>
        <p:xfrm>
          <a:off x="1633491" y="1404949"/>
          <a:ext cx="9323677" cy="37766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8024">
                  <a:extLst>
                    <a:ext uri="{9D8B030D-6E8A-4147-A177-3AD203B41FA5}">
                      <a16:colId xmlns:a16="http://schemas.microsoft.com/office/drawing/2014/main" val="3994450489"/>
                    </a:ext>
                  </a:extLst>
                </a:gridCol>
                <a:gridCol w="6015653">
                  <a:extLst>
                    <a:ext uri="{9D8B030D-6E8A-4147-A177-3AD203B41FA5}">
                      <a16:colId xmlns:a16="http://schemas.microsoft.com/office/drawing/2014/main" val="2670071113"/>
                    </a:ext>
                  </a:extLst>
                </a:gridCol>
              </a:tblGrid>
              <a:tr h="539522">
                <a:tc>
                  <a:txBody>
                    <a:bodyPr/>
                    <a:lstStyle/>
                    <a:p>
                      <a:r>
                        <a:rPr lang="en-US" dirty="0"/>
                        <a:t>Member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Tasks Assigned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0580711"/>
                  </a:ext>
                </a:extLst>
              </a:tr>
              <a:tr h="539522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/>
                        <a:t>Alex</a:t>
                      </a:r>
                      <a:r>
                        <a:rPr lang="en-US" sz="1800" dirty="0"/>
                        <a:t> (</a:t>
                      </a:r>
                      <a:r>
                        <a:rPr lang="en-US" b="0" i="0" dirty="0">
                          <a:effectLst/>
                          <a:latin typeface="Segoe UI" panose="020B0502040204020203" pitchFamily="34" charset="0"/>
                        </a:rPr>
                        <a:t>1001635835)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EUCs and UIPs, UCID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1095143"/>
                  </a:ext>
                </a:extLst>
              </a:tr>
              <a:tr h="539522">
                <a:tc>
                  <a:txBody>
                    <a:bodyPr/>
                    <a:lstStyle/>
                    <a:p>
                      <a:r>
                        <a:rPr lang="en-US" b="1" dirty="0"/>
                        <a:t>Gauravdeep (</a:t>
                      </a:r>
                      <a:r>
                        <a:rPr lang="en-US" b="0" i="0" dirty="0">
                          <a:effectLst/>
                          <a:latin typeface="Segoe UI" panose="020B0502040204020203" pitchFamily="34" charset="0"/>
                        </a:rPr>
                        <a:t>1001827248)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DCDs, Increment Matrix, UCID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9637030"/>
                  </a:ext>
                </a:extLst>
              </a:tr>
              <a:tr h="539522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err="1"/>
                        <a:t>Jeevesh</a:t>
                      </a:r>
                      <a:r>
                        <a:rPr lang="en-US" b="1" dirty="0"/>
                        <a:t> (</a:t>
                      </a:r>
                      <a:r>
                        <a:rPr lang="en-US" b="0" i="0" dirty="0">
                          <a:effectLst/>
                          <a:latin typeface="Segoe UI" panose="020B0502040204020203" pitchFamily="34" charset="0"/>
                        </a:rPr>
                        <a:t>1001773372)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EUCs and UIPs, UCID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8712750"/>
                  </a:ext>
                </a:extLst>
              </a:tr>
              <a:tr h="539522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Neel (</a:t>
                      </a:r>
                      <a:r>
                        <a:rPr lang="en-US" b="0" i="0" dirty="0">
                          <a:effectLst/>
                          <a:latin typeface="Segoe UI" panose="020B0502040204020203" pitchFamily="34" charset="0"/>
                        </a:rPr>
                        <a:t>1001773075)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Updated </a:t>
                      </a:r>
                      <a:r>
                        <a:rPr lang="en-US" dirty="0"/>
                        <a:t>Use Case, Sequence Diagram, UCID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1616128"/>
                  </a:ext>
                </a:extLst>
              </a:tr>
              <a:tr h="539522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Nishanth (</a:t>
                      </a:r>
                      <a:r>
                        <a:rPr lang="fi-FI" b="0" i="0" dirty="0">
                          <a:effectLst/>
                          <a:latin typeface="Segoe UI" panose="020B0502040204020203" pitchFamily="34" charset="0"/>
                        </a:rPr>
                        <a:t>1001774644)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Updated Domain Diagram, Sequence Diagrams, UCID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8889339"/>
                  </a:ext>
                </a:extLst>
              </a:tr>
              <a:tr h="539522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Omkar (</a:t>
                      </a:r>
                      <a:r>
                        <a:rPr lang="en-US" b="0" i="0" dirty="0">
                          <a:effectLst/>
                          <a:latin typeface="Segoe UI" panose="020B0502040204020203" pitchFamily="34" charset="0"/>
                        </a:rPr>
                        <a:t>1001765567)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EUCs and UIPs, UCID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99317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88618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627C19A7-3107-4CB2-BD0D-F7C79BE028C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3315AA3-EAE3-44ED-8368-BAC2FFFB481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7023227-530E-4024-91EF-312A851A758C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Parallax design</Template>
  <TotalTime>166</TotalTime>
  <Words>82</Words>
  <Application>Microsoft Office PowerPoint</Application>
  <PresentationFormat>Widescreen</PresentationFormat>
  <Paragraphs>19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Corbel</vt:lpstr>
      <vt:lpstr>Segoe UI</vt:lpstr>
      <vt:lpstr>Parallax</vt:lpstr>
      <vt:lpstr>Car Rental System</vt:lpstr>
      <vt:lpstr>Responsibilities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 Rental System</dc:title>
  <dc:creator>Gauravdeep Singh</dc:creator>
  <cp:lastModifiedBy>Bysani, Nishanth</cp:lastModifiedBy>
  <cp:revision>18</cp:revision>
  <dcterms:created xsi:type="dcterms:W3CDTF">2020-09-30T19:00:26Z</dcterms:created>
  <dcterms:modified xsi:type="dcterms:W3CDTF">2020-10-29T02:36:02Z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