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2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8" r:id="rId7"/>
    <p:sldId id="265" r:id="rId8"/>
    <p:sldId id="262" r:id="rId9"/>
    <p:sldId id="269" r:id="rId10"/>
    <p:sldId id="263" r:id="rId11"/>
    <p:sldId id="270" r:id="rId12"/>
    <p:sldId id="264" r:id="rId13"/>
    <p:sldId id="266" r:id="rId14"/>
    <p:sldId id="267" r:id="rId15"/>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5" d="100"/>
          <a:sy n="35" d="100"/>
        </p:scale>
        <p:origin x="-802"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150" b="0" i="0">
                <a:solidFill>
                  <a:srgbClr val="2D2E2B"/>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sz="2350" b="1"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150" b="0" i="0">
                <a:solidFill>
                  <a:srgbClr val="2D2E2B"/>
                </a:solidFill>
                <a:latin typeface="Georgia"/>
                <a:cs typeface="Georgi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150" b="0" i="0">
                <a:solidFill>
                  <a:srgbClr val="2D2E2B"/>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52826"/>
          </a:solidFill>
        </p:spPr>
        <p:txBody>
          <a:bodyPr wrap="square" lIns="0" tIns="0" rIns="0" bIns="0" rtlCol="0"/>
          <a:lstStyle/>
          <a:p>
            <a:endParaRPr/>
          </a:p>
        </p:txBody>
      </p:sp>
      <p:sp>
        <p:nvSpPr>
          <p:cNvPr id="17" name="bg object 17"/>
          <p:cNvSpPr/>
          <p:nvPr/>
        </p:nvSpPr>
        <p:spPr>
          <a:xfrm>
            <a:off x="0" y="0"/>
            <a:ext cx="202565" cy="10287000"/>
          </a:xfrm>
          <a:custGeom>
            <a:avLst/>
            <a:gdLst/>
            <a:ahLst/>
            <a:cxnLst/>
            <a:rect l="l" t="t" r="r" b="b"/>
            <a:pathLst>
              <a:path w="202565" h="10287000">
                <a:moveTo>
                  <a:pt x="0" y="10286999"/>
                </a:moveTo>
                <a:lnTo>
                  <a:pt x="0" y="0"/>
                </a:lnTo>
                <a:lnTo>
                  <a:pt x="202402" y="0"/>
                </a:lnTo>
                <a:lnTo>
                  <a:pt x="202402" y="10286999"/>
                </a:lnTo>
                <a:lnTo>
                  <a:pt x="0" y="10286999"/>
                </a:lnTo>
                <a:close/>
              </a:path>
            </a:pathLst>
          </a:custGeom>
          <a:solidFill>
            <a:srgbClr val="F7CF2B"/>
          </a:solidFill>
        </p:spPr>
        <p:txBody>
          <a:bodyPr wrap="square" lIns="0" tIns="0" rIns="0" bIns="0" rtlCol="0"/>
          <a:lstStyle/>
          <a:p>
            <a:endParaRPr/>
          </a:p>
        </p:txBody>
      </p:sp>
      <p:sp>
        <p:nvSpPr>
          <p:cNvPr id="18" name="bg object 18"/>
          <p:cNvSpPr/>
          <p:nvPr/>
        </p:nvSpPr>
        <p:spPr>
          <a:xfrm>
            <a:off x="15083349" y="0"/>
            <a:ext cx="344805" cy="986155"/>
          </a:xfrm>
          <a:custGeom>
            <a:avLst/>
            <a:gdLst/>
            <a:ahLst/>
            <a:cxnLst/>
            <a:rect l="l" t="t" r="r" b="b"/>
            <a:pathLst>
              <a:path w="344805" h="986155">
                <a:moveTo>
                  <a:pt x="21109" y="958401"/>
                </a:moveTo>
                <a:lnTo>
                  <a:pt x="0" y="860036"/>
                </a:lnTo>
                <a:lnTo>
                  <a:pt x="19284" y="825844"/>
                </a:lnTo>
                <a:lnTo>
                  <a:pt x="10112" y="793430"/>
                </a:lnTo>
                <a:lnTo>
                  <a:pt x="27968" y="763517"/>
                </a:lnTo>
                <a:lnTo>
                  <a:pt x="39994" y="731494"/>
                </a:lnTo>
                <a:lnTo>
                  <a:pt x="47912" y="697743"/>
                </a:lnTo>
                <a:lnTo>
                  <a:pt x="53444" y="662647"/>
                </a:lnTo>
                <a:lnTo>
                  <a:pt x="59226" y="640768"/>
                </a:lnTo>
                <a:lnTo>
                  <a:pt x="65639" y="619086"/>
                </a:lnTo>
                <a:lnTo>
                  <a:pt x="72681" y="597600"/>
                </a:lnTo>
                <a:lnTo>
                  <a:pt x="80353" y="576310"/>
                </a:lnTo>
                <a:lnTo>
                  <a:pt x="90649" y="535786"/>
                </a:lnTo>
                <a:lnTo>
                  <a:pt x="100265" y="495342"/>
                </a:lnTo>
                <a:lnTo>
                  <a:pt x="110209" y="455173"/>
                </a:lnTo>
                <a:lnTo>
                  <a:pt x="121488" y="415471"/>
                </a:lnTo>
                <a:lnTo>
                  <a:pt x="126784" y="395570"/>
                </a:lnTo>
                <a:lnTo>
                  <a:pt x="130613" y="375444"/>
                </a:lnTo>
                <a:lnTo>
                  <a:pt x="132974" y="355094"/>
                </a:lnTo>
                <a:lnTo>
                  <a:pt x="133868" y="334519"/>
                </a:lnTo>
                <a:lnTo>
                  <a:pt x="163813" y="281438"/>
                </a:lnTo>
                <a:lnTo>
                  <a:pt x="155256" y="256779"/>
                </a:lnTo>
                <a:lnTo>
                  <a:pt x="161290" y="232624"/>
                </a:lnTo>
                <a:lnTo>
                  <a:pt x="170376" y="208284"/>
                </a:lnTo>
                <a:lnTo>
                  <a:pt x="170975" y="183072"/>
                </a:lnTo>
                <a:lnTo>
                  <a:pt x="182588" y="136797"/>
                </a:lnTo>
                <a:lnTo>
                  <a:pt x="192236" y="90045"/>
                </a:lnTo>
                <a:lnTo>
                  <a:pt x="201088" y="41907"/>
                </a:lnTo>
                <a:lnTo>
                  <a:pt x="208751" y="0"/>
                </a:lnTo>
                <a:lnTo>
                  <a:pt x="342920" y="0"/>
                </a:lnTo>
                <a:lnTo>
                  <a:pt x="343011" y="984"/>
                </a:lnTo>
                <a:lnTo>
                  <a:pt x="344460" y="12006"/>
                </a:lnTo>
                <a:lnTo>
                  <a:pt x="343880" y="22723"/>
                </a:lnTo>
                <a:lnTo>
                  <a:pt x="341271" y="33133"/>
                </a:lnTo>
                <a:lnTo>
                  <a:pt x="336634" y="43237"/>
                </a:lnTo>
                <a:lnTo>
                  <a:pt x="330187" y="56817"/>
                </a:lnTo>
                <a:lnTo>
                  <a:pt x="329723" y="69973"/>
                </a:lnTo>
                <a:lnTo>
                  <a:pt x="332445" y="82848"/>
                </a:lnTo>
                <a:lnTo>
                  <a:pt x="335554" y="95586"/>
                </a:lnTo>
                <a:lnTo>
                  <a:pt x="324140" y="98637"/>
                </a:lnTo>
                <a:lnTo>
                  <a:pt x="323915" y="217155"/>
                </a:lnTo>
                <a:lnTo>
                  <a:pt x="304654" y="227123"/>
                </a:lnTo>
                <a:lnTo>
                  <a:pt x="313520" y="240401"/>
                </a:lnTo>
                <a:lnTo>
                  <a:pt x="315587" y="254624"/>
                </a:lnTo>
                <a:lnTo>
                  <a:pt x="314710" y="269237"/>
                </a:lnTo>
                <a:lnTo>
                  <a:pt x="314744" y="283687"/>
                </a:lnTo>
                <a:lnTo>
                  <a:pt x="298427" y="288331"/>
                </a:lnTo>
                <a:lnTo>
                  <a:pt x="296862" y="293350"/>
                </a:lnTo>
                <a:lnTo>
                  <a:pt x="296865" y="296288"/>
                </a:lnTo>
                <a:lnTo>
                  <a:pt x="297225" y="315360"/>
                </a:lnTo>
                <a:lnTo>
                  <a:pt x="302523" y="333940"/>
                </a:lnTo>
                <a:lnTo>
                  <a:pt x="306519" y="352941"/>
                </a:lnTo>
                <a:lnTo>
                  <a:pt x="302976" y="373274"/>
                </a:lnTo>
                <a:lnTo>
                  <a:pt x="297167" y="391561"/>
                </a:lnTo>
                <a:lnTo>
                  <a:pt x="292574" y="410107"/>
                </a:lnTo>
                <a:lnTo>
                  <a:pt x="289197" y="428912"/>
                </a:lnTo>
                <a:lnTo>
                  <a:pt x="287036" y="447977"/>
                </a:lnTo>
                <a:lnTo>
                  <a:pt x="283064" y="476687"/>
                </a:lnTo>
                <a:lnTo>
                  <a:pt x="279417" y="506067"/>
                </a:lnTo>
                <a:lnTo>
                  <a:pt x="275718" y="537048"/>
                </a:lnTo>
                <a:lnTo>
                  <a:pt x="271591" y="570563"/>
                </a:lnTo>
                <a:lnTo>
                  <a:pt x="256055" y="598029"/>
                </a:lnTo>
                <a:lnTo>
                  <a:pt x="256920" y="612666"/>
                </a:lnTo>
                <a:lnTo>
                  <a:pt x="258234" y="626084"/>
                </a:lnTo>
                <a:lnTo>
                  <a:pt x="258086" y="637565"/>
                </a:lnTo>
                <a:lnTo>
                  <a:pt x="254565" y="646395"/>
                </a:lnTo>
                <a:lnTo>
                  <a:pt x="252112" y="657081"/>
                </a:lnTo>
                <a:lnTo>
                  <a:pt x="254443" y="668432"/>
                </a:lnTo>
                <a:lnTo>
                  <a:pt x="253719" y="678762"/>
                </a:lnTo>
                <a:lnTo>
                  <a:pt x="242101" y="686385"/>
                </a:lnTo>
                <a:lnTo>
                  <a:pt x="235286" y="692561"/>
                </a:lnTo>
                <a:lnTo>
                  <a:pt x="233242" y="702807"/>
                </a:lnTo>
                <a:lnTo>
                  <a:pt x="231216" y="714435"/>
                </a:lnTo>
                <a:lnTo>
                  <a:pt x="224451" y="724757"/>
                </a:lnTo>
                <a:lnTo>
                  <a:pt x="243986" y="773986"/>
                </a:lnTo>
                <a:lnTo>
                  <a:pt x="236287" y="778562"/>
                </a:lnTo>
                <a:lnTo>
                  <a:pt x="229567" y="782479"/>
                </a:lnTo>
                <a:lnTo>
                  <a:pt x="217735" y="789301"/>
                </a:lnTo>
                <a:lnTo>
                  <a:pt x="226175" y="821120"/>
                </a:lnTo>
                <a:lnTo>
                  <a:pt x="220638" y="827196"/>
                </a:lnTo>
                <a:lnTo>
                  <a:pt x="214396" y="833878"/>
                </a:lnTo>
                <a:lnTo>
                  <a:pt x="207253" y="841244"/>
                </a:lnTo>
                <a:lnTo>
                  <a:pt x="199013" y="849369"/>
                </a:lnTo>
                <a:lnTo>
                  <a:pt x="216228" y="884840"/>
                </a:lnTo>
                <a:lnTo>
                  <a:pt x="173464" y="937231"/>
                </a:lnTo>
                <a:lnTo>
                  <a:pt x="175349" y="945577"/>
                </a:lnTo>
                <a:lnTo>
                  <a:pt x="176116" y="949072"/>
                </a:lnTo>
                <a:lnTo>
                  <a:pt x="142058" y="938457"/>
                </a:lnTo>
                <a:lnTo>
                  <a:pt x="142912" y="962220"/>
                </a:lnTo>
                <a:lnTo>
                  <a:pt x="136337" y="967330"/>
                </a:lnTo>
                <a:lnTo>
                  <a:pt x="67927" y="946008"/>
                </a:lnTo>
                <a:lnTo>
                  <a:pt x="21109" y="958401"/>
                </a:lnTo>
                <a:close/>
              </a:path>
              <a:path w="344805" h="986155">
                <a:moveTo>
                  <a:pt x="184290" y="986131"/>
                </a:moveTo>
                <a:lnTo>
                  <a:pt x="142058" y="938457"/>
                </a:lnTo>
                <a:lnTo>
                  <a:pt x="176116" y="949072"/>
                </a:lnTo>
                <a:lnTo>
                  <a:pt x="184290" y="986131"/>
                </a:lnTo>
                <a:close/>
              </a:path>
              <a:path w="344805" h="986155">
                <a:moveTo>
                  <a:pt x="116644" y="982303"/>
                </a:moveTo>
                <a:lnTo>
                  <a:pt x="103947" y="975305"/>
                </a:lnTo>
                <a:lnTo>
                  <a:pt x="89905" y="968921"/>
                </a:lnTo>
                <a:lnTo>
                  <a:pt x="77054" y="960154"/>
                </a:lnTo>
                <a:lnTo>
                  <a:pt x="67927" y="946008"/>
                </a:lnTo>
                <a:lnTo>
                  <a:pt x="136337" y="967330"/>
                </a:lnTo>
                <a:lnTo>
                  <a:pt x="131910" y="970723"/>
                </a:lnTo>
                <a:lnTo>
                  <a:pt x="116644" y="982303"/>
                </a:lnTo>
                <a:close/>
              </a:path>
            </a:pathLst>
          </a:custGeom>
          <a:solidFill>
            <a:srgbClr val="F7CF2B"/>
          </a:solidFill>
        </p:spPr>
        <p:txBody>
          <a:bodyPr wrap="square" lIns="0" tIns="0" rIns="0" bIns="0" rtlCol="0"/>
          <a:lstStyle/>
          <a:p>
            <a:endParaRPr/>
          </a:p>
        </p:txBody>
      </p:sp>
      <p:sp>
        <p:nvSpPr>
          <p:cNvPr id="19" name="bg object 19"/>
          <p:cNvSpPr/>
          <p:nvPr/>
        </p:nvSpPr>
        <p:spPr>
          <a:xfrm>
            <a:off x="14930959" y="1339551"/>
            <a:ext cx="334645" cy="365760"/>
          </a:xfrm>
          <a:custGeom>
            <a:avLst/>
            <a:gdLst/>
            <a:ahLst/>
            <a:cxnLst/>
            <a:rect l="l" t="t" r="r" b="b"/>
            <a:pathLst>
              <a:path w="334644" h="365760">
                <a:moveTo>
                  <a:pt x="58798" y="365131"/>
                </a:moveTo>
                <a:lnTo>
                  <a:pt x="55422" y="361683"/>
                </a:lnTo>
                <a:lnTo>
                  <a:pt x="50935" y="358999"/>
                </a:lnTo>
                <a:lnTo>
                  <a:pt x="52132" y="352213"/>
                </a:lnTo>
                <a:lnTo>
                  <a:pt x="53601" y="345144"/>
                </a:lnTo>
                <a:lnTo>
                  <a:pt x="54798" y="338358"/>
                </a:lnTo>
                <a:lnTo>
                  <a:pt x="17399" y="322296"/>
                </a:lnTo>
                <a:lnTo>
                  <a:pt x="0" y="249134"/>
                </a:lnTo>
                <a:lnTo>
                  <a:pt x="8702" y="240649"/>
                </a:lnTo>
                <a:lnTo>
                  <a:pt x="7422" y="234742"/>
                </a:lnTo>
                <a:lnTo>
                  <a:pt x="5749" y="224189"/>
                </a:lnTo>
                <a:lnTo>
                  <a:pt x="10863" y="182351"/>
                </a:lnTo>
                <a:lnTo>
                  <a:pt x="26307" y="154716"/>
                </a:lnTo>
                <a:lnTo>
                  <a:pt x="36372" y="137967"/>
                </a:lnTo>
                <a:lnTo>
                  <a:pt x="45425" y="120541"/>
                </a:lnTo>
                <a:lnTo>
                  <a:pt x="56748" y="104339"/>
                </a:lnTo>
                <a:lnTo>
                  <a:pt x="73620" y="91261"/>
                </a:lnTo>
                <a:lnTo>
                  <a:pt x="83012" y="82689"/>
                </a:lnTo>
                <a:lnTo>
                  <a:pt x="90156" y="70232"/>
                </a:lnTo>
                <a:lnTo>
                  <a:pt x="96211" y="56301"/>
                </a:lnTo>
                <a:lnTo>
                  <a:pt x="102335" y="43303"/>
                </a:lnTo>
                <a:lnTo>
                  <a:pt x="133652" y="34706"/>
                </a:lnTo>
                <a:lnTo>
                  <a:pt x="130525" y="19413"/>
                </a:lnTo>
                <a:lnTo>
                  <a:pt x="150826" y="17437"/>
                </a:lnTo>
                <a:lnTo>
                  <a:pt x="169714" y="8015"/>
                </a:lnTo>
                <a:lnTo>
                  <a:pt x="187922" y="0"/>
                </a:lnTo>
                <a:lnTo>
                  <a:pt x="206186" y="2241"/>
                </a:lnTo>
                <a:lnTo>
                  <a:pt x="226478" y="5227"/>
                </a:lnTo>
                <a:lnTo>
                  <a:pt x="248392" y="1628"/>
                </a:lnTo>
                <a:lnTo>
                  <a:pt x="269095" y="3572"/>
                </a:lnTo>
                <a:lnTo>
                  <a:pt x="285753" y="23186"/>
                </a:lnTo>
                <a:lnTo>
                  <a:pt x="289619" y="33348"/>
                </a:lnTo>
                <a:lnTo>
                  <a:pt x="293220" y="44582"/>
                </a:lnTo>
                <a:lnTo>
                  <a:pt x="300413" y="54009"/>
                </a:lnTo>
                <a:lnTo>
                  <a:pt x="315054" y="58753"/>
                </a:lnTo>
                <a:lnTo>
                  <a:pt x="327013" y="125813"/>
                </a:lnTo>
                <a:lnTo>
                  <a:pt x="324666" y="133342"/>
                </a:lnTo>
                <a:lnTo>
                  <a:pt x="320124" y="142023"/>
                </a:lnTo>
                <a:lnTo>
                  <a:pt x="334510" y="154767"/>
                </a:lnTo>
                <a:lnTo>
                  <a:pt x="314986" y="172636"/>
                </a:lnTo>
                <a:lnTo>
                  <a:pt x="305916" y="196223"/>
                </a:lnTo>
                <a:lnTo>
                  <a:pt x="299204" y="223402"/>
                </a:lnTo>
                <a:lnTo>
                  <a:pt x="286751" y="252045"/>
                </a:lnTo>
                <a:lnTo>
                  <a:pt x="272564" y="261494"/>
                </a:lnTo>
                <a:lnTo>
                  <a:pt x="260167" y="272657"/>
                </a:lnTo>
                <a:lnTo>
                  <a:pt x="249560" y="285532"/>
                </a:lnTo>
                <a:lnTo>
                  <a:pt x="240743" y="300120"/>
                </a:lnTo>
                <a:lnTo>
                  <a:pt x="233708" y="309891"/>
                </a:lnTo>
                <a:lnTo>
                  <a:pt x="215398" y="327355"/>
                </a:lnTo>
                <a:lnTo>
                  <a:pt x="208486" y="337061"/>
                </a:lnTo>
                <a:lnTo>
                  <a:pt x="199605" y="343836"/>
                </a:lnTo>
                <a:lnTo>
                  <a:pt x="188402" y="342160"/>
                </a:lnTo>
                <a:lnTo>
                  <a:pt x="178166" y="341577"/>
                </a:lnTo>
                <a:lnTo>
                  <a:pt x="172187" y="351631"/>
                </a:lnTo>
                <a:lnTo>
                  <a:pt x="144296" y="351997"/>
                </a:lnTo>
                <a:lnTo>
                  <a:pt x="116928" y="356208"/>
                </a:lnTo>
                <a:lnTo>
                  <a:pt x="89705" y="361497"/>
                </a:lnTo>
                <a:lnTo>
                  <a:pt x="62252" y="365096"/>
                </a:lnTo>
                <a:lnTo>
                  <a:pt x="59477" y="365342"/>
                </a:lnTo>
                <a:lnTo>
                  <a:pt x="58798" y="365131"/>
                </a:lnTo>
                <a:close/>
              </a:path>
            </a:pathLst>
          </a:custGeom>
          <a:solidFill>
            <a:srgbClr val="F7CF2B"/>
          </a:solidFill>
        </p:spPr>
        <p:txBody>
          <a:bodyPr wrap="square" lIns="0" tIns="0" rIns="0" bIns="0" rtlCol="0"/>
          <a:lstStyle/>
          <a:p>
            <a:endParaRPr/>
          </a:p>
        </p:txBody>
      </p:sp>
      <p:sp>
        <p:nvSpPr>
          <p:cNvPr id="20" name="bg object 20"/>
          <p:cNvSpPr/>
          <p:nvPr/>
        </p:nvSpPr>
        <p:spPr>
          <a:xfrm>
            <a:off x="15499337" y="546110"/>
            <a:ext cx="262255" cy="875665"/>
          </a:xfrm>
          <a:custGeom>
            <a:avLst/>
            <a:gdLst/>
            <a:ahLst/>
            <a:cxnLst/>
            <a:rect l="l" t="t" r="r" b="b"/>
            <a:pathLst>
              <a:path w="262255" h="875665">
                <a:moveTo>
                  <a:pt x="15895" y="854278"/>
                </a:moveTo>
                <a:lnTo>
                  <a:pt x="0" y="780207"/>
                </a:lnTo>
                <a:lnTo>
                  <a:pt x="14521" y="754460"/>
                </a:lnTo>
                <a:lnTo>
                  <a:pt x="7614" y="730052"/>
                </a:lnTo>
                <a:lnTo>
                  <a:pt x="21060" y="707527"/>
                </a:lnTo>
                <a:lnTo>
                  <a:pt x="30116" y="683414"/>
                </a:lnTo>
                <a:lnTo>
                  <a:pt x="36078" y="657999"/>
                </a:lnTo>
                <a:lnTo>
                  <a:pt x="40244" y="631571"/>
                </a:lnTo>
                <a:lnTo>
                  <a:pt x="44598" y="615097"/>
                </a:lnTo>
                <a:lnTo>
                  <a:pt x="45226" y="612973"/>
                </a:lnTo>
                <a:lnTo>
                  <a:pt x="51554" y="592279"/>
                </a:lnTo>
                <a:lnTo>
                  <a:pt x="54729" y="582590"/>
                </a:lnTo>
                <a:lnTo>
                  <a:pt x="60506" y="566559"/>
                </a:lnTo>
                <a:lnTo>
                  <a:pt x="68259" y="536044"/>
                </a:lnTo>
                <a:lnTo>
                  <a:pt x="75501" y="505589"/>
                </a:lnTo>
                <a:lnTo>
                  <a:pt x="82989" y="475341"/>
                </a:lnTo>
                <a:lnTo>
                  <a:pt x="91481" y="445445"/>
                </a:lnTo>
                <a:lnTo>
                  <a:pt x="95469" y="430459"/>
                </a:lnTo>
                <a:lnTo>
                  <a:pt x="98353" y="415305"/>
                </a:lnTo>
                <a:lnTo>
                  <a:pt x="100131" y="399981"/>
                </a:lnTo>
                <a:lnTo>
                  <a:pt x="100804" y="384488"/>
                </a:lnTo>
                <a:lnTo>
                  <a:pt x="123353" y="344517"/>
                </a:lnTo>
                <a:lnTo>
                  <a:pt x="116909" y="325948"/>
                </a:lnTo>
                <a:lnTo>
                  <a:pt x="121453" y="307759"/>
                </a:lnTo>
                <a:lnTo>
                  <a:pt x="128295" y="289431"/>
                </a:lnTo>
                <a:lnTo>
                  <a:pt x="128746" y="270446"/>
                </a:lnTo>
                <a:lnTo>
                  <a:pt x="140532" y="221558"/>
                </a:lnTo>
                <a:lnTo>
                  <a:pt x="150002" y="172015"/>
                </a:lnTo>
                <a:lnTo>
                  <a:pt x="159192" y="121986"/>
                </a:lnTo>
                <a:lnTo>
                  <a:pt x="170139" y="71642"/>
                </a:lnTo>
                <a:lnTo>
                  <a:pt x="184880" y="21153"/>
                </a:lnTo>
                <a:lnTo>
                  <a:pt x="230547" y="0"/>
                </a:lnTo>
                <a:lnTo>
                  <a:pt x="231019" y="147"/>
                </a:lnTo>
                <a:lnTo>
                  <a:pt x="229449" y="9657"/>
                </a:lnTo>
                <a:lnTo>
                  <a:pt x="227997" y="18972"/>
                </a:lnTo>
                <a:lnTo>
                  <a:pt x="254458" y="27219"/>
                </a:lnTo>
                <a:lnTo>
                  <a:pt x="258435" y="42342"/>
                </a:lnTo>
                <a:lnTo>
                  <a:pt x="261109" y="60060"/>
                </a:lnTo>
                <a:lnTo>
                  <a:pt x="261847" y="77964"/>
                </a:lnTo>
                <a:lnTo>
                  <a:pt x="260648" y="96053"/>
                </a:lnTo>
                <a:lnTo>
                  <a:pt x="258596" y="105280"/>
                </a:lnTo>
                <a:lnTo>
                  <a:pt x="257519" y="114569"/>
                </a:lnTo>
                <a:lnTo>
                  <a:pt x="257417" y="123920"/>
                </a:lnTo>
                <a:lnTo>
                  <a:pt x="258291" y="133332"/>
                </a:lnTo>
                <a:lnTo>
                  <a:pt x="259382" y="141632"/>
                </a:lnTo>
                <a:lnTo>
                  <a:pt x="258945" y="149702"/>
                </a:lnTo>
                <a:lnTo>
                  <a:pt x="256981" y="157541"/>
                </a:lnTo>
                <a:lnTo>
                  <a:pt x="253489" y="165149"/>
                </a:lnTo>
                <a:lnTo>
                  <a:pt x="248634" y="175375"/>
                </a:lnTo>
                <a:lnTo>
                  <a:pt x="248285" y="185282"/>
                </a:lnTo>
                <a:lnTo>
                  <a:pt x="250335" y="194977"/>
                </a:lnTo>
                <a:lnTo>
                  <a:pt x="252676" y="204569"/>
                </a:lnTo>
                <a:lnTo>
                  <a:pt x="244081" y="206866"/>
                </a:lnTo>
                <a:lnTo>
                  <a:pt x="243911" y="296111"/>
                </a:lnTo>
                <a:lnTo>
                  <a:pt x="229407" y="303617"/>
                </a:lnTo>
                <a:lnTo>
                  <a:pt x="236084" y="313616"/>
                </a:lnTo>
                <a:lnTo>
                  <a:pt x="237640" y="324326"/>
                </a:lnTo>
                <a:lnTo>
                  <a:pt x="236980" y="335330"/>
                </a:lnTo>
                <a:lnTo>
                  <a:pt x="237005" y="346211"/>
                </a:lnTo>
                <a:lnTo>
                  <a:pt x="224718" y="349707"/>
                </a:lnTo>
                <a:lnTo>
                  <a:pt x="223540" y="353487"/>
                </a:lnTo>
                <a:lnTo>
                  <a:pt x="223542" y="355700"/>
                </a:lnTo>
                <a:lnTo>
                  <a:pt x="223813" y="370061"/>
                </a:lnTo>
                <a:lnTo>
                  <a:pt x="227803" y="384052"/>
                </a:lnTo>
                <a:lnTo>
                  <a:pt x="230812" y="398360"/>
                </a:lnTo>
                <a:lnTo>
                  <a:pt x="228144" y="413671"/>
                </a:lnTo>
                <a:lnTo>
                  <a:pt x="223770" y="427441"/>
                </a:lnTo>
                <a:lnTo>
                  <a:pt x="220311" y="441406"/>
                </a:lnTo>
                <a:lnTo>
                  <a:pt x="217768" y="455567"/>
                </a:lnTo>
                <a:lnTo>
                  <a:pt x="216141" y="469923"/>
                </a:lnTo>
                <a:lnTo>
                  <a:pt x="213150" y="491542"/>
                </a:lnTo>
                <a:lnTo>
                  <a:pt x="210404" y="513665"/>
                </a:lnTo>
                <a:lnTo>
                  <a:pt x="207619" y="536994"/>
                </a:lnTo>
                <a:lnTo>
                  <a:pt x="204511" y="562231"/>
                </a:lnTo>
                <a:lnTo>
                  <a:pt x="192812" y="582914"/>
                </a:lnTo>
                <a:lnTo>
                  <a:pt x="193463" y="593936"/>
                </a:lnTo>
                <a:lnTo>
                  <a:pt x="194453" y="604039"/>
                </a:lnTo>
                <a:lnTo>
                  <a:pt x="194341" y="612685"/>
                </a:lnTo>
                <a:lnTo>
                  <a:pt x="191690" y="619334"/>
                </a:lnTo>
                <a:lnTo>
                  <a:pt x="189843" y="627380"/>
                </a:lnTo>
                <a:lnTo>
                  <a:pt x="191598" y="635928"/>
                </a:lnTo>
                <a:lnTo>
                  <a:pt x="191053" y="643706"/>
                </a:lnTo>
                <a:lnTo>
                  <a:pt x="182305" y="649446"/>
                </a:lnTo>
                <a:lnTo>
                  <a:pt x="177172" y="654097"/>
                </a:lnTo>
                <a:lnTo>
                  <a:pt x="175634" y="661812"/>
                </a:lnTo>
                <a:lnTo>
                  <a:pt x="174108" y="670568"/>
                </a:lnTo>
                <a:lnTo>
                  <a:pt x="169014" y="678341"/>
                </a:lnTo>
                <a:lnTo>
                  <a:pt x="183724" y="715411"/>
                </a:lnTo>
                <a:lnTo>
                  <a:pt x="175390" y="720416"/>
                </a:lnTo>
                <a:lnTo>
                  <a:pt x="169693" y="723617"/>
                </a:lnTo>
                <a:lnTo>
                  <a:pt x="163956" y="726943"/>
                </a:lnTo>
                <a:lnTo>
                  <a:pt x="170312" y="750903"/>
                </a:lnTo>
                <a:lnTo>
                  <a:pt x="166143" y="755479"/>
                </a:lnTo>
                <a:lnTo>
                  <a:pt x="161443" y="760511"/>
                </a:lnTo>
                <a:lnTo>
                  <a:pt x="156064" y="766057"/>
                </a:lnTo>
                <a:lnTo>
                  <a:pt x="149859" y="772175"/>
                </a:lnTo>
                <a:lnTo>
                  <a:pt x="162822" y="798885"/>
                </a:lnTo>
                <a:lnTo>
                  <a:pt x="130620" y="838336"/>
                </a:lnTo>
                <a:lnTo>
                  <a:pt x="132617" y="847252"/>
                </a:lnTo>
                <a:lnTo>
                  <a:pt x="106971" y="839259"/>
                </a:lnTo>
                <a:lnTo>
                  <a:pt x="107614" y="857153"/>
                </a:lnTo>
                <a:lnTo>
                  <a:pt x="102717" y="861018"/>
                </a:lnTo>
                <a:lnTo>
                  <a:pt x="51150" y="844946"/>
                </a:lnTo>
                <a:lnTo>
                  <a:pt x="15895" y="854278"/>
                </a:lnTo>
                <a:close/>
              </a:path>
              <a:path w="262255" h="875665">
                <a:moveTo>
                  <a:pt x="254458" y="27219"/>
                </a:moveTo>
                <a:lnTo>
                  <a:pt x="227997" y="18972"/>
                </a:lnTo>
                <a:lnTo>
                  <a:pt x="253824" y="24810"/>
                </a:lnTo>
                <a:lnTo>
                  <a:pt x="254458" y="27219"/>
                </a:lnTo>
                <a:close/>
              </a:path>
              <a:path w="262255" h="875665">
                <a:moveTo>
                  <a:pt x="138772" y="875159"/>
                </a:moveTo>
                <a:lnTo>
                  <a:pt x="106971" y="839259"/>
                </a:lnTo>
                <a:lnTo>
                  <a:pt x="132617" y="847252"/>
                </a:lnTo>
                <a:lnTo>
                  <a:pt x="138772" y="875159"/>
                </a:lnTo>
                <a:close/>
              </a:path>
              <a:path w="262255" h="875665">
                <a:moveTo>
                  <a:pt x="87834" y="872276"/>
                </a:moveTo>
                <a:lnTo>
                  <a:pt x="78273" y="867006"/>
                </a:lnTo>
                <a:lnTo>
                  <a:pt x="67700" y="862199"/>
                </a:lnTo>
                <a:lnTo>
                  <a:pt x="58022" y="855598"/>
                </a:lnTo>
                <a:lnTo>
                  <a:pt x="51150" y="844946"/>
                </a:lnTo>
                <a:lnTo>
                  <a:pt x="102717" y="861018"/>
                </a:lnTo>
                <a:lnTo>
                  <a:pt x="87834" y="872276"/>
                </a:lnTo>
                <a:close/>
              </a:path>
            </a:pathLst>
          </a:custGeom>
          <a:solidFill>
            <a:srgbClr val="F7CF2B"/>
          </a:solidFill>
        </p:spPr>
        <p:txBody>
          <a:bodyPr wrap="square" lIns="0" tIns="0" rIns="0" bIns="0" rtlCol="0"/>
          <a:lstStyle/>
          <a:p>
            <a:endParaRPr/>
          </a:p>
        </p:txBody>
      </p:sp>
      <p:sp>
        <p:nvSpPr>
          <p:cNvPr id="21" name="bg object 21"/>
          <p:cNvSpPr/>
          <p:nvPr/>
        </p:nvSpPr>
        <p:spPr>
          <a:xfrm>
            <a:off x="15384586" y="1687398"/>
            <a:ext cx="252095" cy="274320"/>
          </a:xfrm>
          <a:custGeom>
            <a:avLst/>
            <a:gdLst/>
            <a:ahLst/>
            <a:cxnLst/>
            <a:rect l="l" t="t" r="r" b="b"/>
            <a:pathLst>
              <a:path w="252094" h="274319">
                <a:moveTo>
                  <a:pt x="38483" y="269600"/>
                </a:moveTo>
                <a:lnTo>
                  <a:pt x="39256" y="265220"/>
                </a:lnTo>
                <a:lnTo>
                  <a:pt x="40362" y="259897"/>
                </a:lnTo>
                <a:lnTo>
                  <a:pt x="41264" y="254787"/>
                </a:lnTo>
                <a:lnTo>
                  <a:pt x="13102" y="242692"/>
                </a:lnTo>
                <a:lnTo>
                  <a:pt x="0" y="187600"/>
                </a:lnTo>
                <a:lnTo>
                  <a:pt x="6553" y="181211"/>
                </a:lnTo>
                <a:lnTo>
                  <a:pt x="5589" y="176763"/>
                </a:lnTo>
                <a:lnTo>
                  <a:pt x="4329" y="168817"/>
                </a:lnTo>
                <a:lnTo>
                  <a:pt x="3962" y="160879"/>
                </a:lnTo>
                <a:lnTo>
                  <a:pt x="4489" y="152951"/>
                </a:lnTo>
                <a:lnTo>
                  <a:pt x="19809" y="116503"/>
                </a:lnTo>
                <a:lnTo>
                  <a:pt x="27388" y="103890"/>
                </a:lnTo>
                <a:lnTo>
                  <a:pt x="34206" y="90769"/>
                </a:lnTo>
                <a:lnTo>
                  <a:pt x="42732" y="78568"/>
                </a:lnTo>
                <a:lnTo>
                  <a:pt x="55437" y="68720"/>
                </a:lnTo>
                <a:lnTo>
                  <a:pt x="62509" y="62265"/>
                </a:lnTo>
                <a:lnTo>
                  <a:pt x="67888" y="52886"/>
                </a:lnTo>
                <a:lnTo>
                  <a:pt x="72447" y="42395"/>
                </a:lnTo>
                <a:lnTo>
                  <a:pt x="77060" y="32607"/>
                </a:lnTo>
                <a:lnTo>
                  <a:pt x="100641" y="26134"/>
                </a:lnTo>
                <a:lnTo>
                  <a:pt x="98287" y="14618"/>
                </a:lnTo>
                <a:lnTo>
                  <a:pt x="113574" y="13130"/>
                </a:lnTo>
                <a:lnTo>
                  <a:pt x="127796" y="6035"/>
                </a:lnTo>
                <a:lnTo>
                  <a:pt x="141507" y="0"/>
                </a:lnTo>
                <a:lnTo>
                  <a:pt x="155260" y="1688"/>
                </a:lnTo>
                <a:lnTo>
                  <a:pt x="170540" y="3936"/>
                </a:lnTo>
                <a:lnTo>
                  <a:pt x="187042" y="1226"/>
                </a:lnTo>
                <a:lnTo>
                  <a:pt x="202631" y="2689"/>
                </a:lnTo>
                <a:lnTo>
                  <a:pt x="215175" y="17459"/>
                </a:lnTo>
                <a:lnTo>
                  <a:pt x="218086" y="25112"/>
                </a:lnTo>
                <a:lnTo>
                  <a:pt x="220798" y="33570"/>
                </a:lnTo>
                <a:lnTo>
                  <a:pt x="226214" y="40669"/>
                </a:lnTo>
                <a:lnTo>
                  <a:pt x="237239" y="44241"/>
                </a:lnTo>
                <a:lnTo>
                  <a:pt x="246244" y="94738"/>
                </a:lnTo>
                <a:lnTo>
                  <a:pt x="244477" y="100408"/>
                </a:lnTo>
                <a:lnTo>
                  <a:pt x="241057" y="106945"/>
                </a:lnTo>
                <a:lnTo>
                  <a:pt x="251889" y="116541"/>
                </a:lnTo>
                <a:lnTo>
                  <a:pt x="237188" y="129996"/>
                </a:lnTo>
                <a:lnTo>
                  <a:pt x="230358" y="147758"/>
                </a:lnTo>
                <a:lnTo>
                  <a:pt x="225303" y="168224"/>
                </a:lnTo>
                <a:lnTo>
                  <a:pt x="215926" y="189792"/>
                </a:lnTo>
                <a:lnTo>
                  <a:pt x="205243" y="196908"/>
                </a:lnTo>
                <a:lnTo>
                  <a:pt x="195908" y="205313"/>
                </a:lnTo>
                <a:lnTo>
                  <a:pt x="187921" y="215008"/>
                </a:lnTo>
                <a:lnTo>
                  <a:pt x="181282" y="225994"/>
                </a:lnTo>
                <a:lnTo>
                  <a:pt x="175985" y="233351"/>
                </a:lnTo>
                <a:lnTo>
                  <a:pt x="162197" y="246502"/>
                </a:lnTo>
                <a:lnTo>
                  <a:pt x="156992" y="253810"/>
                </a:lnTo>
                <a:lnTo>
                  <a:pt x="150305" y="258912"/>
                </a:lnTo>
                <a:lnTo>
                  <a:pt x="141868" y="257650"/>
                </a:lnTo>
                <a:lnTo>
                  <a:pt x="134161" y="257211"/>
                </a:lnTo>
                <a:lnTo>
                  <a:pt x="129658" y="264782"/>
                </a:lnTo>
                <a:lnTo>
                  <a:pt x="108656" y="265057"/>
                </a:lnTo>
                <a:lnTo>
                  <a:pt x="88048" y="268228"/>
                </a:lnTo>
                <a:lnTo>
                  <a:pt x="67549" y="272211"/>
                </a:lnTo>
                <a:lnTo>
                  <a:pt x="52987" y="274120"/>
                </a:lnTo>
                <a:lnTo>
                  <a:pt x="38483" y="269600"/>
                </a:lnTo>
                <a:close/>
              </a:path>
            </a:pathLst>
          </a:custGeom>
          <a:solidFill>
            <a:srgbClr val="F7CF2B"/>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ED531"/>
          </a:solidFill>
        </p:spPr>
        <p:txBody>
          <a:bodyPr wrap="square" lIns="0" tIns="0" rIns="0" bIns="0" rtlCol="0"/>
          <a:lstStyle/>
          <a:p>
            <a:endParaRPr/>
          </a:p>
        </p:txBody>
      </p:sp>
      <p:sp>
        <p:nvSpPr>
          <p:cNvPr id="2" name="Holder 2"/>
          <p:cNvSpPr>
            <a:spLocks noGrp="1"/>
          </p:cNvSpPr>
          <p:nvPr>
            <p:ph type="title"/>
          </p:nvPr>
        </p:nvSpPr>
        <p:spPr>
          <a:xfrm>
            <a:off x="364693" y="142626"/>
            <a:ext cx="5154930" cy="1271270"/>
          </a:xfrm>
          <a:prstGeom prst="rect">
            <a:avLst/>
          </a:prstGeom>
        </p:spPr>
        <p:txBody>
          <a:bodyPr wrap="square" lIns="0" tIns="0" rIns="0" bIns="0">
            <a:spAutoFit/>
          </a:bodyPr>
          <a:lstStyle>
            <a:lvl1pPr>
              <a:defRPr sz="8150" b="0" i="0">
                <a:solidFill>
                  <a:srgbClr val="2D2E2B"/>
                </a:solidFill>
                <a:latin typeface="Georgia"/>
                <a:cs typeface="Georgia"/>
              </a:defRPr>
            </a:lvl1pPr>
          </a:lstStyle>
          <a:p>
            <a:endParaRPr/>
          </a:p>
        </p:txBody>
      </p:sp>
      <p:sp>
        <p:nvSpPr>
          <p:cNvPr id="3" name="Holder 3"/>
          <p:cNvSpPr>
            <a:spLocks noGrp="1"/>
          </p:cNvSpPr>
          <p:nvPr>
            <p:ph type="body" idx="1"/>
          </p:nvPr>
        </p:nvSpPr>
        <p:spPr>
          <a:xfrm>
            <a:off x="904740" y="4135544"/>
            <a:ext cx="16478518" cy="3334384"/>
          </a:xfrm>
          <a:prstGeom prst="rect">
            <a:avLst/>
          </a:prstGeom>
        </p:spPr>
        <p:txBody>
          <a:bodyPr wrap="square" lIns="0" tIns="0" rIns="0" bIns="0">
            <a:spAutoFit/>
          </a:bodyPr>
          <a:lstStyle>
            <a:lvl1pPr>
              <a:defRPr sz="2350" b="1" i="0">
                <a:solidFill>
                  <a:schemeClr val="tx1"/>
                </a:solidFill>
                <a:latin typeface="Tahoma"/>
                <a:cs typeface="Tahom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11/15/2023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1.jp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D2E2B"/>
          </a:solidFill>
        </p:spPr>
        <p:txBody>
          <a:bodyPr wrap="square" lIns="0" tIns="0" rIns="0" bIns="0" rtlCol="0"/>
          <a:lstStyle/>
          <a:p>
            <a:endParaRPr/>
          </a:p>
        </p:txBody>
      </p:sp>
      <p:sp>
        <p:nvSpPr>
          <p:cNvPr id="3" name="object 3"/>
          <p:cNvSpPr/>
          <p:nvPr/>
        </p:nvSpPr>
        <p:spPr>
          <a:xfrm>
            <a:off x="13986116" y="1300161"/>
            <a:ext cx="4302125" cy="8978900"/>
          </a:xfrm>
          <a:custGeom>
            <a:avLst/>
            <a:gdLst/>
            <a:ahLst/>
            <a:cxnLst/>
            <a:rect l="l" t="t" r="r" b="b"/>
            <a:pathLst>
              <a:path w="4302125" h="8978900">
                <a:moveTo>
                  <a:pt x="4301871" y="7289800"/>
                </a:moveTo>
                <a:lnTo>
                  <a:pt x="3286518" y="7289800"/>
                </a:lnTo>
                <a:lnTo>
                  <a:pt x="3240303" y="7302500"/>
                </a:lnTo>
                <a:lnTo>
                  <a:pt x="3197199" y="7315200"/>
                </a:lnTo>
                <a:lnTo>
                  <a:pt x="3157842" y="7340600"/>
                </a:lnTo>
                <a:lnTo>
                  <a:pt x="3122853" y="7378700"/>
                </a:lnTo>
                <a:lnTo>
                  <a:pt x="3092831" y="7404100"/>
                </a:lnTo>
                <a:lnTo>
                  <a:pt x="3068409" y="7454900"/>
                </a:lnTo>
                <a:lnTo>
                  <a:pt x="3050197" y="7493000"/>
                </a:lnTo>
                <a:lnTo>
                  <a:pt x="3038818" y="7543800"/>
                </a:lnTo>
                <a:lnTo>
                  <a:pt x="3034881" y="7581900"/>
                </a:lnTo>
                <a:lnTo>
                  <a:pt x="3038818" y="7632700"/>
                </a:lnTo>
                <a:lnTo>
                  <a:pt x="3050197" y="7683500"/>
                </a:lnTo>
                <a:lnTo>
                  <a:pt x="3068409" y="7721600"/>
                </a:lnTo>
                <a:lnTo>
                  <a:pt x="3092831" y="7759700"/>
                </a:lnTo>
                <a:lnTo>
                  <a:pt x="3122853" y="7797800"/>
                </a:lnTo>
                <a:lnTo>
                  <a:pt x="3157842" y="7823200"/>
                </a:lnTo>
                <a:lnTo>
                  <a:pt x="3197199" y="7848600"/>
                </a:lnTo>
                <a:lnTo>
                  <a:pt x="3240303" y="7874000"/>
                </a:lnTo>
                <a:lnTo>
                  <a:pt x="3286518" y="7886700"/>
                </a:lnTo>
                <a:lnTo>
                  <a:pt x="4301871" y="7886700"/>
                </a:lnTo>
                <a:lnTo>
                  <a:pt x="4301871" y="7289800"/>
                </a:lnTo>
                <a:close/>
              </a:path>
              <a:path w="4302125" h="8978900">
                <a:moveTo>
                  <a:pt x="4301871" y="1103287"/>
                </a:moveTo>
                <a:lnTo>
                  <a:pt x="4258640" y="1084351"/>
                </a:lnTo>
                <a:lnTo>
                  <a:pt x="4161459" y="1044803"/>
                </a:lnTo>
                <a:lnTo>
                  <a:pt x="4104970" y="1023696"/>
                </a:lnTo>
                <a:lnTo>
                  <a:pt x="4055973" y="1006576"/>
                </a:lnTo>
                <a:lnTo>
                  <a:pt x="3998163" y="987933"/>
                </a:lnTo>
                <a:lnTo>
                  <a:pt x="3949700" y="974001"/>
                </a:lnTo>
                <a:lnTo>
                  <a:pt x="3901529" y="965568"/>
                </a:lnTo>
                <a:lnTo>
                  <a:pt x="3853891" y="964971"/>
                </a:lnTo>
                <a:lnTo>
                  <a:pt x="3807549" y="971765"/>
                </a:lnTo>
                <a:lnTo>
                  <a:pt x="3763264" y="985520"/>
                </a:lnTo>
                <a:lnTo>
                  <a:pt x="3721773" y="1005776"/>
                </a:lnTo>
                <a:lnTo>
                  <a:pt x="3683863" y="1032103"/>
                </a:lnTo>
                <a:lnTo>
                  <a:pt x="3650284" y="1064056"/>
                </a:lnTo>
                <a:lnTo>
                  <a:pt x="3621786" y="1101204"/>
                </a:lnTo>
                <a:lnTo>
                  <a:pt x="3599129" y="1143076"/>
                </a:lnTo>
                <a:lnTo>
                  <a:pt x="3583076" y="1189266"/>
                </a:lnTo>
                <a:lnTo>
                  <a:pt x="3574643" y="1237411"/>
                </a:lnTo>
                <a:lnTo>
                  <a:pt x="3574034" y="1284998"/>
                </a:lnTo>
                <a:lnTo>
                  <a:pt x="3580790" y="1331277"/>
                </a:lnTo>
                <a:lnTo>
                  <a:pt x="3594506" y="1375486"/>
                </a:lnTo>
                <a:lnTo>
                  <a:pt x="3614712" y="1416875"/>
                </a:lnTo>
                <a:lnTo>
                  <a:pt x="3640975" y="1454696"/>
                </a:lnTo>
                <a:lnTo>
                  <a:pt x="3672878" y="1488198"/>
                </a:lnTo>
                <a:lnTo>
                  <a:pt x="3709974" y="1516621"/>
                </a:lnTo>
                <a:lnTo>
                  <a:pt x="3751808" y="1539227"/>
                </a:lnTo>
                <a:lnTo>
                  <a:pt x="3800691" y="1556016"/>
                </a:lnTo>
                <a:lnTo>
                  <a:pt x="3831044" y="1565236"/>
                </a:lnTo>
                <a:lnTo>
                  <a:pt x="3868013" y="1577530"/>
                </a:lnTo>
                <a:lnTo>
                  <a:pt x="3916769" y="1595081"/>
                </a:lnTo>
                <a:lnTo>
                  <a:pt x="3975938" y="1618183"/>
                </a:lnTo>
                <a:lnTo>
                  <a:pt x="4044124" y="1647113"/>
                </a:lnTo>
                <a:lnTo>
                  <a:pt x="4081170" y="1663865"/>
                </a:lnTo>
                <a:lnTo>
                  <a:pt x="4119969" y="1682178"/>
                </a:lnTo>
                <a:lnTo>
                  <a:pt x="4160316" y="1702092"/>
                </a:lnTo>
                <a:lnTo>
                  <a:pt x="4202074" y="1723656"/>
                </a:lnTo>
                <a:lnTo>
                  <a:pt x="4245051" y="1746885"/>
                </a:lnTo>
                <a:lnTo>
                  <a:pt x="4289069" y="1771827"/>
                </a:lnTo>
                <a:lnTo>
                  <a:pt x="4301871" y="1779447"/>
                </a:lnTo>
                <a:lnTo>
                  <a:pt x="4301871" y="1103287"/>
                </a:lnTo>
                <a:close/>
              </a:path>
              <a:path w="4302125" h="8978900">
                <a:moveTo>
                  <a:pt x="4301871" y="127000"/>
                </a:moveTo>
                <a:lnTo>
                  <a:pt x="4275810" y="127000"/>
                </a:lnTo>
                <a:lnTo>
                  <a:pt x="4048823" y="63500"/>
                </a:lnTo>
                <a:lnTo>
                  <a:pt x="4002709" y="63500"/>
                </a:lnTo>
                <a:lnTo>
                  <a:pt x="3909784" y="38100"/>
                </a:lnTo>
                <a:lnTo>
                  <a:pt x="3862997" y="38100"/>
                </a:lnTo>
                <a:lnTo>
                  <a:pt x="3815994" y="25400"/>
                </a:lnTo>
                <a:lnTo>
                  <a:pt x="3768775" y="25400"/>
                </a:lnTo>
                <a:lnTo>
                  <a:pt x="3721354" y="12700"/>
                </a:lnTo>
                <a:lnTo>
                  <a:pt x="3673741" y="12700"/>
                </a:lnTo>
                <a:lnTo>
                  <a:pt x="3625926" y="0"/>
                </a:lnTo>
                <a:lnTo>
                  <a:pt x="3044482" y="0"/>
                </a:lnTo>
                <a:lnTo>
                  <a:pt x="2996666" y="12700"/>
                </a:lnTo>
                <a:lnTo>
                  <a:pt x="2949041" y="12700"/>
                </a:lnTo>
                <a:lnTo>
                  <a:pt x="2901619" y="25400"/>
                </a:lnTo>
                <a:lnTo>
                  <a:pt x="2854401" y="25400"/>
                </a:lnTo>
                <a:lnTo>
                  <a:pt x="2807398" y="38100"/>
                </a:lnTo>
                <a:lnTo>
                  <a:pt x="2760611" y="38100"/>
                </a:lnTo>
                <a:lnTo>
                  <a:pt x="2667685" y="63500"/>
                </a:lnTo>
                <a:lnTo>
                  <a:pt x="2621572" y="63500"/>
                </a:lnTo>
                <a:lnTo>
                  <a:pt x="2174036" y="190500"/>
                </a:lnTo>
                <a:lnTo>
                  <a:pt x="2130755" y="215900"/>
                </a:lnTo>
                <a:lnTo>
                  <a:pt x="2045055" y="241300"/>
                </a:lnTo>
                <a:lnTo>
                  <a:pt x="2002650" y="266700"/>
                </a:lnTo>
                <a:lnTo>
                  <a:pt x="1960537" y="279400"/>
                </a:lnTo>
                <a:lnTo>
                  <a:pt x="1918741" y="304800"/>
                </a:lnTo>
                <a:lnTo>
                  <a:pt x="1877250" y="317500"/>
                </a:lnTo>
                <a:lnTo>
                  <a:pt x="1836064" y="342900"/>
                </a:lnTo>
                <a:lnTo>
                  <a:pt x="1795208" y="355600"/>
                </a:lnTo>
                <a:lnTo>
                  <a:pt x="1714487" y="406400"/>
                </a:lnTo>
                <a:lnTo>
                  <a:pt x="1674622" y="419100"/>
                </a:lnTo>
                <a:lnTo>
                  <a:pt x="1557083" y="495300"/>
                </a:lnTo>
                <a:lnTo>
                  <a:pt x="1442732" y="571500"/>
                </a:lnTo>
                <a:lnTo>
                  <a:pt x="1368323" y="622300"/>
                </a:lnTo>
                <a:lnTo>
                  <a:pt x="1295438" y="673100"/>
                </a:lnTo>
                <a:lnTo>
                  <a:pt x="1224102" y="723900"/>
                </a:lnTo>
                <a:lnTo>
                  <a:pt x="1189024" y="762000"/>
                </a:lnTo>
                <a:lnTo>
                  <a:pt x="1120076" y="812800"/>
                </a:lnTo>
                <a:lnTo>
                  <a:pt x="1086218" y="838200"/>
                </a:lnTo>
                <a:lnTo>
                  <a:pt x="1052791" y="876300"/>
                </a:lnTo>
                <a:lnTo>
                  <a:pt x="1019771" y="901700"/>
                </a:lnTo>
                <a:lnTo>
                  <a:pt x="987171" y="939800"/>
                </a:lnTo>
                <a:lnTo>
                  <a:pt x="955014" y="965200"/>
                </a:lnTo>
                <a:lnTo>
                  <a:pt x="923290" y="1003300"/>
                </a:lnTo>
                <a:lnTo>
                  <a:pt x="892009" y="1028700"/>
                </a:lnTo>
                <a:lnTo>
                  <a:pt x="861174" y="1066800"/>
                </a:lnTo>
                <a:lnTo>
                  <a:pt x="830783" y="1092200"/>
                </a:lnTo>
                <a:lnTo>
                  <a:pt x="800849" y="1130300"/>
                </a:lnTo>
                <a:lnTo>
                  <a:pt x="771372" y="1168400"/>
                </a:lnTo>
                <a:lnTo>
                  <a:pt x="742365" y="1193800"/>
                </a:lnTo>
                <a:lnTo>
                  <a:pt x="713828" y="1231900"/>
                </a:lnTo>
                <a:lnTo>
                  <a:pt x="685761" y="1270000"/>
                </a:lnTo>
                <a:lnTo>
                  <a:pt x="658177" y="1308100"/>
                </a:lnTo>
                <a:lnTo>
                  <a:pt x="631063" y="1333500"/>
                </a:lnTo>
                <a:lnTo>
                  <a:pt x="604456" y="1371600"/>
                </a:lnTo>
                <a:lnTo>
                  <a:pt x="578332" y="1409700"/>
                </a:lnTo>
                <a:lnTo>
                  <a:pt x="552716" y="1447800"/>
                </a:lnTo>
                <a:lnTo>
                  <a:pt x="527596" y="1485900"/>
                </a:lnTo>
                <a:lnTo>
                  <a:pt x="502983" y="1524000"/>
                </a:lnTo>
                <a:lnTo>
                  <a:pt x="478878" y="1562100"/>
                </a:lnTo>
                <a:lnTo>
                  <a:pt x="455307" y="1600200"/>
                </a:lnTo>
                <a:lnTo>
                  <a:pt x="432244" y="1638300"/>
                </a:lnTo>
                <a:lnTo>
                  <a:pt x="409714" y="1676400"/>
                </a:lnTo>
                <a:lnTo>
                  <a:pt x="387705" y="1714500"/>
                </a:lnTo>
                <a:lnTo>
                  <a:pt x="366242" y="1752600"/>
                </a:lnTo>
                <a:lnTo>
                  <a:pt x="345325" y="1790700"/>
                </a:lnTo>
                <a:lnTo>
                  <a:pt x="324954" y="1828800"/>
                </a:lnTo>
                <a:lnTo>
                  <a:pt x="305130" y="1879600"/>
                </a:lnTo>
                <a:lnTo>
                  <a:pt x="285864" y="1917700"/>
                </a:lnTo>
                <a:lnTo>
                  <a:pt x="267157" y="1955800"/>
                </a:lnTo>
                <a:lnTo>
                  <a:pt x="249008" y="1993900"/>
                </a:lnTo>
                <a:lnTo>
                  <a:pt x="231444" y="2044700"/>
                </a:lnTo>
                <a:lnTo>
                  <a:pt x="214439" y="2082800"/>
                </a:lnTo>
                <a:lnTo>
                  <a:pt x="198031" y="2120900"/>
                </a:lnTo>
                <a:lnTo>
                  <a:pt x="182194" y="2171700"/>
                </a:lnTo>
                <a:lnTo>
                  <a:pt x="166954" y="2209800"/>
                </a:lnTo>
                <a:lnTo>
                  <a:pt x="152311" y="2247900"/>
                </a:lnTo>
                <a:lnTo>
                  <a:pt x="138264" y="2298700"/>
                </a:lnTo>
                <a:lnTo>
                  <a:pt x="124815" y="2336800"/>
                </a:lnTo>
                <a:lnTo>
                  <a:pt x="111988" y="2387600"/>
                </a:lnTo>
                <a:lnTo>
                  <a:pt x="99758" y="2425700"/>
                </a:lnTo>
                <a:lnTo>
                  <a:pt x="88163" y="2476500"/>
                </a:lnTo>
                <a:lnTo>
                  <a:pt x="77177" y="2514600"/>
                </a:lnTo>
                <a:lnTo>
                  <a:pt x="66827" y="2565400"/>
                </a:lnTo>
                <a:lnTo>
                  <a:pt x="57111" y="2603500"/>
                </a:lnTo>
                <a:lnTo>
                  <a:pt x="48031" y="2654300"/>
                </a:lnTo>
                <a:lnTo>
                  <a:pt x="39598" y="2692400"/>
                </a:lnTo>
                <a:lnTo>
                  <a:pt x="31800" y="2743200"/>
                </a:lnTo>
                <a:lnTo>
                  <a:pt x="24663" y="2794000"/>
                </a:lnTo>
                <a:lnTo>
                  <a:pt x="18186" y="2832100"/>
                </a:lnTo>
                <a:lnTo>
                  <a:pt x="12369" y="2882900"/>
                </a:lnTo>
                <a:lnTo>
                  <a:pt x="7213" y="2921000"/>
                </a:lnTo>
                <a:lnTo>
                  <a:pt x="2730" y="2971800"/>
                </a:lnTo>
                <a:lnTo>
                  <a:pt x="0" y="3009900"/>
                </a:lnTo>
                <a:lnTo>
                  <a:pt x="0" y="3492500"/>
                </a:lnTo>
                <a:lnTo>
                  <a:pt x="4076" y="3530600"/>
                </a:lnTo>
                <a:lnTo>
                  <a:pt x="10020" y="3594100"/>
                </a:lnTo>
                <a:lnTo>
                  <a:pt x="16954" y="3644900"/>
                </a:lnTo>
                <a:lnTo>
                  <a:pt x="24853" y="3695700"/>
                </a:lnTo>
                <a:lnTo>
                  <a:pt x="33693" y="3746500"/>
                </a:lnTo>
                <a:lnTo>
                  <a:pt x="43459" y="3797300"/>
                </a:lnTo>
                <a:lnTo>
                  <a:pt x="54102" y="3848100"/>
                </a:lnTo>
                <a:lnTo>
                  <a:pt x="65608" y="3898900"/>
                </a:lnTo>
                <a:lnTo>
                  <a:pt x="77952" y="3949700"/>
                </a:lnTo>
                <a:lnTo>
                  <a:pt x="91109" y="3987800"/>
                </a:lnTo>
                <a:lnTo>
                  <a:pt x="105054" y="4038600"/>
                </a:lnTo>
                <a:lnTo>
                  <a:pt x="119735" y="4089400"/>
                </a:lnTo>
                <a:lnTo>
                  <a:pt x="135166" y="4140200"/>
                </a:lnTo>
                <a:lnTo>
                  <a:pt x="151282" y="4178300"/>
                </a:lnTo>
                <a:lnTo>
                  <a:pt x="168084" y="4229100"/>
                </a:lnTo>
                <a:lnTo>
                  <a:pt x="185534" y="4267200"/>
                </a:lnTo>
                <a:lnTo>
                  <a:pt x="203619" y="4318000"/>
                </a:lnTo>
                <a:lnTo>
                  <a:pt x="222288" y="4356100"/>
                </a:lnTo>
                <a:lnTo>
                  <a:pt x="241528" y="4406900"/>
                </a:lnTo>
                <a:lnTo>
                  <a:pt x="261315" y="4445000"/>
                </a:lnTo>
                <a:lnTo>
                  <a:pt x="281622" y="4495800"/>
                </a:lnTo>
                <a:lnTo>
                  <a:pt x="302425" y="4533900"/>
                </a:lnTo>
                <a:lnTo>
                  <a:pt x="323684" y="4572000"/>
                </a:lnTo>
                <a:lnTo>
                  <a:pt x="345376" y="4622800"/>
                </a:lnTo>
                <a:lnTo>
                  <a:pt x="367499" y="4660900"/>
                </a:lnTo>
                <a:lnTo>
                  <a:pt x="389991" y="4699000"/>
                </a:lnTo>
                <a:lnTo>
                  <a:pt x="412851" y="4737100"/>
                </a:lnTo>
                <a:lnTo>
                  <a:pt x="436041" y="4775200"/>
                </a:lnTo>
                <a:lnTo>
                  <a:pt x="459524" y="4826000"/>
                </a:lnTo>
                <a:lnTo>
                  <a:pt x="483298" y="4864100"/>
                </a:lnTo>
                <a:lnTo>
                  <a:pt x="507326" y="4902200"/>
                </a:lnTo>
                <a:lnTo>
                  <a:pt x="531583" y="4940300"/>
                </a:lnTo>
                <a:lnTo>
                  <a:pt x="556044" y="4978400"/>
                </a:lnTo>
                <a:lnTo>
                  <a:pt x="605434" y="5054600"/>
                </a:lnTo>
                <a:lnTo>
                  <a:pt x="730592" y="5245100"/>
                </a:lnTo>
                <a:lnTo>
                  <a:pt x="781608" y="5334000"/>
                </a:lnTo>
                <a:lnTo>
                  <a:pt x="833145" y="5410200"/>
                </a:lnTo>
                <a:lnTo>
                  <a:pt x="884161" y="5486400"/>
                </a:lnTo>
                <a:lnTo>
                  <a:pt x="909408" y="5524500"/>
                </a:lnTo>
                <a:lnTo>
                  <a:pt x="934466" y="5562600"/>
                </a:lnTo>
                <a:lnTo>
                  <a:pt x="959281" y="5600700"/>
                </a:lnTo>
                <a:lnTo>
                  <a:pt x="983869" y="5638800"/>
                </a:lnTo>
                <a:lnTo>
                  <a:pt x="1008176" y="5676900"/>
                </a:lnTo>
                <a:lnTo>
                  <a:pt x="1032192" y="5727700"/>
                </a:lnTo>
                <a:lnTo>
                  <a:pt x="1055903" y="5765800"/>
                </a:lnTo>
                <a:lnTo>
                  <a:pt x="1079271" y="5803900"/>
                </a:lnTo>
                <a:lnTo>
                  <a:pt x="1102271" y="5842000"/>
                </a:lnTo>
                <a:lnTo>
                  <a:pt x="1124902" y="5880100"/>
                </a:lnTo>
                <a:lnTo>
                  <a:pt x="1147114" y="5930900"/>
                </a:lnTo>
                <a:lnTo>
                  <a:pt x="1168908" y="5969000"/>
                </a:lnTo>
                <a:lnTo>
                  <a:pt x="1190244" y="6007100"/>
                </a:lnTo>
                <a:lnTo>
                  <a:pt x="1211110" y="6045200"/>
                </a:lnTo>
                <a:lnTo>
                  <a:pt x="1231480" y="6096000"/>
                </a:lnTo>
                <a:lnTo>
                  <a:pt x="1251318" y="6134100"/>
                </a:lnTo>
                <a:lnTo>
                  <a:pt x="1270622" y="6172200"/>
                </a:lnTo>
                <a:lnTo>
                  <a:pt x="1289367" y="6223000"/>
                </a:lnTo>
                <a:lnTo>
                  <a:pt x="1307515" y="6261100"/>
                </a:lnTo>
                <a:lnTo>
                  <a:pt x="1325054" y="6311900"/>
                </a:lnTo>
                <a:lnTo>
                  <a:pt x="1341970" y="6350000"/>
                </a:lnTo>
                <a:lnTo>
                  <a:pt x="1358214" y="6400800"/>
                </a:lnTo>
                <a:lnTo>
                  <a:pt x="1373784" y="6451600"/>
                </a:lnTo>
                <a:lnTo>
                  <a:pt x="1388656" y="6489700"/>
                </a:lnTo>
                <a:lnTo>
                  <a:pt x="1402803" y="6540500"/>
                </a:lnTo>
                <a:lnTo>
                  <a:pt x="1416202" y="6591300"/>
                </a:lnTo>
                <a:lnTo>
                  <a:pt x="1428826" y="6629400"/>
                </a:lnTo>
                <a:lnTo>
                  <a:pt x="1440662" y="6680200"/>
                </a:lnTo>
                <a:lnTo>
                  <a:pt x="1451686" y="6731000"/>
                </a:lnTo>
                <a:lnTo>
                  <a:pt x="1461858" y="6781800"/>
                </a:lnTo>
                <a:lnTo>
                  <a:pt x="1471180" y="6832600"/>
                </a:lnTo>
                <a:lnTo>
                  <a:pt x="1479613" y="6883400"/>
                </a:lnTo>
                <a:lnTo>
                  <a:pt x="1487144" y="6946900"/>
                </a:lnTo>
                <a:lnTo>
                  <a:pt x="1493748" y="6997700"/>
                </a:lnTo>
                <a:lnTo>
                  <a:pt x="1499387" y="7048500"/>
                </a:lnTo>
                <a:lnTo>
                  <a:pt x="1504061" y="7099300"/>
                </a:lnTo>
                <a:lnTo>
                  <a:pt x="1507731" y="7162800"/>
                </a:lnTo>
                <a:lnTo>
                  <a:pt x="1510385" y="7213600"/>
                </a:lnTo>
                <a:lnTo>
                  <a:pt x="1511985" y="7277100"/>
                </a:lnTo>
                <a:lnTo>
                  <a:pt x="1512531" y="7340600"/>
                </a:lnTo>
                <a:lnTo>
                  <a:pt x="1512531" y="7912100"/>
                </a:lnTo>
                <a:lnTo>
                  <a:pt x="1513522" y="7962900"/>
                </a:lnTo>
                <a:lnTo>
                  <a:pt x="1516519" y="8013700"/>
                </a:lnTo>
                <a:lnTo>
                  <a:pt x="1521472" y="8064500"/>
                </a:lnTo>
                <a:lnTo>
                  <a:pt x="1528368" y="8102600"/>
                </a:lnTo>
                <a:lnTo>
                  <a:pt x="1537208" y="8153400"/>
                </a:lnTo>
                <a:lnTo>
                  <a:pt x="1547952" y="8204200"/>
                </a:lnTo>
                <a:lnTo>
                  <a:pt x="1560588" y="8255000"/>
                </a:lnTo>
                <a:lnTo>
                  <a:pt x="1575117" y="8305800"/>
                </a:lnTo>
                <a:lnTo>
                  <a:pt x="1591487" y="8343900"/>
                </a:lnTo>
                <a:lnTo>
                  <a:pt x="1609699" y="8394700"/>
                </a:lnTo>
                <a:lnTo>
                  <a:pt x="1629740" y="8432800"/>
                </a:lnTo>
                <a:lnTo>
                  <a:pt x="1651571" y="8483600"/>
                </a:lnTo>
                <a:lnTo>
                  <a:pt x="1675193" y="8521700"/>
                </a:lnTo>
                <a:lnTo>
                  <a:pt x="1700580" y="8572500"/>
                </a:lnTo>
                <a:lnTo>
                  <a:pt x="1727708" y="8610600"/>
                </a:lnTo>
                <a:lnTo>
                  <a:pt x="1756575" y="8648700"/>
                </a:lnTo>
                <a:lnTo>
                  <a:pt x="1787144" y="8686800"/>
                </a:lnTo>
                <a:lnTo>
                  <a:pt x="1819402" y="8724900"/>
                </a:lnTo>
                <a:lnTo>
                  <a:pt x="1853336" y="8763000"/>
                </a:lnTo>
                <a:lnTo>
                  <a:pt x="1888934" y="8801100"/>
                </a:lnTo>
                <a:lnTo>
                  <a:pt x="2067204" y="8978900"/>
                </a:lnTo>
                <a:lnTo>
                  <a:pt x="2922232" y="8978900"/>
                </a:lnTo>
                <a:lnTo>
                  <a:pt x="2907893" y="8966200"/>
                </a:lnTo>
                <a:lnTo>
                  <a:pt x="2872117" y="8940800"/>
                </a:lnTo>
                <a:lnTo>
                  <a:pt x="2709938" y="8775700"/>
                </a:lnTo>
                <a:lnTo>
                  <a:pt x="3960495" y="8775700"/>
                </a:lnTo>
                <a:lnTo>
                  <a:pt x="3798303" y="8940800"/>
                </a:lnTo>
                <a:lnTo>
                  <a:pt x="3762527" y="8966200"/>
                </a:lnTo>
                <a:lnTo>
                  <a:pt x="3748201" y="8978900"/>
                </a:lnTo>
                <a:lnTo>
                  <a:pt x="4301871" y="8978900"/>
                </a:lnTo>
                <a:lnTo>
                  <a:pt x="4301871" y="8775700"/>
                </a:lnTo>
                <a:lnTo>
                  <a:pt x="4301871" y="8178800"/>
                </a:lnTo>
                <a:lnTo>
                  <a:pt x="2170087" y="8178800"/>
                </a:lnTo>
                <a:lnTo>
                  <a:pt x="2149919" y="8128000"/>
                </a:lnTo>
                <a:lnTo>
                  <a:pt x="2134044" y="8077200"/>
                </a:lnTo>
                <a:lnTo>
                  <a:pt x="2122563" y="8013700"/>
                </a:lnTo>
                <a:lnTo>
                  <a:pt x="2115604" y="7962900"/>
                </a:lnTo>
                <a:lnTo>
                  <a:pt x="2113254" y="7912100"/>
                </a:lnTo>
                <a:lnTo>
                  <a:pt x="2113254" y="7340600"/>
                </a:lnTo>
                <a:lnTo>
                  <a:pt x="2112848" y="7277100"/>
                </a:lnTo>
                <a:lnTo>
                  <a:pt x="2111641" y="7226300"/>
                </a:lnTo>
                <a:lnTo>
                  <a:pt x="2109647" y="7175500"/>
                </a:lnTo>
                <a:lnTo>
                  <a:pt x="2106879" y="7112000"/>
                </a:lnTo>
                <a:lnTo>
                  <a:pt x="2103348" y="7061200"/>
                </a:lnTo>
                <a:lnTo>
                  <a:pt x="4301871" y="7061200"/>
                </a:lnTo>
                <a:lnTo>
                  <a:pt x="4301871" y="6464300"/>
                </a:lnTo>
                <a:lnTo>
                  <a:pt x="4237609" y="6464300"/>
                </a:lnTo>
                <a:lnTo>
                  <a:pt x="4190758" y="6438900"/>
                </a:lnTo>
                <a:lnTo>
                  <a:pt x="4144949" y="6400800"/>
                </a:lnTo>
                <a:lnTo>
                  <a:pt x="4100169" y="6375400"/>
                </a:lnTo>
                <a:lnTo>
                  <a:pt x="4056405" y="6350000"/>
                </a:lnTo>
                <a:lnTo>
                  <a:pt x="4013644" y="6324600"/>
                </a:lnTo>
                <a:lnTo>
                  <a:pt x="3971874" y="6299200"/>
                </a:lnTo>
                <a:lnTo>
                  <a:pt x="3931094" y="6273800"/>
                </a:lnTo>
                <a:lnTo>
                  <a:pt x="3891267" y="6248400"/>
                </a:lnTo>
                <a:lnTo>
                  <a:pt x="3852405" y="6223000"/>
                </a:lnTo>
                <a:lnTo>
                  <a:pt x="3814483" y="6197600"/>
                </a:lnTo>
                <a:lnTo>
                  <a:pt x="3777488" y="6172200"/>
                </a:lnTo>
                <a:lnTo>
                  <a:pt x="3741420" y="6146800"/>
                </a:lnTo>
                <a:lnTo>
                  <a:pt x="3793540" y="6083300"/>
                </a:lnTo>
                <a:lnTo>
                  <a:pt x="3842829" y="6019800"/>
                </a:lnTo>
                <a:lnTo>
                  <a:pt x="3889337" y="5956300"/>
                </a:lnTo>
                <a:lnTo>
                  <a:pt x="3933177" y="5892800"/>
                </a:lnTo>
                <a:lnTo>
                  <a:pt x="3974388" y="5829300"/>
                </a:lnTo>
                <a:lnTo>
                  <a:pt x="4013085" y="5765800"/>
                </a:lnTo>
                <a:lnTo>
                  <a:pt x="4049331" y="5702300"/>
                </a:lnTo>
                <a:lnTo>
                  <a:pt x="4083215" y="5638800"/>
                </a:lnTo>
                <a:lnTo>
                  <a:pt x="4114812" y="5588000"/>
                </a:lnTo>
                <a:lnTo>
                  <a:pt x="4144187" y="5524500"/>
                </a:lnTo>
                <a:lnTo>
                  <a:pt x="4171454" y="5461000"/>
                </a:lnTo>
                <a:lnTo>
                  <a:pt x="4196664" y="5410200"/>
                </a:lnTo>
                <a:lnTo>
                  <a:pt x="4219905" y="5346700"/>
                </a:lnTo>
                <a:lnTo>
                  <a:pt x="4241254" y="5295900"/>
                </a:lnTo>
                <a:lnTo>
                  <a:pt x="4260799" y="5232400"/>
                </a:lnTo>
                <a:lnTo>
                  <a:pt x="4278617" y="5181600"/>
                </a:lnTo>
                <a:lnTo>
                  <a:pt x="4294784" y="5130800"/>
                </a:lnTo>
                <a:lnTo>
                  <a:pt x="4301871" y="5105400"/>
                </a:lnTo>
                <a:lnTo>
                  <a:pt x="4301871" y="4114800"/>
                </a:lnTo>
                <a:lnTo>
                  <a:pt x="4295546" y="4089400"/>
                </a:lnTo>
                <a:lnTo>
                  <a:pt x="4282237" y="4064000"/>
                </a:lnTo>
                <a:lnTo>
                  <a:pt x="4275582" y="4051300"/>
                </a:lnTo>
                <a:lnTo>
                  <a:pt x="4253979" y="4013200"/>
                </a:lnTo>
                <a:lnTo>
                  <a:pt x="4230776" y="3975100"/>
                </a:lnTo>
                <a:lnTo>
                  <a:pt x="4206011" y="3937000"/>
                </a:lnTo>
                <a:lnTo>
                  <a:pt x="4179747" y="3898900"/>
                </a:lnTo>
                <a:lnTo>
                  <a:pt x="4152011" y="3860800"/>
                </a:lnTo>
                <a:lnTo>
                  <a:pt x="4122864" y="3835400"/>
                </a:lnTo>
                <a:lnTo>
                  <a:pt x="4092321" y="3797300"/>
                </a:lnTo>
                <a:lnTo>
                  <a:pt x="4060456" y="3759200"/>
                </a:lnTo>
                <a:lnTo>
                  <a:pt x="4027309" y="3733800"/>
                </a:lnTo>
                <a:lnTo>
                  <a:pt x="3992918" y="3708400"/>
                </a:lnTo>
                <a:lnTo>
                  <a:pt x="3957320" y="3683000"/>
                </a:lnTo>
                <a:lnTo>
                  <a:pt x="3920566" y="3657600"/>
                </a:lnTo>
                <a:lnTo>
                  <a:pt x="3882707" y="3632200"/>
                </a:lnTo>
                <a:lnTo>
                  <a:pt x="3843782" y="3606800"/>
                </a:lnTo>
                <a:lnTo>
                  <a:pt x="3803840" y="3581400"/>
                </a:lnTo>
                <a:lnTo>
                  <a:pt x="3794302" y="3575481"/>
                </a:lnTo>
                <a:lnTo>
                  <a:pt x="3794302" y="4546600"/>
                </a:lnTo>
                <a:lnTo>
                  <a:pt x="3791432" y="4597400"/>
                </a:lnTo>
                <a:lnTo>
                  <a:pt x="3783825" y="4660900"/>
                </a:lnTo>
                <a:lnTo>
                  <a:pt x="3777310" y="4711700"/>
                </a:lnTo>
                <a:lnTo>
                  <a:pt x="3768509" y="4762500"/>
                </a:lnTo>
                <a:lnTo>
                  <a:pt x="3757130" y="4813300"/>
                </a:lnTo>
                <a:lnTo>
                  <a:pt x="3742791" y="4876800"/>
                </a:lnTo>
                <a:lnTo>
                  <a:pt x="3725189" y="4940300"/>
                </a:lnTo>
                <a:lnTo>
                  <a:pt x="3703980" y="5003800"/>
                </a:lnTo>
                <a:lnTo>
                  <a:pt x="3678821" y="5080000"/>
                </a:lnTo>
                <a:lnTo>
                  <a:pt x="3649370" y="5156200"/>
                </a:lnTo>
                <a:lnTo>
                  <a:pt x="3615309" y="5232400"/>
                </a:lnTo>
                <a:lnTo>
                  <a:pt x="3593884" y="5283200"/>
                </a:lnTo>
                <a:lnTo>
                  <a:pt x="3571494" y="5321300"/>
                </a:lnTo>
                <a:lnTo>
                  <a:pt x="3548138" y="5372100"/>
                </a:lnTo>
                <a:lnTo>
                  <a:pt x="3523831" y="5410200"/>
                </a:lnTo>
                <a:lnTo>
                  <a:pt x="3498545" y="5448300"/>
                </a:lnTo>
                <a:lnTo>
                  <a:pt x="3472307" y="5499100"/>
                </a:lnTo>
                <a:lnTo>
                  <a:pt x="3445116" y="5537200"/>
                </a:lnTo>
                <a:lnTo>
                  <a:pt x="3416960" y="5575300"/>
                </a:lnTo>
                <a:lnTo>
                  <a:pt x="3387852" y="5626100"/>
                </a:lnTo>
                <a:lnTo>
                  <a:pt x="3357791" y="5664200"/>
                </a:lnTo>
                <a:lnTo>
                  <a:pt x="3326777" y="5702300"/>
                </a:lnTo>
                <a:lnTo>
                  <a:pt x="3294811" y="5740400"/>
                </a:lnTo>
                <a:lnTo>
                  <a:pt x="3239084" y="5676900"/>
                </a:lnTo>
                <a:lnTo>
                  <a:pt x="3187827" y="5613400"/>
                </a:lnTo>
                <a:lnTo>
                  <a:pt x="3140862" y="5549900"/>
                </a:lnTo>
                <a:lnTo>
                  <a:pt x="3098000" y="5486400"/>
                </a:lnTo>
                <a:lnTo>
                  <a:pt x="3059061" y="5422900"/>
                </a:lnTo>
                <a:lnTo>
                  <a:pt x="3023870" y="5359400"/>
                </a:lnTo>
                <a:lnTo>
                  <a:pt x="2992221" y="5308600"/>
                </a:lnTo>
                <a:lnTo>
                  <a:pt x="2963951" y="5245100"/>
                </a:lnTo>
                <a:lnTo>
                  <a:pt x="2938856" y="5194300"/>
                </a:lnTo>
                <a:lnTo>
                  <a:pt x="2916771" y="5143500"/>
                </a:lnTo>
                <a:lnTo>
                  <a:pt x="2897505" y="5092700"/>
                </a:lnTo>
                <a:lnTo>
                  <a:pt x="2880868" y="5041900"/>
                </a:lnTo>
                <a:lnTo>
                  <a:pt x="2866669" y="4991100"/>
                </a:lnTo>
                <a:lnTo>
                  <a:pt x="2854744" y="4940300"/>
                </a:lnTo>
                <a:lnTo>
                  <a:pt x="2844901" y="4902200"/>
                </a:lnTo>
                <a:lnTo>
                  <a:pt x="2836951" y="4851400"/>
                </a:lnTo>
                <a:lnTo>
                  <a:pt x="2830715" y="4813300"/>
                </a:lnTo>
                <a:lnTo>
                  <a:pt x="2826004" y="4775200"/>
                </a:lnTo>
                <a:lnTo>
                  <a:pt x="2822638" y="4749800"/>
                </a:lnTo>
                <a:lnTo>
                  <a:pt x="2820416" y="4711700"/>
                </a:lnTo>
                <a:lnTo>
                  <a:pt x="2819184" y="4686300"/>
                </a:lnTo>
                <a:lnTo>
                  <a:pt x="2818739" y="4660900"/>
                </a:lnTo>
                <a:lnTo>
                  <a:pt x="2818892" y="4648200"/>
                </a:lnTo>
                <a:lnTo>
                  <a:pt x="2819476" y="4622800"/>
                </a:lnTo>
                <a:lnTo>
                  <a:pt x="2820289" y="4610100"/>
                </a:lnTo>
                <a:lnTo>
                  <a:pt x="2821152" y="4597400"/>
                </a:lnTo>
                <a:lnTo>
                  <a:pt x="2821889" y="4597400"/>
                </a:lnTo>
                <a:lnTo>
                  <a:pt x="2825038" y="4572000"/>
                </a:lnTo>
                <a:lnTo>
                  <a:pt x="2825038" y="4546600"/>
                </a:lnTo>
                <a:lnTo>
                  <a:pt x="2827261" y="4495800"/>
                </a:lnTo>
                <a:lnTo>
                  <a:pt x="2833789" y="4457700"/>
                </a:lnTo>
                <a:lnTo>
                  <a:pt x="2844419" y="4406900"/>
                </a:lnTo>
                <a:lnTo>
                  <a:pt x="2858960" y="4368800"/>
                </a:lnTo>
                <a:lnTo>
                  <a:pt x="2877185" y="4330700"/>
                </a:lnTo>
                <a:lnTo>
                  <a:pt x="2898902" y="4292600"/>
                </a:lnTo>
                <a:lnTo>
                  <a:pt x="2923908" y="4254500"/>
                </a:lnTo>
                <a:lnTo>
                  <a:pt x="2952000" y="4216400"/>
                </a:lnTo>
                <a:lnTo>
                  <a:pt x="2982963" y="4191000"/>
                </a:lnTo>
                <a:lnTo>
                  <a:pt x="3016593" y="4165600"/>
                </a:lnTo>
                <a:lnTo>
                  <a:pt x="3052699" y="4140200"/>
                </a:lnTo>
                <a:lnTo>
                  <a:pt x="3091065" y="4114800"/>
                </a:lnTo>
                <a:lnTo>
                  <a:pt x="3131489" y="4102100"/>
                </a:lnTo>
                <a:lnTo>
                  <a:pt x="3173755" y="4089400"/>
                </a:lnTo>
                <a:lnTo>
                  <a:pt x="3263061" y="4064000"/>
                </a:lnTo>
                <a:lnTo>
                  <a:pt x="3356279" y="4064000"/>
                </a:lnTo>
                <a:lnTo>
                  <a:pt x="3445573" y="4089400"/>
                </a:lnTo>
                <a:lnTo>
                  <a:pt x="3487839" y="4102100"/>
                </a:lnTo>
                <a:lnTo>
                  <a:pt x="3528263" y="4114800"/>
                </a:lnTo>
                <a:lnTo>
                  <a:pt x="3566630" y="4140200"/>
                </a:lnTo>
                <a:lnTo>
                  <a:pt x="3602736" y="4165600"/>
                </a:lnTo>
                <a:lnTo>
                  <a:pt x="3636365" y="4191000"/>
                </a:lnTo>
                <a:lnTo>
                  <a:pt x="3667328" y="4216400"/>
                </a:lnTo>
                <a:lnTo>
                  <a:pt x="3695420" y="4254500"/>
                </a:lnTo>
                <a:lnTo>
                  <a:pt x="3720427" y="4292600"/>
                </a:lnTo>
                <a:lnTo>
                  <a:pt x="3742144" y="4330700"/>
                </a:lnTo>
                <a:lnTo>
                  <a:pt x="3760381" y="4368800"/>
                </a:lnTo>
                <a:lnTo>
                  <a:pt x="3774910" y="4406900"/>
                </a:lnTo>
                <a:lnTo>
                  <a:pt x="3785552" y="4457700"/>
                </a:lnTo>
                <a:lnTo>
                  <a:pt x="3792080" y="4495800"/>
                </a:lnTo>
                <a:lnTo>
                  <a:pt x="3794302" y="4546600"/>
                </a:lnTo>
                <a:lnTo>
                  <a:pt x="3794302" y="3575481"/>
                </a:lnTo>
                <a:lnTo>
                  <a:pt x="3762908" y="3556000"/>
                </a:lnTo>
                <a:lnTo>
                  <a:pt x="3634714" y="3517900"/>
                </a:lnTo>
                <a:lnTo>
                  <a:pt x="3452812" y="3467100"/>
                </a:lnTo>
                <a:lnTo>
                  <a:pt x="3167964" y="3467100"/>
                </a:lnTo>
                <a:lnTo>
                  <a:pt x="2987713" y="3517900"/>
                </a:lnTo>
                <a:lnTo>
                  <a:pt x="2860560" y="3556000"/>
                </a:lnTo>
                <a:lnTo>
                  <a:pt x="2819946" y="3581400"/>
                </a:lnTo>
                <a:lnTo>
                  <a:pt x="2780284" y="3606800"/>
                </a:lnTo>
                <a:lnTo>
                  <a:pt x="2741612" y="3619500"/>
                </a:lnTo>
                <a:lnTo>
                  <a:pt x="2703982" y="3644900"/>
                </a:lnTo>
                <a:lnTo>
                  <a:pt x="2667431" y="3670300"/>
                </a:lnTo>
                <a:lnTo>
                  <a:pt x="2632011" y="3695700"/>
                </a:lnTo>
                <a:lnTo>
                  <a:pt x="2597759" y="3733800"/>
                </a:lnTo>
                <a:lnTo>
                  <a:pt x="2564714" y="3759200"/>
                </a:lnTo>
                <a:lnTo>
                  <a:pt x="2532926" y="3797300"/>
                </a:lnTo>
                <a:lnTo>
                  <a:pt x="2502446" y="3822700"/>
                </a:lnTo>
                <a:lnTo>
                  <a:pt x="2473299" y="3860800"/>
                </a:lnTo>
                <a:lnTo>
                  <a:pt x="2419197" y="3924300"/>
                </a:lnTo>
                <a:lnTo>
                  <a:pt x="2394331" y="3962400"/>
                </a:lnTo>
                <a:lnTo>
                  <a:pt x="2370975" y="4000500"/>
                </a:lnTo>
                <a:lnTo>
                  <a:pt x="2349182" y="4038600"/>
                </a:lnTo>
                <a:lnTo>
                  <a:pt x="2328989" y="4089400"/>
                </a:lnTo>
                <a:lnTo>
                  <a:pt x="2310434" y="4127500"/>
                </a:lnTo>
                <a:lnTo>
                  <a:pt x="2293569" y="4165600"/>
                </a:lnTo>
                <a:lnTo>
                  <a:pt x="2278430" y="4203700"/>
                </a:lnTo>
                <a:lnTo>
                  <a:pt x="2265070" y="4254500"/>
                </a:lnTo>
                <a:lnTo>
                  <a:pt x="2253526" y="4292600"/>
                </a:lnTo>
                <a:lnTo>
                  <a:pt x="2243823" y="4343400"/>
                </a:lnTo>
                <a:lnTo>
                  <a:pt x="2230196" y="4432300"/>
                </a:lnTo>
                <a:lnTo>
                  <a:pt x="2226335" y="4483100"/>
                </a:lnTo>
                <a:lnTo>
                  <a:pt x="2224506" y="4533900"/>
                </a:lnTo>
                <a:lnTo>
                  <a:pt x="2222030" y="4559300"/>
                </a:lnTo>
                <a:lnTo>
                  <a:pt x="2220899" y="4572000"/>
                </a:lnTo>
                <a:lnTo>
                  <a:pt x="2219960" y="4597400"/>
                </a:lnTo>
                <a:lnTo>
                  <a:pt x="2219299" y="4622800"/>
                </a:lnTo>
                <a:lnTo>
                  <a:pt x="2219007" y="4648200"/>
                </a:lnTo>
                <a:lnTo>
                  <a:pt x="2219160" y="4673600"/>
                </a:lnTo>
                <a:lnTo>
                  <a:pt x="2219845" y="4699000"/>
                </a:lnTo>
                <a:lnTo>
                  <a:pt x="2221166" y="4737100"/>
                </a:lnTo>
                <a:lnTo>
                  <a:pt x="2223185" y="4762500"/>
                </a:lnTo>
                <a:lnTo>
                  <a:pt x="2225992" y="4800600"/>
                </a:lnTo>
                <a:lnTo>
                  <a:pt x="2229688" y="4838700"/>
                </a:lnTo>
                <a:lnTo>
                  <a:pt x="2234349" y="4876800"/>
                </a:lnTo>
                <a:lnTo>
                  <a:pt x="2240051" y="4914900"/>
                </a:lnTo>
                <a:lnTo>
                  <a:pt x="2246909" y="4953000"/>
                </a:lnTo>
                <a:lnTo>
                  <a:pt x="2254974" y="5003800"/>
                </a:lnTo>
                <a:lnTo>
                  <a:pt x="2264359" y="5041900"/>
                </a:lnTo>
                <a:lnTo>
                  <a:pt x="2275141" y="5092700"/>
                </a:lnTo>
                <a:lnTo>
                  <a:pt x="2287409" y="5143500"/>
                </a:lnTo>
                <a:lnTo>
                  <a:pt x="2301240" y="5194300"/>
                </a:lnTo>
                <a:lnTo>
                  <a:pt x="2316721" y="5232400"/>
                </a:lnTo>
                <a:lnTo>
                  <a:pt x="2333942" y="5295900"/>
                </a:lnTo>
                <a:lnTo>
                  <a:pt x="2353005" y="5346700"/>
                </a:lnTo>
                <a:lnTo>
                  <a:pt x="2373973" y="5397500"/>
                </a:lnTo>
                <a:lnTo>
                  <a:pt x="2396934" y="5448300"/>
                </a:lnTo>
                <a:lnTo>
                  <a:pt x="2421979" y="5499100"/>
                </a:lnTo>
                <a:lnTo>
                  <a:pt x="2449207" y="5562600"/>
                </a:lnTo>
                <a:lnTo>
                  <a:pt x="2478684" y="5613400"/>
                </a:lnTo>
                <a:lnTo>
                  <a:pt x="2510510" y="5676900"/>
                </a:lnTo>
                <a:lnTo>
                  <a:pt x="2544762" y="5740400"/>
                </a:lnTo>
                <a:lnTo>
                  <a:pt x="2581529" y="5791200"/>
                </a:lnTo>
                <a:lnTo>
                  <a:pt x="2620899" y="5854700"/>
                </a:lnTo>
                <a:lnTo>
                  <a:pt x="2662948" y="5918200"/>
                </a:lnTo>
                <a:lnTo>
                  <a:pt x="2707779" y="5969000"/>
                </a:lnTo>
                <a:lnTo>
                  <a:pt x="2755468" y="6032500"/>
                </a:lnTo>
                <a:lnTo>
                  <a:pt x="2806103" y="6096000"/>
                </a:lnTo>
                <a:lnTo>
                  <a:pt x="2859773" y="6159500"/>
                </a:lnTo>
                <a:lnTo>
                  <a:pt x="2820136" y="6184900"/>
                </a:lnTo>
                <a:lnTo>
                  <a:pt x="2779712" y="6210300"/>
                </a:lnTo>
                <a:lnTo>
                  <a:pt x="2738539" y="6248400"/>
                </a:lnTo>
                <a:lnTo>
                  <a:pt x="2696603" y="6273800"/>
                </a:lnTo>
                <a:lnTo>
                  <a:pt x="2653906" y="6299200"/>
                </a:lnTo>
                <a:lnTo>
                  <a:pt x="2610447" y="6324600"/>
                </a:lnTo>
                <a:lnTo>
                  <a:pt x="2521254" y="6375400"/>
                </a:lnTo>
                <a:lnTo>
                  <a:pt x="2429052" y="6426200"/>
                </a:lnTo>
                <a:lnTo>
                  <a:pt x="2381808" y="6451600"/>
                </a:lnTo>
                <a:lnTo>
                  <a:pt x="2377224" y="6464300"/>
                </a:lnTo>
                <a:lnTo>
                  <a:pt x="2004225" y="6464300"/>
                </a:lnTo>
                <a:lnTo>
                  <a:pt x="1989378" y="6413500"/>
                </a:lnTo>
                <a:lnTo>
                  <a:pt x="1973745" y="6350000"/>
                </a:lnTo>
                <a:lnTo>
                  <a:pt x="1957349" y="6299200"/>
                </a:lnTo>
                <a:lnTo>
                  <a:pt x="1940229" y="6248400"/>
                </a:lnTo>
                <a:lnTo>
                  <a:pt x="1922424" y="6197600"/>
                </a:lnTo>
                <a:lnTo>
                  <a:pt x="1903933" y="6146800"/>
                </a:lnTo>
                <a:lnTo>
                  <a:pt x="1884807" y="6096000"/>
                </a:lnTo>
                <a:lnTo>
                  <a:pt x="1865071" y="6045200"/>
                </a:lnTo>
                <a:lnTo>
                  <a:pt x="1844751" y="5994400"/>
                </a:lnTo>
                <a:lnTo>
                  <a:pt x="1823872" y="5943600"/>
                </a:lnTo>
                <a:lnTo>
                  <a:pt x="1802472" y="5892800"/>
                </a:lnTo>
                <a:lnTo>
                  <a:pt x="1780578" y="5854700"/>
                </a:lnTo>
                <a:lnTo>
                  <a:pt x="1758226" y="5803900"/>
                </a:lnTo>
                <a:lnTo>
                  <a:pt x="1735429" y="5753100"/>
                </a:lnTo>
                <a:lnTo>
                  <a:pt x="1712226" y="5715000"/>
                </a:lnTo>
                <a:lnTo>
                  <a:pt x="1688642" y="5664200"/>
                </a:lnTo>
                <a:lnTo>
                  <a:pt x="1664716" y="5626100"/>
                </a:lnTo>
                <a:lnTo>
                  <a:pt x="1640459" y="5575300"/>
                </a:lnTo>
                <a:lnTo>
                  <a:pt x="1615909" y="5537200"/>
                </a:lnTo>
                <a:lnTo>
                  <a:pt x="1591106" y="5486400"/>
                </a:lnTo>
                <a:lnTo>
                  <a:pt x="1566062" y="5448300"/>
                </a:lnTo>
                <a:lnTo>
                  <a:pt x="1540827" y="5397500"/>
                </a:lnTo>
                <a:lnTo>
                  <a:pt x="1515402" y="5359400"/>
                </a:lnTo>
                <a:lnTo>
                  <a:pt x="1464157" y="5283200"/>
                </a:lnTo>
                <a:lnTo>
                  <a:pt x="1438376" y="5232400"/>
                </a:lnTo>
                <a:lnTo>
                  <a:pt x="1283525" y="5003800"/>
                </a:lnTo>
                <a:lnTo>
                  <a:pt x="1229042" y="4914900"/>
                </a:lnTo>
                <a:lnTo>
                  <a:pt x="1200378" y="4876800"/>
                </a:lnTo>
                <a:lnTo>
                  <a:pt x="1171994" y="4826000"/>
                </a:lnTo>
                <a:lnTo>
                  <a:pt x="1143914" y="4787900"/>
                </a:lnTo>
                <a:lnTo>
                  <a:pt x="1116177" y="4737100"/>
                </a:lnTo>
                <a:lnTo>
                  <a:pt x="1088796" y="4699000"/>
                </a:lnTo>
                <a:lnTo>
                  <a:pt x="1061821" y="4660900"/>
                </a:lnTo>
                <a:lnTo>
                  <a:pt x="1035278" y="4610100"/>
                </a:lnTo>
                <a:lnTo>
                  <a:pt x="1009192" y="4572000"/>
                </a:lnTo>
                <a:lnTo>
                  <a:pt x="983602" y="4533900"/>
                </a:lnTo>
                <a:lnTo>
                  <a:pt x="958532" y="4483100"/>
                </a:lnTo>
                <a:lnTo>
                  <a:pt x="934008" y="4445000"/>
                </a:lnTo>
                <a:lnTo>
                  <a:pt x="910082" y="4394200"/>
                </a:lnTo>
                <a:lnTo>
                  <a:pt x="886752" y="4356100"/>
                </a:lnTo>
                <a:lnTo>
                  <a:pt x="864082" y="4318000"/>
                </a:lnTo>
                <a:lnTo>
                  <a:pt x="842086" y="4267200"/>
                </a:lnTo>
                <a:lnTo>
                  <a:pt x="820788" y="4229100"/>
                </a:lnTo>
                <a:lnTo>
                  <a:pt x="800239" y="4178300"/>
                </a:lnTo>
                <a:lnTo>
                  <a:pt x="780453" y="4140200"/>
                </a:lnTo>
                <a:lnTo>
                  <a:pt x="761466" y="4089400"/>
                </a:lnTo>
                <a:lnTo>
                  <a:pt x="743318" y="4051300"/>
                </a:lnTo>
                <a:lnTo>
                  <a:pt x="726020" y="4000500"/>
                </a:lnTo>
                <a:lnTo>
                  <a:pt x="709625" y="3962400"/>
                </a:lnTo>
                <a:lnTo>
                  <a:pt x="694143" y="3911600"/>
                </a:lnTo>
                <a:lnTo>
                  <a:pt x="679615" y="3860800"/>
                </a:lnTo>
                <a:lnTo>
                  <a:pt x="666076" y="3822700"/>
                </a:lnTo>
                <a:lnTo>
                  <a:pt x="653554" y="3771900"/>
                </a:lnTo>
                <a:lnTo>
                  <a:pt x="642086" y="3721100"/>
                </a:lnTo>
                <a:lnTo>
                  <a:pt x="631685" y="3670300"/>
                </a:lnTo>
                <a:lnTo>
                  <a:pt x="622388" y="3619500"/>
                </a:lnTo>
                <a:lnTo>
                  <a:pt x="614235" y="3568700"/>
                </a:lnTo>
                <a:lnTo>
                  <a:pt x="607250" y="3517900"/>
                </a:lnTo>
                <a:lnTo>
                  <a:pt x="601472" y="3467100"/>
                </a:lnTo>
                <a:lnTo>
                  <a:pt x="596912" y="3416300"/>
                </a:lnTo>
                <a:lnTo>
                  <a:pt x="593623" y="3365500"/>
                </a:lnTo>
                <a:lnTo>
                  <a:pt x="591629" y="3314700"/>
                </a:lnTo>
                <a:lnTo>
                  <a:pt x="590956" y="3251200"/>
                </a:lnTo>
                <a:lnTo>
                  <a:pt x="591400" y="3213100"/>
                </a:lnTo>
                <a:lnTo>
                  <a:pt x="592696" y="3162300"/>
                </a:lnTo>
                <a:lnTo>
                  <a:pt x="594855" y="3111500"/>
                </a:lnTo>
                <a:lnTo>
                  <a:pt x="597865" y="3060700"/>
                </a:lnTo>
                <a:lnTo>
                  <a:pt x="601713" y="3022600"/>
                </a:lnTo>
                <a:lnTo>
                  <a:pt x="606399" y="2971800"/>
                </a:lnTo>
                <a:lnTo>
                  <a:pt x="611924" y="2921000"/>
                </a:lnTo>
                <a:lnTo>
                  <a:pt x="618261" y="2882900"/>
                </a:lnTo>
                <a:lnTo>
                  <a:pt x="625411" y="2832100"/>
                </a:lnTo>
                <a:lnTo>
                  <a:pt x="633374" y="2794000"/>
                </a:lnTo>
                <a:lnTo>
                  <a:pt x="642124" y="2743200"/>
                </a:lnTo>
                <a:lnTo>
                  <a:pt x="651687" y="2692400"/>
                </a:lnTo>
                <a:lnTo>
                  <a:pt x="662012" y="2654300"/>
                </a:lnTo>
                <a:lnTo>
                  <a:pt x="673138" y="2603500"/>
                </a:lnTo>
                <a:lnTo>
                  <a:pt x="685012" y="2565400"/>
                </a:lnTo>
                <a:lnTo>
                  <a:pt x="697661" y="2514600"/>
                </a:lnTo>
                <a:lnTo>
                  <a:pt x="711073" y="2476500"/>
                </a:lnTo>
                <a:lnTo>
                  <a:pt x="725220" y="2438400"/>
                </a:lnTo>
                <a:lnTo>
                  <a:pt x="740117" y="2387600"/>
                </a:lnTo>
                <a:lnTo>
                  <a:pt x="755738" y="2349500"/>
                </a:lnTo>
                <a:lnTo>
                  <a:pt x="772096" y="2311400"/>
                </a:lnTo>
                <a:lnTo>
                  <a:pt x="789165" y="2260600"/>
                </a:lnTo>
                <a:lnTo>
                  <a:pt x="806945" y="2222500"/>
                </a:lnTo>
                <a:lnTo>
                  <a:pt x="825436" y="2184400"/>
                </a:lnTo>
                <a:lnTo>
                  <a:pt x="844626" y="2133600"/>
                </a:lnTo>
                <a:lnTo>
                  <a:pt x="864501" y="2095500"/>
                </a:lnTo>
                <a:lnTo>
                  <a:pt x="885063" y="2057400"/>
                </a:lnTo>
                <a:lnTo>
                  <a:pt x="906284" y="2019300"/>
                </a:lnTo>
                <a:lnTo>
                  <a:pt x="928192" y="1981200"/>
                </a:lnTo>
                <a:lnTo>
                  <a:pt x="950760" y="1943100"/>
                </a:lnTo>
                <a:lnTo>
                  <a:pt x="973975" y="1905000"/>
                </a:lnTo>
                <a:lnTo>
                  <a:pt x="997826" y="1866900"/>
                </a:lnTo>
                <a:lnTo>
                  <a:pt x="1022337" y="1828800"/>
                </a:lnTo>
                <a:lnTo>
                  <a:pt x="1047457" y="1790700"/>
                </a:lnTo>
                <a:lnTo>
                  <a:pt x="1073213" y="1752600"/>
                </a:lnTo>
                <a:lnTo>
                  <a:pt x="1099591" y="1714500"/>
                </a:lnTo>
                <a:lnTo>
                  <a:pt x="1126578" y="1676400"/>
                </a:lnTo>
                <a:lnTo>
                  <a:pt x="1154163" y="1638300"/>
                </a:lnTo>
                <a:lnTo>
                  <a:pt x="1182331" y="1612900"/>
                </a:lnTo>
                <a:lnTo>
                  <a:pt x="1211110" y="1574800"/>
                </a:lnTo>
                <a:lnTo>
                  <a:pt x="1240447" y="1536700"/>
                </a:lnTo>
                <a:lnTo>
                  <a:pt x="1270368" y="1498600"/>
                </a:lnTo>
                <a:lnTo>
                  <a:pt x="1300861" y="1473200"/>
                </a:lnTo>
                <a:lnTo>
                  <a:pt x="1331899" y="1435100"/>
                </a:lnTo>
                <a:lnTo>
                  <a:pt x="1363497" y="1409700"/>
                </a:lnTo>
                <a:lnTo>
                  <a:pt x="1395628" y="1371600"/>
                </a:lnTo>
                <a:lnTo>
                  <a:pt x="1428305" y="1346200"/>
                </a:lnTo>
                <a:lnTo>
                  <a:pt x="1461516" y="1308100"/>
                </a:lnTo>
                <a:lnTo>
                  <a:pt x="1495234" y="1282700"/>
                </a:lnTo>
                <a:lnTo>
                  <a:pt x="1529473" y="1257300"/>
                </a:lnTo>
                <a:lnTo>
                  <a:pt x="1564220" y="1219200"/>
                </a:lnTo>
                <a:lnTo>
                  <a:pt x="1599476" y="1193800"/>
                </a:lnTo>
                <a:lnTo>
                  <a:pt x="1671434" y="1143000"/>
                </a:lnTo>
                <a:lnTo>
                  <a:pt x="1745310" y="1092200"/>
                </a:lnTo>
                <a:lnTo>
                  <a:pt x="1821040" y="1041400"/>
                </a:lnTo>
                <a:lnTo>
                  <a:pt x="1898561" y="990600"/>
                </a:lnTo>
                <a:lnTo>
                  <a:pt x="1977821" y="939800"/>
                </a:lnTo>
                <a:lnTo>
                  <a:pt x="2018080" y="927100"/>
                </a:lnTo>
                <a:lnTo>
                  <a:pt x="2099830" y="876300"/>
                </a:lnTo>
                <a:lnTo>
                  <a:pt x="2141309" y="863600"/>
                </a:lnTo>
                <a:lnTo>
                  <a:pt x="2183180" y="838200"/>
                </a:lnTo>
                <a:lnTo>
                  <a:pt x="2225421" y="825500"/>
                </a:lnTo>
                <a:lnTo>
                  <a:pt x="2268055" y="800100"/>
                </a:lnTo>
                <a:lnTo>
                  <a:pt x="2354402" y="774700"/>
                </a:lnTo>
                <a:lnTo>
                  <a:pt x="2398103" y="749300"/>
                </a:lnTo>
                <a:lnTo>
                  <a:pt x="2759608" y="647700"/>
                </a:lnTo>
                <a:lnTo>
                  <a:pt x="2806179" y="647700"/>
                </a:lnTo>
                <a:lnTo>
                  <a:pt x="2900134" y="622300"/>
                </a:lnTo>
                <a:lnTo>
                  <a:pt x="2947505" y="622300"/>
                </a:lnTo>
                <a:lnTo>
                  <a:pt x="2995142" y="609600"/>
                </a:lnTo>
                <a:lnTo>
                  <a:pt x="3091167" y="609600"/>
                </a:lnTo>
                <a:lnTo>
                  <a:pt x="3139541" y="596900"/>
                </a:lnTo>
                <a:lnTo>
                  <a:pt x="3530930" y="596900"/>
                </a:lnTo>
                <a:lnTo>
                  <a:pt x="3579304" y="609600"/>
                </a:lnTo>
                <a:lnTo>
                  <a:pt x="3675316" y="609600"/>
                </a:lnTo>
                <a:lnTo>
                  <a:pt x="3722954" y="622300"/>
                </a:lnTo>
                <a:lnTo>
                  <a:pt x="3770338" y="622300"/>
                </a:lnTo>
                <a:lnTo>
                  <a:pt x="3864292" y="647700"/>
                </a:lnTo>
                <a:lnTo>
                  <a:pt x="3910850" y="647700"/>
                </a:lnTo>
                <a:lnTo>
                  <a:pt x="4272356" y="749300"/>
                </a:lnTo>
                <a:lnTo>
                  <a:pt x="4301871" y="762000"/>
                </a:lnTo>
                <a:lnTo>
                  <a:pt x="4301871" y="596900"/>
                </a:lnTo>
                <a:lnTo>
                  <a:pt x="4301871" y="127000"/>
                </a:lnTo>
                <a:close/>
              </a:path>
            </a:pathLst>
          </a:custGeom>
          <a:solidFill>
            <a:srgbClr val="FED531"/>
          </a:solidFill>
        </p:spPr>
        <p:txBody>
          <a:bodyPr wrap="square" lIns="0" tIns="0" rIns="0" bIns="0" rtlCol="0"/>
          <a:lstStyle/>
          <a:p>
            <a:endParaRPr/>
          </a:p>
        </p:txBody>
      </p:sp>
      <p:sp>
        <p:nvSpPr>
          <p:cNvPr id="4" name="object 4"/>
          <p:cNvSpPr txBox="1">
            <a:spLocks noGrp="1"/>
          </p:cNvSpPr>
          <p:nvPr>
            <p:ph type="title"/>
          </p:nvPr>
        </p:nvSpPr>
        <p:spPr>
          <a:xfrm>
            <a:off x="1137449" y="1258427"/>
            <a:ext cx="2222500" cy="641350"/>
          </a:xfrm>
          <a:prstGeom prst="rect">
            <a:avLst/>
          </a:prstGeom>
        </p:spPr>
        <p:txBody>
          <a:bodyPr vert="horz" wrap="square" lIns="0" tIns="17145" rIns="0" bIns="0" rtlCol="0">
            <a:spAutoFit/>
          </a:bodyPr>
          <a:lstStyle/>
          <a:p>
            <a:pPr marL="12700">
              <a:lnSpc>
                <a:spcPct val="100000"/>
              </a:lnSpc>
              <a:spcBef>
                <a:spcPts val="135"/>
              </a:spcBef>
            </a:pPr>
            <a:r>
              <a:rPr sz="4000" spc="280" dirty="0">
                <a:solidFill>
                  <a:srgbClr val="FED531"/>
                </a:solidFill>
                <a:latin typeface="Trebuchet MS"/>
                <a:cs typeface="Trebuchet MS"/>
              </a:rPr>
              <a:t>P</a:t>
            </a:r>
            <a:r>
              <a:rPr sz="4000" spc="229" dirty="0">
                <a:solidFill>
                  <a:srgbClr val="FED531"/>
                </a:solidFill>
                <a:latin typeface="Trebuchet MS"/>
                <a:cs typeface="Trebuchet MS"/>
              </a:rPr>
              <a:t>R</a:t>
            </a:r>
            <a:r>
              <a:rPr sz="4000" spc="125" dirty="0">
                <a:solidFill>
                  <a:srgbClr val="FED531"/>
                </a:solidFill>
                <a:latin typeface="Trebuchet MS"/>
                <a:cs typeface="Trebuchet MS"/>
              </a:rPr>
              <a:t>O</a:t>
            </a:r>
            <a:r>
              <a:rPr sz="4000" spc="290" dirty="0">
                <a:solidFill>
                  <a:srgbClr val="FED531"/>
                </a:solidFill>
                <a:latin typeface="Trebuchet MS"/>
                <a:cs typeface="Trebuchet MS"/>
              </a:rPr>
              <a:t>J</a:t>
            </a:r>
            <a:r>
              <a:rPr sz="4000" spc="270" dirty="0">
                <a:solidFill>
                  <a:srgbClr val="FED531"/>
                </a:solidFill>
                <a:latin typeface="Trebuchet MS"/>
                <a:cs typeface="Trebuchet MS"/>
              </a:rPr>
              <a:t>E</a:t>
            </a:r>
            <a:r>
              <a:rPr sz="4000" spc="300" dirty="0">
                <a:solidFill>
                  <a:srgbClr val="FED531"/>
                </a:solidFill>
                <a:latin typeface="Trebuchet MS"/>
                <a:cs typeface="Trebuchet MS"/>
              </a:rPr>
              <a:t>C</a:t>
            </a:r>
            <a:r>
              <a:rPr sz="4000" spc="-245" dirty="0">
                <a:solidFill>
                  <a:srgbClr val="FED531"/>
                </a:solidFill>
                <a:latin typeface="Trebuchet MS"/>
                <a:cs typeface="Trebuchet MS"/>
              </a:rPr>
              <a:t>T</a:t>
            </a:r>
            <a:endParaRPr sz="4000" dirty="0">
              <a:latin typeface="Trebuchet MS"/>
              <a:cs typeface="Trebuchet MS"/>
            </a:endParaRPr>
          </a:p>
        </p:txBody>
      </p:sp>
      <p:sp>
        <p:nvSpPr>
          <p:cNvPr id="5" name="object 5"/>
          <p:cNvSpPr txBox="1"/>
          <p:nvPr/>
        </p:nvSpPr>
        <p:spPr>
          <a:xfrm>
            <a:off x="1137449" y="2261698"/>
            <a:ext cx="8141970" cy="7077579"/>
          </a:xfrm>
          <a:prstGeom prst="rect">
            <a:avLst/>
          </a:prstGeom>
        </p:spPr>
        <p:txBody>
          <a:bodyPr vert="horz" wrap="square" lIns="0" tIns="425450" rIns="0" bIns="0" rtlCol="0">
            <a:spAutoFit/>
          </a:bodyPr>
          <a:lstStyle/>
          <a:p>
            <a:pPr marL="12700" marR="5080">
              <a:lnSpc>
                <a:spcPct val="75200"/>
              </a:lnSpc>
              <a:spcBef>
                <a:spcPts val="3350"/>
              </a:spcBef>
            </a:pPr>
            <a:r>
              <a:rPr lang="en-US" sz="9600" spc="5" dirty="0" smtClean="0">
                <a:solidFill>
                  <a:srgbClr val="FED531"/>
                </a:solidFill>
                <a:latin typeface="Georgia"/>
                <a:cs typeface="Georgia"/>
              </a:rPr>
              <a:t>RFID/NFC </a:t>
            </a:r>
            <a:r>
              <a:rPr lang="en-US" sz="9600" spc="5" dirty="0">
                <a:solidFill>
                  <a:srgbClr val="FED531"/>
                </a:solidFill>
                <a:latin typeface="Georgia"/>
                <a:cs typeface="Georgia"/>
              </a:rPr>
              <a:t>Access Control System with User Differentiation</a:t>
            </a:r>
            <a:r>
              <a:rPr lang="en-US" sz="9600" spc="5" dirty="0" smtClean="0">
                <a:solidFill>
                  <a:srgbClr val="FED531"/>
                </a:solidFill>
                <a:latin typeface="Georgia"/>
                <a:cs typeface="Georgia"/>
              </a:rPr>
              <a:t>.</a:t>
            </a:r>
            <a:endParaRPr sz="9600" dirty="0">
              <a:latin typeface="Georgia"/>
              <a:cs typeface="Georgia"/>
            </a:endParaRPr>
          </a:p>
        </p:txBody>
      </p:sp>
      <p:pic>
        <p:nvPicPr>
          <p:cNvPr id="6" name="object 6"/>
          <p:cNvPicPr/>
          <p:nvPr/>
        </p:nvPicPr>
        <p:blipFill>
          <a:blip r:embed="rId2" cstate="print"/>
          <a:stretch>
            <a:fillRect/>
          </a:stretch>
        </p:blipFill>
        <p:spPr>
          <a:xfrm>
            <a:off x="9188474" y="0"/>
            <a:ext cx="1524646" cy="1031840"/>
          </a:xfrm>
          <a:prstGeom prst="rect">
            <a:avLst/>
          </a:prstGeom>
        </p:spPr>
      </p:pic>
      <p:pic>
        <p:nvPicPr>
          <p:cNvPr id="7" name="object 7"/>
          <p:cNvPicPr/>
          <p:nvPr/>
        </p:nvPicPr>
        <p:blipFill>
          <a:blip r:embed="rId3" cstate="print"/>
          <a:stretch>
            <a:fillRect/>
          </a:stretch>
        </p:blipFill>
        <p:spPr>
          <a:xfrm>
            <a:off x="0" y="8869509"/>
            <a:ext cx="1150876" cy="141748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1661" y="128071"/>
            <a:ext cx="10116820" cy="775212"/>
          </a:xfrm>
          <a:prstGeom prst="rect">
            <a:avLst/>
          </a:prstGeom>
        </p:spPr>
        <p:txBody>
          <a:bodyPr vert="horz" wrap="square" lIns="0" tIns="13335" rIns="0" bIns="0" rtlCol="0">
            <a:spAutoFit/>
          </a:bodyPr>
          <a:lstStyle/>
          <a:p>
            <a:pPr marL="12700" marR="5080">
              <a:lnSpc>
                <a:spcPct val="100000"/>
              </a:lnSpc>
              <a:spcBef>
                <a:spcPts val="105"/>
              </a:spcBef>
              <a:tabLst>
                <a:tab pos="202565" algn="l"/>
              </a:tabLst>
            </a:pPr>
            <a:r>
              <a:rPr lang="en-US" sz="4950" b="1" spc="204" dirty="0" smtClean="0">
                <a:solidFill>
                  <a:srgbClr val="F7CF2B"/>
                </a:solidFill>
                <a:latin typeface="Tahoma"/>
                <a:cs typeface="Tahoma"/>
              </a:rPr>
              <a:t>Code :</a:t>
            </a:r>
            <a:endParaRPr sz="4950" dirty="0">
              <a:latin typeface="Tahoma"/>
              <a:cs typeface="Tahoma"/>
            </a:endParaRPr>
          </a:p>
        </p:txBody>
      </p:sp>
      <p:sp>
        <p:nvSpPr>
          <p:cNvPr id="4" name="TextBox 3"/>
          <p:cNvSpPr txBox="1"/>
          <p:nvPr/>
        </p:nvSpPr>
        <p:spPr>
          <a:xfrm>
            <a:off x="641661" y="1562100"/>
            <a:ext cx="17036739" cy="8956298"/>
          </a:xfrm>
          <a:prstGeom prst="rect">
            <a:avLst/>
          </a:prstGeom>
          <a:noFill/>
        </p:spPr>
        <p:txBody>
          <a:bodyPr wrap="square" numCol="2" rtlCol="0">
            <a:spAutoFit/>
          </a:bodyPr>
          <a:lstStyle/>
          <a:p>
            <a:r>
              <a:rPr lang="en-IN" dirty="0">
                <a:solidFill>
                  <a:schemeClr val="bg1"/>
                </a:solidFill>
              </a:rPr>
              <a:t>import </a:t>
            </a:r>
            <a:r>
              <a:rPr lang="en-IN" dirty="0" err="1">
                <a:solidFill>
                  <a:schemeClr val="bg1"/>
                </a:solidFill>
              </a:rPr>
              <a:t>RPi.GPIO</a:t>
            </a:r>
            <a:r>
              <a:rPr lang="en-IN" dirty="0">
                <a:solidFill>
                  <a:schemeClr val="bg1"/>
                </a:solidFill>
              </a:rPr>
              <a:t> as GPIO</a:t>
            </a:r>
            <a:endParaRPr lang="en-US" dirty="0">
              <a:solidFill>
                <a:schemeClr val="bg1"/>
              </a:solidFill>
            </a:endParaRPr>
          </a:p>
          <a:p>
            <a:r>
              <a:rPr lang="en-IN" dirty="0">
                <a:solidFill>
                  <a:schemeClr val="bg1"/>
                </a:solidFill>
              </a:rPr>
              <a:t>import time</a:t>
            </a:r>
            <a:endParaRPr lang="en-US" dirty="0">
              <a:solidFill>
                <a:schemeClr val="bg1"/>
              </a:solidFill>
            </a:endParaRPr>
          </a:p>
          <a:p>
            <a:r>
              <a:rPr lang="en-IN" dirty="0">
                <a:solidFill>
                  <a:schemeClr val="bg1"/>
                </a:solidFill>
              </a:rPr>
              <a:t>from mfrc522 import SimpleMFRC522</a:t>
            </a:r>
            <a:endParaRPr lang="en-US" dirty="0">
              <a:solidFill>
                <a:schemeClr val="bg1"/>
              </a:solidFill>
            </a:endParaRPr>
          </a:p>
          <a:p>
            <a:r>
              <a:rPr lang="en-IN" dirty="0">
                <a:solidFill>
                  <a:schemeClr val="bg1"/>
                </a:solidFill>
              </a:rPr>
              <a:t>import </a:t>
            </a:r>
            <a:r>
              <a:rPr lang="en-IN" dirty="0" err="1">
                <a:solidFill>
                  <a:schemeClr val="bg1"/>
                </a:solidFill>
              </a:rPr>
              <a:t>BlynkLib</a:t>
            </a:r>
            <a:endParaRPr lang="en-US" dirty="0">
              <a:solidFill>
                <a:schemeClr val="bg1"/>
              </a:solidFill>
            </a:endParaRPr>
          </a:p>
          <a:p>
            <a:r>
              <a:rPr lang="en-IN" dirty="0">
                <a:solidFill>
                  <a:schemeClr val="bg1"/>
                </a:solidFill>
              </a:rPr>
              <a:t>from </a:t>
            </a:r>
            <a:r>
              <a:rPr lang="en-IN" dirty="0" err="1">
                <a:solidFill>
                  <a:schemeClr val="bg1"/>
                </a:solidFill>
              </a:rPr>
              <a:t>BlynkTimer</a:t>
            </a:r>
            <a:r>
              <a:rPr lang="en-IN" dirty="0">
                <a:solidFill>
                  <a:schemeClr val="bg1"/>
                </a:solidFill>
              </a:rPr>
              <a:t> import </a:t>
            </a:r>
            <a:r>
              <a:rPr lang="en-IN" dirty="0" err="1">
                <a:solidFill>
                  <a:schemeClr val="bg1"/>
                </a:solidFill>
              </a:rPr>
              <a:t>BlynkTimer</a:t>
            </a:r>
            <a:endParaRPr lang="en-US" dirty="0">
              <a:solidFill>
                <a:schemeClr val="bg1"/>
              </a:solidFill>
            </a:endParaRPr>
          </a:p>
          <a:p>
            <a:r>
              <a:rPr lang="en-IN" dirty="0">
                <a:solidFill>
                  <a:schemeClr val="bg1"/>
                </a:solidFill>
              </a:rPr>
              <a:t> </a:t>
            </a:r>
            <a:endParaRPr lang="en-US" dirty="0">
              <a:solidFill>
                <a:schemeClr val="bg1"/>
              </a:solidFill>
            </a:endParaRPr>
          </a:p>
          <a:p>
            <a:r>
              <a:rPr lang="en-IN" dirty="0">
                <a:solidFill>
                  <a:schemeClr val="bg1"/>
                </a:solidFill>
              </a:rPr>
              <a:t># Define Constants</a:t>
            </a:r>
            <a:endParaRPr lang="en-US" dirty="0">
              <a:solidFill>
                <a:schemeClr val="bg1"/>
              </a:solidFill>
            </a:endParaRPr>
          </a:p>
          <a:p>
            <a:r>
              <a:rPr lang="en-IN" dirty="0">
                <a:solidFill>
                  <a:schemeClr val="bg1"/>
                </a:solidFill>
              </a:rPr>
              <a:t>AUTHORIZED_CARDS = {</a:t>
            </a:r>
            <a:endParaRPr lang="en-US" dirty="0">
              <a:solidFill>
                <a:schemeClr val="bg1"/>
              </a:solidFill>
            </a:endParaRPr>
          </a:p>
          <a:p>
            <a:r>
              <a:rPr lang="en-IN" dirty="0">
                <a:solidFill>
                  <a:schemeClr val="bg1"/>
                </a:solidFill>
              </a:rPr>
              <a:t>    152900158326: ("Rahul", 5),</a:t>
            </a:r>
            <a:endParaRPr lang="en-US" dirty="0">
              <a:solidFill>
                <a:schemeClr val="bg1"/>
              </a:solidFill>
            </a:endParaRPr>
          </a:p>
          <a:p>
            <a:r>
              <a:rPr lang="en-IN" dirty="0">
                <a:solidFill>
                  <a:schemeClr val="bg1"/>
                </a:solidFill>
              </a:rPr>
              <a:t>    427472077813: ("Gaurav", 6),</a:t>
            </a:r>
            <a:endParaRPr lang="en-US" dirty="0">
              <a:solidFill>
                <a:schemeClr val="bg1"/>
              </a:solidFill>
            </a:endParaRPr>
          </a:p>
          <a:p>
            <a:r>
              <a:rPr lang="en-IN" dirty="0">
                <a:solidFill>
                  <a:schemeClr val="bg1"/>
                </a:solidFill>
              </a:rPr>
              <a:t>    152763515803: ("</a:t>
            </a:r>
            <a:r>
              <a:rPr lang="en-IN" dirty="0" err="1">
                <a:solidFill>
                  <a:schemeClr val="bg1"/>
                </a:solidFill>
              </a:rPr>
              <a:t>Bishal</a:t>
            </a:r>
            <a:r>
              <a:rPr lang="en-IN" dirty="0">
                <a:solidFill>
                  <a:schemeClr val="bg1"/>
                </a:solidFill>
              </a:rPr>
              <a:t>", 13),</a:t>
            </a:r>
            <a:endParaRPr lang="en-US" dirty="0">
              <a:solidFill>
                <a:schemeClr val="bg1"/>
              </a:solidFill>
            </a:endParaRPr>
          </a:p>
          <a:p>
            <a:r>
              <a:rPr lang="en-IN" dirty="0">
                <a:solidFill>
                  <a:schemeClr val="bg1"/>
                </a:solidFill>
              </a:rPr>
              <a:t>    978622562824: ("</a:t>
            </a:r>
            <a:r>
              <a:rPr lang="en-IN" dirty="0" err="1">
                <a:solidFill>
                  <a:schemeClr val="bg1"/>
                </a:solidFill>
              </a:rPr>
              <a:t>Rishikesh</a:t>
            </a:r>
            <a:r>
              <a:rPr lang="en-IN" dirty="0">
                <a:solidFill>
                  <a:schemeClr val="bg1"/>
                </a:solidFill>
              </a:rPr>
              <a:t>", 19),</a:t>
            </a:r>
            <a:endParaRPr lang="en-US" dirty="0">
              <a:solidFill>
                <a:schemeClr val="bg1"/>
              </a:solidFill>
            </a:endParaRPr>
          </a:p>
          <a:p>
            <a:r>
              <a:rPr lang="en-IN" dirty="0">
                <a:solidFill>
                  <a:schemeClr val="bg1"/>
                </a:solidFill>
              </a:rPr>
              <a:t>}</a:t>
            </a:r>
            <a:endParaRPr lang="en-US" dirty="0">
              <a:solidFill>
                <a:schemeClr val="bg1"/>
              </a:solidFill>
            </a:endParaRPr>
          </a:p>
          <a:p>
            <a:r>
              <a:rPr lang="en-IN" dirty="0">
                <a:solidFill>
                  <a:schemeClr val="bg1"/>
                </a:solidFill>
              </a:rPr>
              <a:t> </a:t>
            </a:r>
            <a:endParaRPr lang="en-US" dirty="0">
              <a:solidFill>
                <a:schemeClr val="bg1"/>
              </a:solidFill>
            </a:endParaRPr>
          </a:p>
          <a:p>
            <a:r>
              <a:rPr lang="en-IN" dirty="0">
                <a:solidFill>
                  <a:schemeClr val="bg1"/>
                </a:solidFill>
              </a:rPr>
              <a:t>EXIT_CARDS = {</a:t>
            </a:r>
            <a:endParaRPr lang="en-US" dirty="0">
              <a:solidFill>
                <a:schemeClr val="bg1"/>
              </a:solidFill>
            </a:endParaRPr>
          </a:p>
          <a:p>
            <a:r>
              <a:rPr lang="en-IN" dirty="0">
                <a:solidFill>
                  <a:schemeClr val="bg1"/>
                </a:solidFill>
              </a:rPr>
              <a:t>    635628044877: ("Exit", 4)</a:t>
            </a:r>
            <a:endParaRPr lang="en-US" dirty="0">
              <a:solidFill>
                <a:schemeClr val="bg1"/>
              </a:solidFill>
            </a:endParaRPr>
          </a:p>
          <a:p>
            <a:r>
              <a:rPr lang="en-IN" dirty="0">
                <a:solidFill>
                  <a:schemeClr val="bg1"/>
                </a:solidFill>
              </a:rPr>
              <a:t>}</a:t>
            </a:r>
            <a:endParaRPr lang="en-US" dirty="0">
              <a:solidFill>
                <a:schemeClr val="bg1"/>
              </a:solidFill>
            </a:endParaRPr>
          </a:p>
          <a:p>
            <a:r>
              <a:rPr lang="en-IN" dirty="0">
                <a:solidFill>
                  <a:schemeClr val="bg1"/>
                </a:solidFill>
              </a:rPr>
              <a:t> </a:t>
            </a:r>
            <a:endParaRPr lang="en-US" dirty="0">
              <a:solidFill>
                <a:schemeClr val="bg1"/>
              </a:solidFill>
            </a:endParaRPr>
          </a:p>
          <a:p>
            <a:r>
              <a:rPr lang="en-IN" dirty="0">
                <a:solidFill>
                  <a:schemeClr val="bg1"/>
                </a:solidFill>
              </a:rPr>
              <a:t># Other Constants</a:t>
            </a:r>
            <a:endParaRPr lang="en-US" dirty="0">
              <a:solidFill>
                <a:schemeClr val="bg1"/>
              </a:solidFill>
            </a:endParaRPr>
          </a:p>
          <a:p>
            <a:r>
              <a:rPr lang="en-IN" dirty="0">
                <a:solidFill>
                  <a:schemeClr val="bg1"/>
                </a:solidFill>
              </a:rPr>
              <a:t>LED_PIN = 0</a:t>
            </a:r>
            <a:endParaRPr lang="en-US" dirty="0">
              <a:solidFill>
                <a:schemeClr val="bg1"/>
              </a:solidFill>
            </a:endParaRPr>
          </a:p>
          <a:p>
            <a:r>
              <a:rPr lang="en-IN" dirty="0">
                <a:solidFill>
                  <a:schemeClr val="bg1"/>
                </a:solidFill>
              </a:rPr>
              <a:t>LED_GREEN = 17</a:t>
            </a:r>
            <a:endParaRPr lang="en-US" dirty="0">
              <a:solidFill>
                <a:schemeClr val="bg1"/>
              </a:solidFill>
            </a:endParaRPr>
          </a:p>
          <a:p>
            <a:r>
              <a:rPr lang="en-IN" dirty="0">
                <a:solidFill>
                  <a:schemeClr val="bg1"/>
                </a:solidFill>
              </a:rPr>
              <a:t>RED_LED_DENIED = 27</a:t>
            </a:r>
            <a:endParaRPr lang="en-US" dirty="0">
              <a:solidFill>
                <a:schemeClr val="bg1"/>
              </a:solidFill>
            </a:endParaRPr>
          </a:p>
          <a:p>
            <a:r>
              <a:rPr lang="en-IN" dirty="0">
                <a:solidFill>
                  <a:schemeClr val="bg1"/>
                </a:solidFill>
              </a:rPr>
              <a:t>SERVO_PIN = 23</a:t>
            </a:r>
            <a:endParaRPr lang="en-US" dirty="0">
              <a:solidFill>
                <a:schemeClr val="bg1"/>
              </a:solidFill>
            </a:endParaRPr>
          </a:p>
          <a:p>
            <a:r>
              <a:rPr lang="en-IN" dirty="0">
                <a:solidFill>
                  <a:schemeClr val="bg1"/>
                </a:solidFill>
              </a:rPr>
              <a:t>BUZZER_PIN = 22</a:t>
            </a:r>
            <a:endParaRPr lang="en-US" dirty="0">
              <a:solidFill>
                <a:schemeClr val="bg1"/>
              </a:solidFill>
            </a:endParaRPr>
          </a:p>
          <a:p>
            <a:r>
              <a:rPr lang="en-IN" dirty="0">
                <a:solidFill>
                  <a:schemeClr val="bg1"/>
                </a:solidFill>
              </a:rPr>
              <a:t> </a:t>
            </a:r>
            <a:endParaRPr lang="en-US" dirty="0">
              <a:solidFill>
                <a:schemeClr val="bg1"/>
              </a:solidFill>
            </a:endParaRPr>
          </a:p>
          <a:p>
            <a:r>
              <a:rPr lang="en-IN" dirty="0">
                <a:solidFill>
                  <a:schemeClr val="bg1"/>
                </a:solidFill>
              </a:rPr>
              <a:t>LED_PINS = [5, 6, 13, 19]</a:t>
            </a:r>
            <a:endParaRPr lang="en-US" dirty="0">
              <a:solidFill>
                <a:schemeClr val="bg1"/>
              </a:solidFill>
            </a:endParaRPr>
          </a:p>
          <a:p>
            <a:r>
              <a:rPr lang="en-IN" dirty="0">
                <a:solidFill>
                  <a:schemeClr val="bg1"/>
                </a:solidFill>
              </a:rPr>
              <a:t>EXIT_LED = 4</a:t>
            </a:r>
            <a:endParaRPr lang="en-US" dirty="0">
              <a:solidFill>
                <a:schemeClr val="bg1"/>
              </a:solidFill>
            </a:endParaRPr>
          </a:p>
          <a:p>
            <a:r>
              <a:rPr lang="en-IN" dirty="0">
                <a:solidFill>
                  <a:schemeClr val="bg1"/>
                </a:solidFill>
              </a:rPr>
              <a:t> </a:t>
            </a:r>
            <a:endParaRPr lang="en-US" dirty="0">
              <a:solidFill>
                <a:schemeClr val="bg1"/>
              </a:solidFill>
            </a:endParaRPr>
          </a:p>
          <a:p>
            <a:r>
              <a:rPr lang="en-IN" dirty="0">
                <a:solidFill>
                  <a:schemeClr val="bg1"/>
                </a:solidFill>
              </a:rPr>
              <a:t># Initialize </a:t>
            </a:r>
            <a:r>
              <a:rPr lang="en-IN" dirty="0" err="1">
                <a:solidFill>
                  <a:schemeClr val="bg1"/>
                </a:solidFill>
              </a:rPr>
              <a:t>Blynk</a:t>
            </a:r>
            <a:endParaRPr lang="en-US" dirty="0">
              <a:solidFill>
                <a:schemeClr val="bg1"/>
              </a:solidFill>
            </a:endParaRPr>
          </a:p>
          <a:p>
            <a:r>
              <a:rPr lang="en-IN" dirty="0">
                <a:solidFill>
                  <a:schemeClr val="bg1"/>
                </a:solidFill>
              </a:rPr>
              <a:t>BLYNK_AUTH_TOKEN = "X5Bho--zseF_Cc9h1OKzbr_FIlqiY_Ab"</a:t>
            </a:r>
            <a:endParaRPr lang="en-US" dirty="0">
              <a:solidFill>
                <a:schemeClr val="bg1"/>
              </a:solidFill>
            </a:endParaRPr>
          </a:p>
          <a:p>
            <a:r>
              <a:rPr lang="en-IN" dirty="0" err="1">
                <a:solidFill>
                  <a:schemeClr val="bg1"/>
                </a:solidFill>
              </a:rPr>
              <a:t>blynk</a:t>
            </a:r>
            <a:r>
              <a:rPr lang="en-IN" dirty="0">
                <a:solidFill>
                  <a:schemeClr val="bg1"/>
                </a:solidFill>
              </a:rPr>
              <a:t> = </a:t>
            </a:r>
            <a:r>
              <a:rPr lang="en-IN" dirty="0" err="1">
                <a:solidFill>
                  <a:schemeClr val="bg1"/>
                </a:solidFill>
              </a:rPr>
              <a:t>BlynkLib.Blynk</a:t>
            </a:r>
            <a:r>
              <a:rPr lang="en-IN" dirty="0">
                <a:solidFill>
                  <a:schemeClr val="bg1"/>
                </a:solidFill>
              </a:rPr>
              <a:t>(BLYNK_AUTH_TOKEN)</a:t>
            </a:r>
            <a:endParaRPr lang="en-US" dirty="0">
              <a:solidFill>
                <a:schemeClr val="bg1"/>
              </a:solidFill>
            </a:endParaRPr>
          </a:p>
          <a:p>
            <a:r>
              <a:rPr lang="en-IN" dirty="0">
                <a:solidFill>
                  <a:schemeClr val="bg1"/>
                </a:solidFill>
              </a:rPr>
              <a:t> </a:t>
            </a:r>
            <a:endParaRPr lang="en-US" dirty="0">
              <a:solidFill>
                <a:schemeClr val="bg1"/>
              </a:solidFill>
            </a:endParaRPr>
          </a:p>
          <a:p>
            <a:r>
              <a:rPr lang="en-IN" dirty="0">
                <a:solidFill>
                  <a:schemeClr val="bg1"/>
                </a:solidFill>
              </a:rPr>
              <a:t># Create </a:t>
            </a:r>
            <a:r>
              <a:rPr lang="en-IN" dirty="0" err="1">
                <a:solidFill>
                  <a:schemeClr val="bg1"/>
                </a:solidFill>
              </a:rPr>
              <a:t>BlynkTimer</a:t>
            </a:r>
            <a:r>
              <a:rPr lang="en-IN" dirty="0">
                <a:solidFill>
                  <a:schemeClr val="bg1"/>
                </a:solidFill>
              </a:rPr>
              <a:t> Instance</a:t>
            </a:r>
            <a:endParaRPr lang="en-US" dirty="0">
              <a:solidFill>
                <a:schemeClr val="bg1"/>
              </a:solidFill>
            </a:endParaRPr>
          </a:p>
          <a:p>
            <a:r>
              <a:rPr lang="en-IN" dirty="0">
                <a:solidFill>
                  <a:schemeClr val="bg1"/>
                </a:solidFill>
              </a:rPr>
              <a:t>timer = </a:t>
            </a:r>
            <a:r>
              <a:rPr lang="en-IN" dirty="0" err="1">
                <a:solidFill>
                  <a:schemeClr val="bg1"/>
                </a:solidFill>
              </a:rPr>
              <a:t>BlynkTimer</a:t>
            </a:r>
            <a:r>
              <a:rPr lang="en-IN" dirty="0">
                <a:solidFill>
                  <a:schemeClr val="bg1"/>
                </a:solidFill>
              </a:rPr>
              <a:t>()</a:t>
            </a:r>
            <a:endParaRPr lang="en-US" dirty="0">
              <a:solidFill>
                <a:schemeClr val="bg1"/>
              </a:solidFill>
            </a:endParaRPr>
          </a:p>
          <a:p>
            <a:r>
              <a:rPr lang="en-IN" dirty="0">
                <a:solidFill>
                  <a:schemeClr val="bg1"/>
                </a:solidFill>
              </a:rPr>
              <a:t> </a:t>
            </a:r>
            <a:endParaRPr lang="en-US" dirty="0">
              <a:solidFill>
                <a:schemeClr val="bg1"/>
              </a:solidFill>
            </a:endParaRPr>
          </a:p>
          <a:p>
            <a:r>
              <a:rPr lang="en-IN" dirty="0">
                <a:solidFill>
                  <a:schemeClr val="bg1"/>
                </a:solidFill>
              </a:rPr>
              <a:t># Function to sync the data from virtual pins</a:t>
            </a:r>
            <a:endParaRPr lang="en-US" dirty="0">
              <a:solidFill>
                <a:schemeClr val="bg1"/>
              </a:solidFill>
            </a:endParaRPr>
          </a:p>
          <a:p>
            <a:r>
              <a:rPr lang="en-IN" dirty="0">
                <a:solidFill>
                  <a:schemeClr val="bg1"/>
                </a:solidFill>
              </a:rPr>
              <a:t>@</a:t>
            </a:r>
            <a:r>
              <a:rPr lang="en-IN" dirty="0" err="1">
                <a:solidFill>
                  <a:schemeClr val="bg1"/>
                </a:solidFill>
              </a:rPr>
              <a:t>blynk.on</a:t>
            </a:r>
            <a:r>
              <a:rPr lang="en-IN" dirty="0">
                <a:solidFill>
                  <a:schemeClr val="bg1"/>
                </a:solidFill>
              </a:rPr>
              <a:t>("connected")</a:t>
            </a:r>
            <a:endParaRPr lang="en-US" dirty="0">
              <a:solidFill>
                <a:schemeClr val="bg1"/>
              </a:solidFill>
            </a:endParaRPr>
          </a:p>
          <a:p>
            <a:r>
              <a:rPr lang="en-IN" dirty="0" err="1">
                <a:solidFill>
                  <a:schemeClr val="bg1"/>
                </a:solidFill>
              </a:rPr>
              <a:t>def</a:t>
            </a:r>
            <a:r>
              <a:rPr lang="en-IN" dirty="0">
                <a:solidFill>
                  <a:schemeClr val="bg1"/>
                </a:solidFill>
              </a:rPr>
              <a:t> </a:t>
            </a:r>
            <a:r>
              <a:rPr lang="en-IN" dirty="0" err="1">
                <a:solidFill>
                  <a:schemeClr val="bg1"/>
                </a:solidFill>
              </a:rPr>
              <a:t>blynk_connected</a:t>
            </a:r>
            <a:r>
              <a:rPr lang="en-IN" dirty="0">
                <a:solidFill>
                  <a:schemeClr val="bg1"/>
                </a:solidFill>
              </a:rPr>
              <a:t>():</a:t>
            </a:r>
            <a:endParaRPr lang="en-US" dirty="0">
              <a:solidFill>
                <a:schemeClr val="bg1"/>
              </a:solidFill>
            </a:endParaRPr>
          </a:p>
          <a:p>
            <a:r>
              <a:rPr lang="en-IN" dirty="0">
                <a:solidFill>
                  <a:schemeClr val="bg1"/>
                </a:solidFill>
              </a:rPr>
              <a:t>    print("Hi, You have Connected to New Blynk2.0")</a:t>
            </a:r>
            <a:endParaRPr lang="en-US" dirty="0">
              <a:solidFill>
                <a:schemeClr val="bg1"/>
              </a:solidFill>
            </a:endParaRPr>
          </a:p>
          <a:p>
            <a:r>
              <a:rPr lang="en-IN" dirty="0">
                <a:solidFill>
                  <a:schemeClr val="bg1"/>
                </a:solidFill>
              </a:rPr>
              <a:t>    print(".......................................................")</a:t>
            </a:r>
            <a:endParaRPr lang="en-US" dirty="0">
              <a:solidFill>
                <a:schemeClr val="bg1"/>
              </a:solidFill>
            </a:endParaRPr>
          </a:p>
          <a:p>
            <a:r>
              <a:rPr lang="en-IN" dirty="0">
                <a:solidFill>
                  <a:schemeClr val="bg1"/>
                </a:solidFill>
              </a:rPr>
              <a:t>    </a:t>
            </a:r>
            <a:r>
              <a:rPr lang="en-IN" dirty="0" err="1">
                <a:solidFill>
                  <a:schemeClr val="bg1"/>
                </a:solidFill>
              </a:rPr>
              <a:t>time.sleep</a:t>
            </a:r>
            <a:r>
              <a:rPr lang="en-IN" dirty="0">
                <a:solidFill>
                  <a:schemeClr val="bg1"/>
                </a:solidFill>
              </a:rPr>
              <a:t>(0.5)</a:t>
            </a:r>
            <a:endParaRPr lang="en-US" dirty="0">
              <a:solidFill>
                <a:schemeClr val="bg1"/>
              </a:solidFill>
            </a:endParaRPr>
          </a:p>
          <a:p>
            <a:r>
              <a:rPr lang="en-IN" dirty="0">
                <a:solidFill>
                  <a:schemeClr val="bg1"/>
                </a:solidFill>
              </a:rPr>
              <a:t> </a:t>
            </a:r>
            <a:endParaRPr lang="en-US" dirty="0">
              <a:solidFill>
                <a:schemeClr val="bg1"/>
              </a:solidFill>
            </a:endParaRPr>
          </a:p>
          <a:p>
            <a:r>
              <a:rPr lang="en-IN" dirty="0" err="1">
                <a:solidFill>
                  <a:schemeClr val="bg1"/>
                </a:solidFill>
              </a:rPr>
              <a:t>def</a:t>
            </a:r>
            <a:r>
              <a:rPr lang="en-IN" dirty="0">
                <a:solidFill>
                  <a:schemeClr val="bg1"/>
                </a:solidFill>
              </a:rPr>
              <a:t> </a:t>
            </a:r>
            <a:r>
              <a:rPr lang="en-IN" dirty="0" err="1">
                <a:solidFill>
                  <a:schemeClr val="bg1"/>
                </a:solidFill>
              </a:rPr>
              <a:t>myData</a:t>
            </a:r>
            <a:r>
              <a:rPr lang="en-IN" dirty="0">
                <a:solidFill>
                  <a:schemeClr val="bg1"/>
                </a:solidFill>
              </a:rPr>
              <a:t>():</a:t>
            </a:r>
            <a:endParaRPr lang="en-US" dirty="0">
              <a:solidFill>
                <a:schemeClr val="bg1"/>
              </a:solidFill>
            </a:endParaRPr>
          </a:p>
          <a:p>
            <a:r>
              <a:rPr lang="en-IN" dirty="0">
                <a:solidFill>
                  <a:schemeClr val="bg1"/>
                </a:solidFill>
              </a:rPr>
              <a:t>    </a:t>
            </a:r>
            <a:r>
              <a:rPr lang="en-IN" dirty="0" err="1">
                <a:solidFill>
                  <a:schemeClr val="bg1"/>
                </a:solidFill>
              </a:rPr>
              <a:t>blynk.virtual_write</a:t>
            </a:r>
            <a:r>
              <a:rPr lang="en-IN" dirty="0">
                <a:solidFill>
                  <a:schemeClr val="bg1"/>
                </a:solidFill>
              </a:rPr>
              <a:t>(0, "Place Card: ")</a:t>
            </a:r>
            <a:endParaRPr lang="en-US" dirty="0">
              <a:solidFill>
                <a:schemeClr val="bg1"/>
              </a:solidFill>
            </a:endParaRPr>
          </a:p>
          <a:p>
            <a:r>
              <a:rPr lang="en-IN" dirty="0">
                <a:solidFill>
                  <a:schemeClr val="bg1"/>
                </a:solidFill>
              </a:rPr>
              <a:t> </a:t>
            </a:r>
            <a:endParaRPr lang="en-US" dirty="0">
              <a:solidFill>
                <a:schemeClr val="bg1"/>
              </a:solidFill>
            </a:endParaRPr>
          </a:p>
          <a:p>
            <a:r>
              <a:rPr lang="en-IN" dirty="0" err="1">
                <a:solidFill>
                  <a:schemeClr val="bg1"/>
                </a:solidFill>
              </a:rPr>
              <a:t>def</a:t>
            </a:r>
            <a:r>
              <a:rPr lang="en-IN" dirty="0">
                <a:solidFill>
                  <a:schemeClr val="bg1"/>
                </a:solidFill>
              </a:rPr>
              <a:t> </a:t>
            </a:r>
            <a:r>
              <a:rPr lang="en-IN" dirty="0" err="1">
                <a:solidFill>
                  <a:schemeClr val="bg1"/>
                </a:solidFill>
              </a:rPr>
              <a:t>handle_authorized_access</a:t>
            </a:r>
            <a:r>
              <a:rPr lang="en-IN" dirty="0">
                <a:solidFill>
                  <a:schemeClr val="bg1"/>
                </a:solidFill>
              </a:rPr>
              <a:t>(</a:t>
            </a:r>
            <a:r>
              <a:rPr lang="en-IN" dirty="0" err="1">
                <a:solidFill>
                  <a:schemeClr val="bg1"/>
                </a:solidFill>
              </a:rPr>
              <a:t>card_id</a:t>
            </a:r>
            <a:r>
              <a:rPr lang="en-IN" dirty="0">
                <a:solidFill>
                  <a:schemeClr val="bg1"/>
                </a:solidFill>
              </a:rPr>
              <a:t>):</a:t>
            </a:r>
            <a:endParaRPr lang="en-US" dirty="0">
              <a:solidFill>
                <a:schemeClr val="bg1"/>
              </a:solidFill>
            </a:endParaRPr>
          </a:p>
          <a:p>
            <a:r>
              <a:rPr lang="en-IN" dirty="0">
                <a:solidFill>
                  <a:schemeClr val="bg1"/>
                </a:solidFill>
              </a:rPr>
              <a:t>    user, </a:t>
            </a:r>
            <a:r>
              <a:rPr lang="en-IN" dirty="0" err="1">
                <a:solidFill>
                  <a:schemeClr val="bg1"/>
                </a:solidFill>
              </a:rPr>
              <a:t>led_pin</a:t>
            </a:r>
            <a:r>
              <a:rPr lang="en-IN" dirty="0">
                <a:solidFill>
                  <a:schemeClr val="bg1"/>
                </a:solidFill>
              </a:rPr>
              <a:t> = AUTHORIZED_CARDS[</a:t>
            </a:r>
            <a:r>
              <a:rPr lang="en-IN" dirty="0" err="1">
                <a:solidFill>
                  <a:schemeClr val="bg1"/>
                </a:solidFill>
              </a:rPr>
              <a:t>card_id</a:t>
            </a:r>
            <a:r>
              <a:rPr lang="en-IN" dirty="0">
                <a:solidFill>
                  <a:schemeClr val="bg1"/>
                </a:solidFill>
              </a:rPr>
              <a:t>]</a:t>
            </a:r>
            <a:endParaRPr lang="en-US" dirty="0">
              <a:solidFill>
                <a:schemeClr val="bg1"/>
              </a:solidFill>
            </a:endParaRPr>
          </a:p>
          <a:p>
            <a:r>
              <a:rPr lang="en-IN" dirty="0">
                <a:solidFill>
                  <a:schemeClr val="bg1"/>
                </a:solidFill>
              </a:rPr>
              <a:t>    print("Access granted!")</a:t>
            </a:r>
            <a:endParaRPr lang="en-US" dirty="0">
              <a:solidFill>
                <a:schemeClr val="bg1"/>
              </a:solidFill>
            </a:endParaRPr>
          </a:p>
          <a:p>
            <a:r>
              <a:rPr lang="en-IN" dirty="0">
                <a:solidFill>
                  <a:schemeClr val="bg1"/>
                </a:solidFill>
              </a:rPr>
              <a:t>    print("Welcome", user)</a:t>
            </a:r>
            <a:endParaRPr lang="en-US" dirty="0">
              <a:solidFill>
                <a:schemeClr val="bg1"/>
              </a:solidFill>
            </a:endParaRPr>
          </a:p>
          <a:p>
            <a:r>
              <a:rPr lang="en-IN" dirty="0">
                <a:solidFill>
                  <a:schemeClr val="bg1"/>
                </a:solidFill>
              </a:rPr>
              <a:t>    </a:t>
            </a:r>
            <a:r>
              <a:rPr lang="en-IN" dirty="0" err="1">
                <a:solidFill>
                  <a:schemeClr val="bg1"/>
                </a:solidFill>
              </a:rPr>
              <a:t>blynk.virtual_write</a:t>
            </a:r>
            <a:r>
              <a:rPr lang="en-IN" dirty="0">
                <a:solidFill>
                  <a:schemeClr val="bg1"/>
                </a:solidFill>
              </a:rPr>
              <a:t>(0, "ID: " + </a:t>
            </a:r>
            <a:r>
              <a:rPr lang="en-IN" dirty="0" err="1">
                <a:solidFill>
                  <a:schemeClr val="bg1"/>
                </a:solidFill>
              </a:rPr>
              <a:t>str</a:t>
            </a:r>
            <a:r>
              <a:rPr lang="en-IN" dirty="0">
                <a:solidFill>
                  <a:schemeClr val="bg1"/>
                </a:solidFill>
              </a:rPr>
              <a:t>(</a:t>
            </a:r>
            <a:r>
              <a:rPr lang="en-IN" dirty="0" err="1">
                <a:solidFill>
                  <a:schemeClr val="bg1"/>
                </a:solidFill>
              </a:rPr>
              <a:t>card_id</a:t>
            </a:r>
            <a:r>
              <a:rPr lang="en-IN" dirty="0">
                <a:solidFill>
                  <a:schemeClr val="bg1"/>
                </a:solidFill>
              </a:rPr>
              <a:t>))</a:t>
            </a:r>
            <a:endParaRPr lang="en-US" dirty="0">
              <a:solidFill>
                <a:schemeClr val="bg1"/>
              </a:solidFill>
            </a:endParaRPr>
          </a:p>
          <a:p>
            <a:r>
              <a:rPr lang="en-IN" dirty="0">
                <a:solidFill>
                  <a:schemeClr val="bg1"/>
                </a:solidFill>
              </a:rPr>
              <a:t>    </a:t>
            </a:r>
            <a:r>
              <a:rPr lang="en-IN" dirty="0" err="1">
                <a:solidFill>
                  <a:schemeClr val="bg1"/>
                </a:solidFill>
              </a:rPr>
              <a:t>blynk.virtual_write</a:t>
            </a:r>
            <a:r>
              <a:rPr lang="en-IN" dirty="0">
                <a:solidFill>
                  <a:schemeClr val="bg1"/>
                </a:solidFill>
              </a:rPr>
              <a:t>(1, "Welcome:" + </a:t>
            </a:r>
            <a:r>
              <a:rPr lang="en-IN" dirty="0" err="1">
                <a:solidFill>
                  <a:schemeClr val="bg1"/>
                </a:solidFill>
              </a:rPr>
              <a:t>str</a:t>
            </a:r>
            <a:r>
              <a:rPr lang="en-IN" dirty="0">
                <a:solidFill>
                  <a:schemeClr val="bg1"/>
                </a:solidFill>
              </a:rPr>
              <a:t>(user))</a:t>
            </a:r>
            <a:endParaRPr lang="en-US" dirty="0">
              <a:solidFill>
                <a:schemeClr val="bg1"/>
              </a:solidFill>
            </a:endParaRPr>
          </a:p>
          <a:p>
            <a:r>
              <a:rPr lang="en-IN" dirty="0">
                <a:solidFill>
                  <a:schemeClr val="bg1"/>
                </a:solidFill>
              </a:rPr>
              <a:t> </a:t>
            </a:r>
            <a:endParaRPr lang="en-US" dirty="0">
              <a:solidFill>
                <a:schemeClr val="bg1"/>
              </a:solidFill>
            </a:endParaRPr>
          </a:p>
          <a:p>
            <a:r>
              <a:rPr lang="en-IN" dirty="0">
                <a:solidFill>
                  <a:schemeClr val="bg1"/>
                </a:solidFill>
              </a:rPr>
              <a:t>    # Turn on the corresponding LED</a:t>
            </a:r>
            <a:endParaRPr lang="en-US" dirty="0">
              <a:solidFill>
                <a:schemeClr val="bg1"/>
              </a:solidFill>
            </a:endParaRPr>
          </a:p>
          <a:p>
            <a:r>
              <a:rPr lang="en-IN" dirty="0">
                <a:solidFill>
                  <a:schemeClr val="bg1"/>
                </a:solidFill>
              </a:rPr>
              <a:t>    </a:t>
            </a:r>
            <a:r>
              <a:rPr lang="en-IN" dirty="0" err="1">
                <a:solidFill>
                  <a:schemeClr val="bg1"/>
                </a:solidFill>
              </a:rPr>
              <a:t>GPIO.output</a:t>
            </a:r>
            <a:r>
              <a:rPr lang="en-IN" dirty="0">
                <a:solidFill>
                  <a:schemeClr val="bg1"/>
                </a:solidFill>
              </a:rPr>
              <a:t>(</a:t>
            </a:r>
            <a:r>
              <a:rPr lang="en-IN" dirty="0" err="1">
                <a:solidFill>
                  <a:schemeClr val="bg1"/>
                </a:solidFill>
              </a:rPr>
              <a:t>led_pin</a:t>
            </a:r>
            <a:r>
              <a:rPr lang="en-IN" dirty="0">
                <a:solidFill>
                  <a:schemeClr val="bg1"/>
                </a:solidFill>
              </a:rPr>
              <a:t>, GPIO.HIGH)</a:t>
            </a:r>
            <a:endParaRPr lang="en-US" dirty="0">
              <a:solidFill>
                <a:schemeClr val="bg1"/>
              </a:solidFill>
            </a:endParaRPr>
          </a:p>
          <a:p>
            <a:r>
              <a:rPr lang="en-IN" dirty="0">
                <a:solidFill>
                  <a:schemeClr val="bg1"/>
                </a:solidFill>
              </a:rPr>
              <a:t>    </a:t>
            </a:r>
            <a:r>
              <a:rPr lang="en-IN" dirty="0" err="1">
                <a:solidFill>
                  <a:schemeClr val="bg1"/>
                </a:solidFill>
              </a:rPr>
              <a:t>GPIO.output</a:t>
            </a:r>
            <a:r>
              <a:rPr lang="en-IN" dirty="0">
                <a:solidFill>
                  <a:schemeClr val="bg1"/>
                </a:solidFill>
              </a:rPr>
              <a:t>(LED_GREEN, GPIO.HIGH)</a:t>
            </a:r>
            <a:endParaRPr lang="en-US" dirty="0">
              <a:solidFill>
                <a:schemeClr val="bg1"/>
              </a:solidFill>
            </a:endParaRPr>
          </a:p>
          <a:p>
            <a:r>
              <a:rPr lang="en-IN" dirty="0">
                <a:solidFill>
                  <a:schemeClr val="bg1"/>
                </a:solidFill>
              </a:rPr>
              <a:t>    </a:t>
            </a:r>
            <a:r>
              <a:rPr lang="en-IN" dirty="0" err="1">
                <a:solidFill>
                  <a:schemeClr val="bg1"/>
                </a:solidFill>
              </a:rPr>
              <a:t>GPIO.output</a:t>
            </a:r>
            <a:r>
              <a:rPr lang="en-IN" dirty="0">
                <a:solidFill>
                  <a:schemeClr val="bg1"/>
                </a:solidFill>
              </a:rPr>
              <a:t>(BUZZER_PIN, GPIO.HIGH)</a:t>
            </a:r>
            <a:endParaRPr lang="en-US" dirty="0">
              <a:solidFill>
                <a:schemeClr val="bg1"/>
              </a:solidFill>
            </a:endParaRPr>
          </a:p>
          <a:p>
            <a:r>
              <a:rPr lang="en-IN" dirty="0">
                <a:solidFill>
                  <a:schemeClr val="bg1"/>
                </a:solidFill>
              </a:rPr>
              <a:t> </a:t>
            </a:r>
            <a:endParaRPr lang="en-US" dirty="0">
              <a:solidFill>
                <a:schemeClr val="bg1"/>
              </a:solidFill>
            </a:endParaRPr>
          </a:p>
          <a:p>
            <a:r>
              <a:rPr lang="en-IN" dirty="0">
                <a:solidFill>
                  <a:schemeClr val="bg1"/>
                </a:solidFill>
              </a:rPr>
              <a:t>    </a:t>
            </a:r>
            <a:r>
              <a:rPr lang="en-IN" dirty="0" err="1">
                <a:solidFill>
                  <a:schemeClr val="bg1"/>
                </a:solidFill>
              </a:rPr>
              <a:t>pwm.ChangeDutyCycle</a:t>
            </a:r>
            <a:r>
              <a:rPr lang="en-IN" dirty="0">
                <a:solidFill>
                  <a:schemeClr val="bg1"/>
                </a:solidFill>
              </a:rPr>
              <a:t>(2.5)</a:t>
            </a:r>
            <a:endParaRPr lang="en-US" dirty="0">
              <a:solidFill>
                <a:schemeClr val="bg1"/>
              </a:solidFill>
            </a:endParaRPr>
          </a:p>
          <a:p>
            <a:r>
              <a:rPr lang="en-IN" dirty="0">
                <a:solidFill>
                  <a:schemeClr val="bg1"/>
                </a:solidFill>
              </a:rPr>
              <a:t>    </a:t>
            </a:r>
            <a:r>
              <a:rPr lang="en-IN" dirty="0" err="1">
                <a:solidFill>
                  <a:schemeClr val="bg1"/>
                </a:solidFill>
              </a:rPr>
              <a:t>time.sleep</a:t>
            </a:r>
            <a:r>
              <a:rPr lang="en-IN" dirty="0">
                <a:solidFill>
                  <a:schemeClr val="bg1"/>
                </a:solidFill>
              </a:rPr>
              <a:t>(2)</a:t>
            </a:r>
            <a:endParaRPr lang="en-US" dirty="0">
              <a:solidFill>
                <a:schemeClr val="bg1"/>
              </a:solidFill>
            </a:endParaRPr>
          </a:p>
          <a:p>
            <a:r>
              <a:rPr lang="en-IN" dirty="0">
                <a:solidFill>
                  <a:schemeClr val="bg1"/>
                </a:solidFill>
              </a:rPr>
              <a:t> </a:t>
            </a:r>
            <a:endParaRPr lang="en-US" dirty="0">
              <a:solidFill>
                <a:schemeClr val="bg1"/>
              </a:solidFill>
            </a:endParaRPr>
          </a:p>
          <a:p>
            <a:r>
              <a:rPr lang="en-IN" dirty="0">
                <a:solidFill>
                  <a:schemeClr val="bg1"/>
                </a:solidFill>
              </a:rPr>
              <a:t>    </a:t>
            </a:r>
            <a:r>
              <a:rPr lang="en-IN" dirty="0" err="1">
                <a:solidFill>
                  <a:schemeClr val="bg1"/>
                </a:solidFill>
              </a:rPr>
              <a:t>pwm.ChangeDutyCycle</a:t>
            </a:r>
            <a:r>
              <a:rPr lang="en-IN" dirty="0">
                <a:solidFill>
                  <a:schemeClr val="bg1"/>
                </a:solidFill>
              </a:rPr>
              <a:t>(7.5)</a:t>
            </a:r>
            <a:endParaRPr lang="en-US" dirty="0">
              <a:solidFill>
                <a:schemeClr val="bg1"/>
              </a:solidFill>
            </a:endParaRPr>
          </a:p>
          <a:p>
            <a:r>
              <a:rPr lang="en-IN" dirty="0">
                <a:solidFill>
                  <a:schemeClr val="bg1"/>
                </a:solidFill>
              </a:rPr>
              <a:t>    </a:t>
            </a:r>
            <a:r>
              <a:rPr lang="en-IN" dirty="0" err="1">
                <a:solidFill>
                  <a:schemeClr val="bg1"/>
                </a:solidFill>
              </a:rPr>
              <a:t>blynk.virtual_write</a:t>
            </a:r>
            <a:r>
              <a:rPr lang="en-IN" dirty="0">
                <a:solidFill>
                  <a:schemeClr val="bg1"/>
                </a:solidFill>
              </a:rPr>
              <a:t>(1, " ")</a:t>
            </a:r>
            <a:endParaRPr lang="en-US" dirty="0">
              <a:solidFill>
                <a:schemeClr val="bg1"/>
              </a:solidFill>
            </a:endParaRPr>
          </a:p>
          <a:p>
            <a:r>
              <a:rPr lang="en-IN" dirty="0">
                <a:solidFill>
                  <a:schemeClr val="bg1"/>
                </a:solidFill>
              </a:rPr>
              <a:t>    </a:t>
            </a:r>
            <a:r>
              <a:rPr lang="en-IN" dirty="0" err="1">
                <a:solidFill>
                  <a:schemeClr val="bg1"/>
                </a:solidFill>
              </a:rPr>
              <a:t>time.sleep</a:t>
            </a:r>
            <a:r>
              <a:rPr lang="en-IN" dirty="0">
                <a:solidFill>
                  <a:schemeClr val="bg1"/>
                </a:solidFill>
              </a:rPr>
              <a:t>(2)</a:t>
            </a:r>
            <a:endParaRPr lang="en-US"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1661" y="128071"/>
            <a:ext cx="10116820" cy="775212"/>
          </a:xfrm>
          <a:prstGeom prst="rect">
            <a:avLst/>
          </a:prstGeom>
        </p:spPr>
        <p:txBody>
          <a:bodyPr vert="horz" wrap="square" lIns="0" tIns="13335" rIns="0" bIns="0" rtlCol="0">
            <a:spAutoFit/>
          </a:bodyPr>
          <a:lstStyle/>
          <a:p>
            <a:pPr marL="12700" marR="5080">
              <a:lnSpc>
                <a:spcPct val="100000"/>
              </a:lnSpc>
              <a:spcBef>
                <a:spcPts val="105"/>
              </a:spcBef>
              <a:tabLst>
                <a:tab pos="202565" algn="l"/>
              </a:tabLst>
            </a:pPr>
            <a:r>
              <a:rPr lang="en-US" sz="4950" b="1" spc="204" dirty="0" smtClean="0">
                <a:solidFill>
                  <a:srgbClr val="F7CF2B"/>
                </a:solidFill>
                <a:latin typeface="Tahoma"/>
                <a:cs typeface="Tahoma"/>
              </a:rPr>
              <a:t>Code :</a:t>
            </a:r>
            <a:endParaRPr sz="4950" dirty="0">
              <a:latin typeface="Tahoma"/>
              <a:cs typeface="Tahoma"/>
            </a:endParaRPr>
          </a:p>
        </p:txBody>
      </p:sp>
      <p:sp>
        <p:nvSpPr>
          <p:cNvPr id="3" name="TextBox 2"/>
          <p:cNvSpPr txBox="1"/>
          <p:nvPr/>
        </p:nvSpPr>
        <p:spPr>
          <a:xfrm>
            <a:off x="641661" y="1485900"/>
            <a:ext cx="17036739" cy="12649617"/>
          </a:xfrm>
          <a:prstGeom prst="rect">
            <a:avLst/>
          </a:prstGeom>
          <a:noFill/>
        </p:spPr>
        <p:txBody>
          <a:bodyPr wrap="square" numCol="2" rtlCol="0">
            <a:spAutoFit/>
          </a:bodyPr>
          <a:lstStyle/>
          <a:p>
            <a:r>
              <a:rPr lang="en-IN" sz="1600" dirty="0"/>
              <a:t> </a:t>
            </a:r>
            <a:r>
              <a:rPr lang="en-IN" sz="1600" dirty="0">
                <a:solidFill>
                  <a:schemeClr val="bg1"/>
                </a:solidFill>
              </a:rPr>
              <a:t># Turn off the LED</a:t>
            </a:r>
            <a:endParaRPr lang="en-US" sz="1600" dirty="0">
              <a:solidFill>
                <a:schemeClr val="bg1"/>
              </a:solidFill>
            </a:endParaRPr>
          </a:p>
          <a:p>
            <a:r>
              <a:rPr lang="en-IN" sz="1600" dirty="0">
                <a:solidFill>
                  <a:schemeClr val="bg1"/>
                </a:solidFill>
              </a:rPr>
              <a:t>    </a:t>
            </a:r>
            <a:r>
              <a:rPr lang="en-IN" sz="1600" dirty="0" err="1">
                <a:solidFill>
                  <a:schemeClr val="bg1"/>
                </a:solidFill>
              </a:rPr>
              <a:t>GPIO.output</a:t>
            </a:r>
            <a:r>
              <a:rPr lang="en-IN" sz="1600" dirty="0">
                <a:solidFill>
                  <a:schemeClr val="bg1"/>
                </a:solidFill>
              </a:rPr>
              <a:t>(LED_GREEN, GPIO.LOW)</a:t>
            </a:r>
            <a:endParaRPr lang="en-US" sz="1600" dirty="0">
              <a:solidFill>
                <a:schemeClr val="bg1"/>
              </a:solidFill>
            </a:endParaRPr>
          </a:p>
          <a:p>
            <a:r>
              <a:rPr lang="en-IN" sz="1600" dirty="0">
                <a:solidFill>
                  <a:schemeClr val="bg1"/>
                </a:solidFill>
              </a:rPr>
              <a:t>    </a:t>
            </a:r>
            <a:r>
              <a:rPr lang="en-IN" sz="1600" dirty="0" err="1">
                <a:solidFill>
                  <a:schemeClr val="bg1"/>
                </a:solidFill>
              </a:rPr>
              <a:t>GPIO.output</a:t>
            </a:r>
            <a:r>
              <a:rPr lang="en-IN" sz="1600" dirty="0">
                <a:solidFill>
                  <a:schemeClr val="bg1"/>
                </a:solidFill>
              </a:rPr>
              <a:t>(BUZZER_PIN, GPIO.LOW)</a:t>
            </a:r>
            <a:endParaRPr lang="en-US" sz="1600" dirty="0">
              <a:solidFill>
                <a:schemeClr val="bg1"/>
              </a:solidFill>
            </a:endParaRPr>
          </a:p>
          <a:p>
            <a:r>
              <a:rPr lang="en-IN" sz="1600" dirty="0" err="1">
                <a:solidFill>
                  <a:schemeClr val="bg1"/>
                </a:solidFill>
              </a:rPr>
              <a:t>def</a:t>
            </a:r>
            <a:r>
              <a:rPr lang="en-IN" sz="1600" dirty="0">
                <a:solidFill>
                  <a:schemeClr val="bg1"/>
                </a:solidFill>
              </a:rPr>
              <a:t> </a:t>
            </a:r>
            <a:r>
              <a:rPr lang="en-IN" sz="1600" dirty="0" err="1">
                <a:solidFill>
                  <a:schemeClr val="bg1"/>
                </a:solidFill>
              </a:rPr>
              <a:t>handle_exit</a:t>
            </a:r>
            <a:r>
              <a:rPr lang="en-IN" sz="1600" dirty="0">
                <a:solidFill>
                  <a:schemeClr val="bg1"/>
                </a:solidFill>
              </a:rPr>
              <a:t>(</a:t>
            </a:r>
            <a:r>
              <a:rPr lang="en-IN" sz="1600" dirty="0" err="1">
                <a:solidFill>
                  <a:schemeClr val="bg1"/>
                </a:solidFill>
              </a:rPr>
              <a:t>card_id</a:t>
            </a:r>
            <a:r>
              <a:rPr lang="en-IN" sz="1600" dirty="0">
                <a:solidFill>
                  <a:schemeClr val="bg1"/>
                </a:solidFill>
              </a:rPr>
              <a:t>):</a:t>
            </a:r>
            <a:endParaRPr lang="en-US" sz="1600" dirty="0">
              <a:solidFill>
                <a:schemeClr val="bg1"/>
              </a:solidFill>
            </a:endParaRPr>
          </a:p>
          <a:p>
            <a:r>
              <a:rPr lang="en-IN" sz="1600" dirty="0">
                <a:solidFill>
                  <a:schemeClr val="bg1"/>
                </a:solidFill>
              </a:rPr>
              <a:t>    user, </a:t>
            </a:r>
            <a:r>
              <a:rPr lang="en-IN" sz="1600" dirty="0" err="1">
                <a:solidFill>
                  <a:schemeClr val="bg1"/>
                </a:solidFill>
              </a:rPr>
              <a:t>led_pin</a:t>
            </a:r>
            <a:r>
              <a:rPr lang="en-IN" sz="1600" dirty="0">
                <a:solidFill>
                  <a:schemeClr val="bg1"/>
                </a:solidFill>
              </a:rPr>
              <a:t> = EXIT_CARDS[</a:t>
            </a:r>
            <a:r>
              <a:rPr lang="en-IN" sz="1600" dirty="0" err="1">
                <a:solidFill>
                  <a:schemeClr val="bg1"/>
                </a:solidFill>
              </a:rPr>
              <a:t>card_id</a:t>
            </a:r>
            <a:r>
              <a:rPr lang="en-IN" sz="1600" dirty="0">
                <a:solidFill>
                  <a:schemeClr val="bg1"/>
                </a:solidFill>
              </a:rPr>
              <a:t>]</a:t>
            </a:r>
            <a:endParaRPr lang="en-US" sz="1600" dirty="0">
              <a:solidFill>
                <a:schemeClr val="bg1"/>
              </a:solidFill>
            </a:endParaRPr>
          </a:p>
          <a:p>
            <a:r>
              <a:rPr lang="en-IN" sz="1600" dirty="0">
                <a:solidFill>
                  <a:schemeClr val="bg1"/>
                </a:solidFill>
              </a:rPr>
              <a:t>    print("Exiting!")</a:t>
            </a:r>
            <a:endParaRPr lang="en-US" sz="1600" dirty="0">
              <a:solidFill>
                <a:schemeClr val="bg1"/>
              </a:solidFill>
            </a:endParaRPr>
          </a:p>
          <a:p>
            <a:r>
              <a:rPr lang="en-IN" sz="1600" dirty="0">
                <a:solidFill>
                  <a:schemeClr val="bg1"/>
                </a:solidFill>
              </a:rPr>
              <a:t>    </a:t>
            </a:r>
            <a:r>
              <a:rPr lang="en-IN" sz="1600" dirty="0" err="1">
                <a:solidFill>
                  <a:schemeClr val="bg1"/>
                </a:solidFill>
              </a:rPr>
              <a:t>blynk.virtual_write</a:t>
            </a:r>
            <a:r>
              <a:rPr lang="en-IN" sz="1600" dirty="0">
                <a:solidFill>
                  <a:schemeClr val="bg1"/>
                </a:solidFill>
              </a:rPr>
              <a:t>(0, "Exiting: ")</a:t>
            </a:r>
            <a:endParaRPr lang="en-US" sz="1600" dirty="0">
              <a:solidFill>
                <a:schemeClr val="bg1"/>
              </a:solidFill>
            </a:endParaRPr>
          </a:p>
          <a:p>
            <a:r>
              <a:rPr lang="en-IN" sz="1600" dirty="0">
                <a:solidFill>
                  <a:schemeClr val="bg1"/>
                </a:solidFill>
              </a:rPr>
              <a:t>    for led in LED_PINS:</a:t>
            </a:r>
            <a:endParaRPr lang="en-US" sz="1600" dirty="0">
              <a:solidFill>
                <a:schemeClr val="bg1"/>
              </a:solidFill>
            </a:endParaRPr>
          </a:p>
          <a:p>
            <a:r>
              <a:rPr lang="en-IN" sz="1600" dirty="0">
                <a:solidFill>
                  <a:schemeClr val="bg1"/>
                </a:solidFill>
              </a:rPr>
              <a:t>        </a:t>
            </a:r>
            <a:r>
              <a:rPr lang="en-IN" sz="1600" dirty="0" err="1">
                <a:solidFill>
                  <a:schemeClr val="bg1"/>
                </a:solidFill>
              </a:rPr>
              <a:t>GPIO.output</a:t>
            </a:r>
            <a:r>
              <a:rPr lang="en-IN" sz="1600" dirty="0">
                <a:solidFill>
                  <a:schemeClr val="bg1"/>
                </a:solidFill>
              </a:rPr>
              <a:t>(led, GPIO.LOW)</a:t>
            </a:r>
            <a:endParaRPr lang="en-US" sz="1600" dirty="0">
              <a:solidFill>
                <a:schemeClr val="bg1"/>
              </a:solidFill>
            </a:endParaRPr>
          </a:p>
          <a:p>
            <a:r>
              <a:rPr lang="en-IN" sz="1600" dirty="0">
                <a:solidFill>
                  <a:schemeClr val="bg1"/>
                </a:solidFill>
              </a:rPr>
              <a:t>    </a:t>
            </a:r>
            <a:r>
              <a:rPr lang="en-IN" sz="1600" dirty="0" err="1">
                <a:solidFill>
                  <a:schemeClr val="bg1"/>
                </a:solidFill>
              </a:rPr>
              <a:t>GPIO.output</a:t>
            </a:r>
            <a:r>
              <a:rPr lang="en-IN" sz="1600" dirty="0">
                <a:solidFill>
                  <a:schemeClr val="bg1"/>
                </a:solidFill>
              </a:rPr>
              <a:t>(EXIT_LED, GPIO.HIGH)</a:t>
            </a:r>
            <a:endParaRPr lang="en-US" sz="1600" dirty="0">
              <a:solidFill>
                <a:schemeClr val="bg1"/>
              </a:solidFill>
            </a:endParaRPr>
          </a:p>
          <a:p>
            <a:r>
              <a:rPr lang="en-IN" sz="1600" dirty="0">
                <a:solidFill>
                  <a:schemeClr val="bg1"/>
                </a:solidFill>
              </a:rPr>
              <a:t>    </a:t>
            </a:r>
            <a:r>
              <a:rPr lang="en-IN" sz="1600" dirty="0" err="1">
                <a:solidFill>
                  <a:schemeClr val="bg1"/>
                </a:solidFill>
              </a:rPr>
              <a:t>pwm.ChangeDutyCycle</a:t>
            </a:r>
            <a:r>
              <a:rPr lang="en-IN" sz="1600" dirty="0">
                <a:solidFill>
                  <a:schemeClr val="bg1"/>
                </a:solidFill>
              </a:rPr>
              <a:t>(2.5)</a:t>
            </a:r>
            <a:endParaRPr lang="en-US" sz="1600" dirty="0">
              <a:solidFill>
                <a:schemeClr val="bg1"/>
              </a:solidFill>
            </a:endParaRPr>
          </a:p>
          <a:p>
            <a:r>
              <a:rPr lang="en-IN" sz="1600" dirty="0">
                <a:solidFill>
                  <a:schemeClr val="bg1"/>
                </a:solidFill>
              </a:rPr>
              <a:t>    </a:t>
            </a:r>
            <a:r>
              <a:rPr lang="en-IN" sz="1600" dirty="0" err="1">
                <a:solidFill>
                  <a:schemeClr val="bg1"/>
                </a:solidFill>
              </a:rPr>
              <a:t>time.sleep</a:t>
            </a:r>
            <a:r>
              <a:rPr lang="en-IN" sz="1600" dirty="0">
                <a:solidFill>
                  <a:schemeClr val="bg1"/>
                </a:solidFill>
              </a:rPr>
              <a:t>(5)</a:t>
            </a:r>
            <a:endParaRPr lang="en-US" sz="1600" dirty="0">
              <a:solidFill>
                <a:schemeClr val="bg1"/>
              </a:solidFill>
            </a:endParaRPr>
          </a:p>
          <a:p>
            <a:r>
              <a:rPr lang="en-IN" sz="1600" dirty="0">
                <a:solidFill>
                  <a:schemeClr val="bg1"/>
                </a:solidFill>
              </a:rPr>
              <a:t>    </a:t>
            </a:r>
            <a:r>
              <a:rPr lang="en-IN" sz="1600" dirty="0" err="1">
                <a:solidFill>
                  <a:schemeClr val="bg1"/>
                </a:solidFill>
              </a:rPr>
              <a:t>pwm.ChangeDutyCycle</a:t>
            </a:r>
            <a:r>
              <a:rPr lang="en-IN" sz="1600" dirty="0">
                <a:solidFill>
                  <a:schemeClr val="bg1"/>
                </a:solidFill>
              </a:rPr>
              <a:t>(7.5)</a:t>
            </a:r>
            <a:endParaRPr lang="en-US" sz="1600" dirty="0">
              <a:solidFill>
                <a:schemeClr val="bg1"/>
              </a:solidFill>
            </a:endParaRPr>
          </a:p>
          <a:p>
            <a:r>
              <a:rPr lang="en-IN" sz="1600" dirty="0">
                <a:solidFill>
                  <a:schemeClr val="bg1"/>
                </a:solidFill>
              </a:rPr>
              <a:t>    </a:t>
            </a:r>
            <a:r>
              <a:rPr lang="en-IN" sz="1600" dirty="0" err="1">
                <a:solidFill>
                  <a:schemeClr val="bg1"/>
                </a:solidFill>
              </a:rPr>
              <a:t>time.sleep</a:t>
            </a:r>
            <a:r>
              <a:rPr lang="en-IN" sz="1600" dirty="0">
                <a:solidFill>
                  <a:schemeClr val="bg1"/>
                </a:solidFill>
              </a:rPr>
              <a:t>(0.5)</a:t>
            </a:r>
            <a:endParaRPr lang="en-US" sz="1600" dirty="0">
              <a:solidFill>
                <a:schemeClr val="bg1"/>
              </a:solidFill>
            </a:endParaRPr>
          </a:p>
          <a:p>
            <a:r>
              <a:rPr lang="en-IN" sz="1600" dirty="0">
                <a:solidFill>
                  <a:schemeClr val="bg1"/>
                </a:solidFill>
              </a:rPr>
              <a:t>    </a:t>
            </a:r>
            <a:r>
              <a:rPr lang="en-IN" sz="1600" dirty="0" err="1">
                <a:solidFill>
                  <a:schemeClr val="bg1"/>
                </a:solidFill>
              </a:rPr>
              <a:t>GPIO.output</a:t>
            </a:r>
            <a:r>
              <a:rPr lang="en-IN" sz="1600" dirty="0">
                <a:solidFill>
                  <a:schemeClr val="bg1"/>
                </a:solidFill>
              </a:rPr>
              <a:t>(EXIT_LED, GPIO.LOW)</a:t>
            </a:r>
            <a:endParaRPr lang="en-US" sz="1600" dirty="0">
              <a:solidFill>
                <a:schemeClr val="bg1"/>
              </a:solidFill>
            </a:endParaRPr>
          </a:p>
          <a:p>
            <a:r>
              <a:rPr lang="en-IN" sz="1600" dirty="0">
                <a:solidFill>
                  <a:schemeClr val="bg1"/>
                </a:solidFill>
              </a:rPr>
              <a:t> </a:t>
            </a:r>
            <a:endParaRPr lang="en-US" sz="1600" dirty="0">
              <a:solidFill>
                <a:schemeClr val="bg1"/>
              </a:solidFill>
            </a:endParaRPr>
          </a:p>
          <a:p>
            <a:r>
              <a:rPr lang="en-IN" sz="1600" dirty="0" err="1">
                <a:solidFill>
                  <a:schemeClr val="bg1"/>
                </a:solidFill>
              </a:rPr>
              <a:t>def</a:t>
            </a:r>
            <a:r>
              <a:rPr lang="en-IN" sz="1600" dirty="0">
                <a:solidFill>
                  <a:schemeClr val="bg1"/>
                </a:solidFill>
              </a:rPr>
              <a:t> </a:t>
            </a:r>
            <a:r>
              <a:rPr lang="en-IN" sz="1600" dirty="0" err="1">
                <a:solidFill>
                  <a:schemeClr val="bg1"/>
                </a:solidFill>
              </a:rPr>
              <a:t>handle_access_denied</a:t>
            </a:r>
            <a:r>
              <a:rPr lang="en-IN" sz="1600" dirty="0">
                <a:solidFill>
                  <a:schemeClr val="bg1"/>
                </a:solidFill>
              </a:rPr>
              <a:t>(</a:t>
            </a:r>
            <a:r>
              <a:rPr lang="en-IN" sz="1600" dirty="0" err="1">
                <a:solidFill>
                  <a:schemeClr val="bg1"/>
                </a:solidFill>
              </a:rPr>
              <a:t>card_id</a:t>
            </a:r>
            <a:r>
              <a:rPr lang="en-IN" sz="1600" dirty="0">
                <a:solidFill>
                  <a:schemeClr val="bg1"/>
                </a:solidFill>
              </a:rPr>
              <a:t>):</a:t>
            </a:r>
            <a:endParaRPr lang="en-US" sz="1600" dirty="0">
              <a:solidFill>
                <a:schemeClr val="bg1"/>
              </a:solidFill>
            </a:endParaRPr>
          </a:p>
          <a:p>
            <a:r>
              <a:rPr lang="en-IN" sz="1600" dirty="0">
                <a:solidFill>
                  <a:schemeClr val="bg1"/>
                </a:solidFill>
              </a:rPr>
              <a:t>    print("Access denied!")</a:t>
            </a:r>
            <a:endParaRPr lang="en-US" sz="1600" dirty="0">
              <a:solidFill>
                <a:schemeClr val="bg1"/>
              </a:solidFill>
            </a:endParaRPr>
          </a:p>
          <a:p>
            <a:r>
              <a:rPr lang="en-IN" sz="1600" dirty="0">
                <a:solidFill>
                  <a:schemeClr val="bg1"/>
                </a:solidFill>
              </a:rPr>
              <a:t>    </a:t>
            </a:r>
            <a:r>
              <a:rPr lang="en-IN" sz="1600" dirty="0" err="1">
                <a:solidFill>
                  <a:schemeClr val="bg1"/>
                </a:solidFill>
              </a:rPr>
              <a:t>blynk.virtual_write</a:t>
            </a:r>
            <a:r>
              <a:rPr lang="en-IN" sz="1600" dirty="0">
                <a:solidFill>
                  <a:schemeClr val="bg1"/>
                </a:solidFill>
              </a:rPr>
              <a:t>(0, "ID: " + </a:t>
            </a:r>
            <a:r>
              <a:rPr lang="en-IN" sz="1600" dirty="0" err="1">
                <a:solidFill>
                  <a:schemeClr val="bg1"/>
                </a:solidFill>
              </a:rPr>
              <a:t>str</a:t>
            </a:r>
            <a:r>
              <a:rPr lang="en-IN" sz="1600" dirty="0">
                <a:solidFill>
                  <a:schemeClr val="bg1"/>
                </a:solidFill>
              </a:rPr>
              <a:t>(</a:t>
            </a:r>
            <a:r>
              <a:rPr lang="en-IN" sz="1600" dirty="0" err="1">
                <a:solidFill>
                  <a:schemeClr val="bg1"/>
                </a:solidFill>
              </a:rPr>
              <a:t>card_id</a:t>
            </a:r>
            <a:r>
              <a:rPr lang="en-IN" sz="1600" dirty="0">
                <a:solidFill>
                  <a:schemeClr val="bg1"/>
                </a:solidFill>
              </a:rPr>
              <a:t>))</a:t>
            </a:r>
            <a:endParaRPr lang="en-US" sz="1600" dirty="0">
              <a:solidFill>
                <a:schemeClr val="bg1"/>
              </a:solidFill>
            </a:endParaRPr>
          </a:p>
          <a:p>
            <a:r>
              <a:rPr lang="en-IN" sz="1600" dirty="0">
                <a:solidFill>
                  <a:schemeClr val="bg1"/>
                </a:solidFill>
              </a:rPr>
              <a:t>    </a:t>
            </a:r>
            <a:r>
              <a:rPr lang="en-IN" sz="1600" dirty="0" err="1">
                <a:solidFill>
                  <a:schemeClr val="bg1"/>
                </a:solidFill>
              </a:rPr>
              <a:t>blynk.virtual_write</a:t>
            </a:r>
            <a:r>
              <a:rPr lang="en-IN" sz="1600" dirty="0">
                <a:solidFill>
                  <a:schemeClr val="bg1"/>
                </a:solidFill>
              </a:rPr>
              <a:t>(1, "Access Denied! ")</a:t>
            </a:r>
            <a:endParaRPr lang="en-US" sz="1600" dirty="0">
              <a:solidFill>
                <a:schemeClr val="bg1"/>
              </a:solidFill>
            </a:endParaRPr>
          </a:p>
          <a:p>
            <a:r>
              <a:rPr lang="en-IN" sz="1600" dirty="0">
                <a:solidFill>
                  <a:schemeClr val="bg1"/>
                </a:solidFill>
              </a:rPr>
              <a:t>    </a:t>
            </a:r>
            <a:r>
              <a:rPr lang="en-IN" sz="1600" dirty="0" err="1">
                <a:solidFill>
                  <a:schemeClr val="bg1"/>
                </a:solidFill>
              </a:rPr>
              <a:t>GPIO.output</a:t>
            </a:r>
            <a:r>
              <a:rPr lang="en-IN" sz="1600" dirty="0">
                <a:solidFill>
                  <a:schemeClr val="bg1"/>
                </a:solidFill>
              </a:rPr>
              <a:t>(RED_LED_DENIED, GPIO.HIGH)</a:t>
            </a:r>
            <a:endParaRPr lang="en-US" sz="1600" dirty="0">
              <a:solidFill>
                <a:schemeClr val="bg1"/>
              </a:solidFill>
            </a:endParaRPr>
          </a:p>
          <a:p>
            <a:r>
              <a:rPr lang="en-IN" sz="1600" dirty="0">
                <a:solidFill>
                  <a:schemeClr val="bg1"/>
                </a:solidFill>
              </a:rPr>
              <a:t>    </a:t>
            </a:r>
            <a:r>
              <a:rPr lang="en-IN" sz="1600" dirty="0" err="1">
                <a:solidFill>
                  <a:schemeClr val="bg1"/>
                </a:solidFill>
              </a:rPr>
              <a:t>GPIO.output</a:t>
            </a:r>
            <a:r>
              <a:rPr lang="en-IN" sz="1600" dirty="0">
                <a:solidFill>
                  <a:schemeClr val="bg1"/>
                </a:solidFill>
              </a:rPr>
              <a:t>(BUZZER_PIN, GPIO.HIGH)</a:t>
            </a:r>
            <a:endParaRPr lang="en-US" sz="1600" dirty="0">
              <a:solidFill>
                <a:schemeClr val="bg1"/>
              </a:solidFill>
            </a:endParaRPr>
          </a:p>
          <a:p>
            <a:r>
              <a:rPr lang="en-IN" sz="1600" dirty="0">
                <a:solidFill>
                  <a:schemeClr val="bg1"/>
                </a:solidFill>
              </a:rPr>
              <a:t>    </a:t>
            </a:r>
            <a:r>
              <a:rPr lang="en-IN" sz="1600" dirty="0" err="1">
                <a:solidFill>
                  <a:schemeClr val="bg1"/>
                </a:solidFill>
              </a:rPr>
              <a:t>time.sleep</a:t>
            </a:r>
            <a:r>
              <a:rPr lang="en-IN" sz="1600" dirty="0">
                <a:solidFill>
                  <a:schemeClr val="bg1"/>
                </a:solidFill>
              </a:rPr>
              <a:t>(0.2)</a:t>
            </a:r>
            <a:endParaRPr lang="en-US" sz="1600" dirty="0">
              <a:solidFill>
                <a:schemeClr val="bg1"/>
              </a:solidFill>
            </a:endParaRPr>
          </a:p>
          <a:p>
            <a:r>
              <a:rPr lang="en-IN" sz="1600" dirty="0">
                <a:solidFill>
                  <a:schemeClr val="bg1"/>
                </a:solidFill>
              </a:rPr>
              <a:t>    </a:t>
            </a:r>
            <a:r>
              <a:rPr lang="en-IN" sz="1600" dirty="0" err="1">
                <a:solidFill>
                  <a:schemeClr val="bg1"/>
                </a:solidFill>
              </a:rPr>
              <a:t>GPIO.output</a:t>
            </a:r>
            <a:r>
              <a:rPr lang="en-IN" sz="1600" dirty="0">
                <a:solidFill>
                  <a:schemeClr val="bg1"/>
                </a:solidFill>
              </a:rPr>
              <a:t>(RED_LED_DENIED, GPIO.LOW)</a:t>
            </a:r>
            <a:endParaRPr lang="en-US" sz="1600" dirty="0">
              <a:solidFill>
                <a:schemeClr val="bg1"/>
              </a:solidFill>
            </a:endParaRPr>
          </a:p>
          <a:p>
            <a:r>
              <a:rPr lang="en-IN" sz="1600" dirty="0">
                <a:solidFill>
                  <a:schemeClr val="bg1"/>
                </a:solidFill>
              </a:rPr>
              <a:t>    </a:t>
            </a:r>
            <a:r>
              <a:rPr lang="en-IN" sz="1600" dirty="0" err="1">
                <a:solidFill>
                  <a:schemeClr val="bg1"/>
                </a:solidFill>
              </a:rPr>
              <a:t>GPIO.output</a:t>
            </a:r>
            <a:r>
              <a:rPr lang="en-IN" sz="1600" dirty="0">
                <a:solidFill>
                  <a:schemeClr val="bg1"/>
                </a:solidFill>
              </a:rPr>
              <a:t>(BUZZER_PIN, GPIO.LOW)</a:t>
            </a:r>
            <a:endParaRPr lang="en-US" sz="1600" dirty="0">
              <a:solidFill>
                <a:schemeClr val="bg1"/>
              </a:solidFill>
            </a:endParaRPr>
          </a:p>
          <a:p>
            <a:r>
              <a:rPr lang="en-IN" sz="1600" dirty="0">
                <a:solidFill>
                  <a:schemeClr val="bg1"/>
                </a:solidFill>
              </a:rPr>
              <a:t>    </a:t>
            </a:r>
            <a:r>
              <a:rPr lang="en-IN" sz="1600" dirty="0" err="1">
                <a:solidFill>
                  <a:schemeClr val="bg1"/>
                </a:solidFill>
              </a:rPr>
              <a:t>time.sleep</a:t>
            </a:r>
            <a:r>
              <a:rPr lang="en-IN" sz="1600" dirty="0">
                <a:solidFill>
                  <a:schemeClr val="bg1"/>
                </a:solidFill>
              </a:rPr>
              <a:t>(0.2)</a:t>
            </a:r>
            <a:endParaRPr lang="en-US" sz="1600" dirty="0">
              <a:solidFill>
                <a:schemeClr val="bg1"/>
              </a:solidFill>
            </a:endParaRPr>
          </a:p>
          <a:p>
            <a:r>
              <a:rPr lang="en-IN" sz="1600" dirty="0">
                <a:solidFill>
                  <a:schemeClr val="bg1"/>
                </a:solidFill>
              </a:rPr>
              <a:t>    </a:t>
            </a:r>
            <a:r>
              <a:rPr lang="en-IN" sz="1600" dirty="0" err="1">
                <a:solidFill>
                  <a:schemeClr val="bg1"/>
                </a:solidFill>
              </a:rPr>
              <a:t>GPIO.output</a:t>
            </a:r>
            <a:r>
              <a:rPr lang="en-IN" sz="1600" dirty="0">
                <a:solidFill>
                  <a:schemeClr val="bg1"/>
                </a:solidFill>
              </a:rPr>
              <a:t>(RED_LED_DENIED, GPIO.HIGH)</a:t>
            </a:r>
            <a:endParaRPr lang="en-US" sz="1600" dirty="0">
              <a:solidFill>
                <a:schemeClr val="bg1"/>
              </a:solidFill>
            </a:endParaRPr>
          </a:p>
          <a:p>
            <a:r>
              <a:rPr lang="en-IN" sz="1600" dirty="0">
                <a:solidFill>
                  <a:schemeClr val="bg1"/>
                </a:solidFill>
              </a:rPr>
              <a:t>    </a:t>
            </a:r>
            <a:r>
              <a:rPr lang="en-IN" sz="1600" dirty="0" err="1">
                <a:solidFill>
                  <a:schemeClr val="bg1"/>
                </a:solidFill>
              </a:rPr>
              <a:t>GPIO.output</a:t>
            </a:r>
            <a:r>
              <a:rPr lang="en-IN" sz="1600" dirty="0">
                <a:solidFill>
                  <a:schemeClr val="bg1"/>
                </a:solidFill>
              </a:rPr>
              <a:t>(BUZZER_PIN, GPIO.HIGH)</a:t>
            </a:r>
            <a:endParaRPr lang="en-US" sz="1600" dirty="0">
              <a:solidFill>
                <a:schemeClr val="bg1"/>
              </a:solidFill>
            </a:endParaRPr>
          </a:p>
          <a:p>
            <a:endParaRPr lang="en-IN" sz="1600" dirty="0" smtClean="0">
              <a:solidFill>
                <a:schemeClr val="bg1"/>
              </a:solidFill>
            </a:endParaRPr>
          </a:p>
          <a:p>
            <a:r>
              <a:rPr lang="en-IN" sz="1600" dirty="0">
                <a:solidFill>
                  <a:schemeClr val="bg1"/>
                </a:solidFill>
              </a:rPr>
              <a:t> </a:t>
            </a:r>
            <a:r>
              <a:rPr lang="en-IN" sz="1600" dirty="0" err="1">
                <a:solidFill>
                  <a:schemeClr val="bg1"/>
                </a:solidFill>
              </a:rPr>
              <a:t>time.sleep</a:t>
            </a:r>
            <a:r>
              <a:rPr lang="en-IN" sz="1600" dirty="0">
                <a:solidFill>
                  <a:schemeClr val="bg1"/>
                </a:solidFill>
              </a:rPr>
              <a:t>(0.5)</a:t>
            </a:r>
            <a:endParaRPr lang="en-US" sz="1600" dirty="0">
              <a:solidFill>
                <a:schemeClr val="bg1"/>
              </a:solidFill>
            </a:endParaRPr>
          </a:p>
          <a:p>
            <a:r>
              <a:rPr lang="en-IN" sz="1600" dirty="0">
                <a:solidFill>
                  <a:schemeClr val="bg1"/>
                </a:solidFill>
              </a:rPr>
              <a:t>    </a:t>
            </a:r>
            <a:r>
              <a:rPr lang="en-IN" sz="1600" dirty="0" err="1">
                <a:solidFill>
                  <a:schemeClr val="bg1"/>
                </a:solidFill>
              </a:rPr>
              <a:t>GPIO.output</a:t>
            </a:r>
            <a:r>
              <a:rPr lang="en-IN" sz="1600" dirty="0">
                <a:solidFill>
                  <a:schemeClr val="bg1"/>
                </a:solidFill>
              </a:rPr>
              <a:t>(RED_LED_DENIED, GPIO.LOW)</a:t>
            </a:r>
            <a:endParaRPr lang="en-US" sz="1600" dirty="0">
              <a:solidFill>
                <a:schemeClr val="bg1"/>
              </a:solidFill>
            </a:endParaRPr>
          </a:p>
          <a:p>
            <a:r>
              <a:rPr lang="en-IN" sz="1600" dirty="0">
                <a:solidFill>
                  <a:schemeClr val="bg1"/>
                </a:solidFill>
              </a:rPr>
              <a:t>    </a:t>
            </a:r>
            <a:r>
              <a:rPr lang="en-IN" sz="1600" dirty="0" err="1">
                <a:solidFill>
                  <a:schemeClr val="bg1"/>
                </a:solidFill>
              </a:rPr>
              <a:t>blynk.virtual_write</a:t>
            </a:r>
            <a:r>
              <a:rPr lang="en-IN" sz="1600" dirty="0">
                <a:solidFill>
                  <a:schemeClr val="bg1"/>
                </a:solidFill>
              </a:rPr>
              <a:t>(1, " ")</a:t>
            </a:r>
            <a:endParaRPr lang="en-US" sz="1600" dirty="0">
              <a:solidFill>
                <a:schemeClr val="bg1"/>
              </a:solidFill>
            </a:endParaRPr>
          </a:p>
          <a:p>
            <a:r>
              <a:rPr lang="en-IN" sz="1600" dirty="0">
                <a:solidFill>
                  <a:schemeClr val="bg1"/>
                </a:solidFill>
              </a:rPr>
              <a:t> </a:t>
            </a:r>
            <a:endParaRPr lang="en-IN" sz="1600" dirty="0" smtClean="0">
              <a:solidFill>
                <a:schemeClr val="bg1"/>
              </a:solidFill>
            </a:endParaRPr>
          </a:p>
          <a:p>
            <a:endParaRPr lang="en-IN" sz="1600" dirty="0">
              <a:solidFill>
                <a:schemeClr val="bg1"/>
              </a:solidFill>
            </a:endParaRPr>
          </a:p>
          <a:p>
            <a:endParaRPr lang="en-IN" sz="1600" dirty="0" smtClean="0">
              <a:solidFill>
                <a:schemeClr val="bg1"/>
              </a:solidFill>
            </a:endParaRPr>
          </a:p>
          <a:p>
            <a:endParaRPr lang="en-IN" sz="1600" dirty="0">
              <a:solidFill>
                <a:schemeClr val="bg1"/>
              </a:solidFill>
            </a:endParaRPr>
          </a:p>
          <a:p>
            <a:endParaRPr lang="en-IN" sz="1600" dirty="0" smtClean="0">
              <a:solidFill>
                <a:schemeClr val="bg1"/>
              </a:solidFill>
            </a:endParaRPr>
          </a:p>
          <a:p>
            <a:endParaRPr lang="en-IN" sz="1600" dirty="0">
              <a:solidFill>
                <a:schemeClr val="bg1"/>
              </a:solidFill>
            </a:endParaRPr>
          </a:p>
          <a:p>
            <a:endParaRPr lang="en-IN" sz="1600" dirty="0" smtClean="0">
              <a:solidFill>
                <a:schemeClr val="bg1"/>
              </a:solidFill>
            </a:endParaRPr>
          </a:p>
          <a:p>
            <a:endParaRPr lang="en-IN" sz="1600" dirty="0">
              <a:solidFill>
                <a:schemeClr val="bg1"/>
              </a:solidFill>
            </a:endParaRPr>
          </a:p>
          <a:p>
            <a:endParaRPr lang="en-IN" sz="1600" dirty="0" smtClean="0">
              <a:solidFill>
                <a:schemeClr val="bg1"/>
              </a:solidFill>
            </a:endParaRPr>
          </a:p>
          <a:p>
            <a:endParaRPr lang="en-IN" sz="1600" dirty="0">
              <a:solidFill>
                <a:schemeClr val="bg1"/>
              </a:solidFill>
            </a:endParaRPr>
          </a:p>
          <a:p>
            <a:endParaRPr lang="en-IN" sz="1600" dirty="0" smtClean="0">
              <a:solidFill>
                <a:schemeClr val="bg1"/>
              </a:solidFill>
            </a:endParaRPr>
          </a:p>
          <a:p>
            <a:endParaRPr lang="en-IN" sz="1600" dirty="0">
              <a:solidFill>
                <a:schemeClr val="bg1"/>
              </a:solidFill>
            </a:endParaRPr>
          </a:p>
          <a:p>
            <a:endParaRPr lang="en-IN" sz="1600" dirty="0" smtClean="0">
              <a:solidFill>
                <a:schemeClr val="bg1"/>
              </a:solidFill>
            </a:endParaRPr>
          </a:p>
          <a:p>
            <a:endParaRPr lang="en-IN" sz="1600" dirty="0">
              <a:solidFill>
                <a:schemeClr val="bg1"/>
              </a:solidFill>
            </a:endParaRPr>
          </a:p>
          <a:p>
            <a:endParaRPr lang="en-IN" sz="1600" dirty="0" smtClean="0">
              <a:solidFill>
                <a:schemeClr val="bg1"/>
              </a:solidFill>
            </a:endParaRPr>
          </a:p>
          <a:p>
            <a:endParaRPr lang="en-IN" sz="1600" dirty="0">
              <a:solidFill>
                <a:schemeClr val="bg1"/>
              </a:solidFill>
            </a:endParaRPr>
          </a:p>
          <a:p>
            <a:endParaRPr lang="en-IN" sz="1600" dirty="0" smtClean="0">
              <a:solidFill>
                <a:schemeClr val="bg1"/>
              </a:solidFill>
            </a:endParaRPr>
          </a:p>
          <a:p>
            <a:endParaRPr lang="en-IN" sz="1600" dirty="0">
              <a:solidFill>
                <a:schemeClr val="bg1"/>
              </a:solidFill>
            </a:endParaRPr>
          </a:p>
          <a:p>
            <a:endParaRPr lang="en-US" sz="1600" dirty="0">
              <a:solidFill>
                <a:schemeClr val="bg1"/>
              </a:solidFill>
            </a:endParaRPr>
          </a:p>
          <a:p>
            <a:r>
              <a:rPr lang="en-IN" sz="1600" dirty="0">
                <a:solidFill>
                  <a:schemeClr val="bg1"/>
                </a:solidFill>
              </a:rPr>
              <a:t># Set up GPIO</a:t>
            </a:r>
            <a:endParaRPr lang="en-US" sz="1600" dirty="0">
              <a:solidFill>
                <a:schemeClr val="bg1"/>
              </a:solidFill>
            </a:endParaRPr>
          </a:p>
          <a:p>
            <a:r>
              <a:rPr lang="en-IN" sz="1600" dirty="0" err="1">
                <a:solidFill>
                  <a:schemeClr val="bg1"/>
                </a:solidFill>
              </a:rPr>
              <a:t>GPIO.setmode</a:t>
            </a:r>
            <a:r>
              <a:rPr lang="en-IN" sz="1600" dirty="0">
                <a:solidFill>
                  <a:schemeClr val="bg1"/>
                </a:solidFill>
              </a:rPr>
              <a:t>(GPIO.BCM)</a:t>
            </a:r>
            <a:endParaRPr lang="en-US" sz="1600" dirty="0">
              <a:solidFill>
                <a:schemeClr val="bg1"/>
              </a:solidFill>
            </a:endParaRPr>
          </a:p>
          <a:p>
            <a:r>
              <a:rPr lang="en-IN" sz="1600" dirty="0" err="1">
                <a:solidFill>
                  <a:schemeClr val="bg1"/>
                </a:solidFill>
              </a:rPr>
              <a:t>GPIO.setup</a:t>
            </a:r>
            <a:r>
              <a:rPr lang="en-IN" sz="1600" dirty="0">
                <a:solidFill>
                  <a:schemeClr val="bg1"/>
                </a:solidFill>
              </a:rPr>
              <a:t>(LED_PIN, GPIO.OUT)</a:t>
            </a:r>
            <a:endParaRPr lang="en-US" sz="1600" dirty="0">
              <a:solidFill>
                <a:schemeClr val="bg1"/>
              </a:solidFill>
            </a:endParaRPr>
          </a:p>
          <a:p>
            <a:r>
              <a:rPr lang="en-IN" sz="1600" dirty="0" err="1">
                <a:solidFill>
                  <a:schemeClr val="bg1"/>
                </a:solidFill>
              </a:rPr>
              <a:t>GPIO.setup</a:t>
            </a:r>
            <a:r>
              <a:rPr lang="en-IN" sz="1600" dirty="0">
                <a:solidFill>
                  <a:schemeClr val="bg1"/>
                </a:solidFill>
              </a:rPr>
              <a:t>(RED_LED_DENIED, GPIO.OUT)</a:t>
            </a:r>
            <a:endParaRPr lang="en-US" sz="1600" dirty="0">
              <a:solidFill>
                <a:schemeClr val="bg1"/>
              </a:solidFill>
            </a:endParaRPr>
          </a:p>
          <a:p>
            <a:r>
              <a:rPr lang="en-IN" sz="1600" dirty="0" err="1">
                <a:solidFill>
                  <a:schemeClr val="bg1"/>
                </a:solidFill>
              </a:rPr>
              <a:t>GPIO.setup</a:t>
            </a:r>
            <a:r>
              <a:rPr lang="en-IN" sz="1600" dirty="0">
                <a:solidFill>
                  <a:schemeClr val="bg1"/>
                </a:solidFill>
              </a:rPr>
              <a:t>(BUZZER_PIN, GPIO.OUT)</a:t>
            </a:r>
            <a:endParaRPr lang="en-US" sz="1600" dirty="0">
              <a:solidFill>
                <a:schemeClr val="bg1"/>
              </a:solidFill>
            </a:endParaRPr>
          </a:p>
          <a:p>
            <a:r>
              <a:rPr lang="en-IN" sz="1600" dirty="0" err="1">
                <a:solidFill>
                  <a:schemeClr val="bg1"/>
                </a:solidFill>
              </a:rPr>
              <a:t>GPIO.setup</a:t>
            </a:r>
            <a:r>
              <a:rPr lang="en-IN" sz="1600" dirty="0">
                <a:solidFill>
                  <a:schemeClr val="bg1"/>
                </a:solidFill>
              </a:rPr>
              <a:t>(SERVO_PIN, GPIO.OUT)</a:t>
            </a:r>
            <a:endParaRPr lang="en-US" sz="1600" dirty="0">
              <a:solidFill>
                <a:schemeClr val="bg1"/>
              </a:solidFill>
            </a:endParaRPr>
          </a:p>
          <a:p>
            <a:r>
              <a:rPr lang="en-IN" sz="1600" dirty="0" err="1">
                <a:solidFill>
                  <a:schemeClr val="bg1"/>
                </a:solidFill>
              </a:rPr>
              <a:t>GPIO.setup</a:t>
            </a:r>
            <a:r>
              <a:rPr lang="en-IN" sz="1600" dirty="0">
                <a:solidFill>
                  <a:schemeClr val="bg1"/>
                </a:solidFill>
              </a:rPr>
              <a:t>(LED_GREEN, GPIO.OUT)</a:t>
            </a:r>
            <a:endParaRPr lang="en-US" sz="1600" dirty="0">
              <a:solidFill>
                <a:schemeClr val="bg1"/>
              </a:solidFill>
            </a:endParaRPr>
          </a:p>
          <a:p>
            <a:r>
              <a:rPr lang="en-IN" sz="1600" dirty="0">
                <a:solidFill>
                  <a:schemeClr val="bg1"/>
                </a:solidFill>
              </a:rPr>
              <a:t>for led in LED_PINS:</a:t>
            </a:r>
            <a:endParaRPr lang="en-US" sz="1600" dirty="0">
              <a:solidFill>
                <a:schemeClr val="bg1"/>
              </a:solidFill>
            </a:endParaRPr>
          </a:p>
          <a:p>
            <a:r>
              <a:rPr lang="en-IN" sz="1600" dirty="0">
                <a:solidFill>
                  <a:schemeClr val="bg1"/>
                </a:solidFill>
              </a:rPr>
              <a:t>    </a:t>
            </a:r>
            <a:r>
              <a:rPr lang="en-IN" sz="1600" dirty="0" err="1">
                <a:solidFill>
                  <a:schemeClr val="bg1"/>
                </a:solidFill>
              </a:rPr>
              <a:t>GPIO.setup</a:t>
            </a:r>
            <a:r>
              <a:rPr lang="en-IN" sz="1600" dirty="0">
                <a:solidFill>
                  <a:schemeClr val="bg1"/>
                </a:solidFill>
              </a:rPr>
              <a:t>(led, GPIO.OUT)</a:t>
            </a:r>
            <a:endParaRPr lang="en-US" sz="1600" dirty="0">
              <a:solidFill>
                <a:schemeClr val="bg1"/>
              </a:solidFill>
            </a:endParaRPr>
          </a:p>
          <a:p>
            <a:r>
              <a:rPr lang="en-IN" sz="1600" dirty="0" err="1">
                <a:solidFill>
                  <a:schemeClr val="bg1"/>
                </a:solidFill>
              </a:rPr>
              <a:t>GPIO.setup</a:t>
            </a:r>
            <a:r>
              <a:rPr lang="en-IN" sz="1600" dirty="0">
                <a:solidFill>
                  <a:schemeClr val="bg1"/>
                </a:solidFill>
              </a:rPr>
              <a:t>(EXIT_LED, GPIO.OUT)</a:t>
            </a:r>
            <a:endParaRPr lang="en-US" sz="1600" dirty="0">
              <a:solidFill>
                <a:schemeClr val="bg1"/>
              </a:solidFill>
            </a:endParaRPr>
          </a:p>
          <a:p>
            <a:r>
              <a:rPr lang="en-IN" sz="1600" dirty="0">
                <a:solidFill>
                  <a:schemeClr val="bg1"/>
                </a:solidFill>
              </a:rPr>
              <a:t># Create PWM object for the servo</a:t>
            </a:r>
            <a:endParaRPr lang="en-US" sz="1600" dirty="0">
              <a:solidFill>
                <a:schemeClr val="bg1"/>
              </a:solidFill>
            </a:endParaRPr>
          </a:p>
          <a:p>
            <a:r>
              <a:rPr lang="en-IN" sz="1600" dirty="0" err="1">
                <a:solidFill>
                  <a:schemeClr val="bg1"/>
                </a:solidFill>
              </a:rPr>
              <a:t>pwm</a:t>
            </a:r>
            <a:r>
              <a:rPr lang="en-IN" sz="1600" dirty="0">
                <a:solidFill>
                  <a:schemeClr val="bg1"/>
                </a:solidFill>
              </a:rPr>
              <a:t> = GPIO.PWM(SERVO_PIN, 50)</a:t>
            </a:r>
            <a:endParaRPr lang="en-US" sz="1600" dirty="0">
              <a:solidFill>
                <a:schemeClr val="bg1"/>
              </a:solidFill>
            </a:endParaRPr>
          </a:p>
          <a:p>
            <a:r>
              <a:rPr lang="en-IN" sz="1600" dirty="0" err="1">
                <a:solidFill>
                  <a:schemeClr val="bg1"/>
                </a:solidFill>
              </a:rPr>
              <a:t>pwm.start</a:t>
            </a:r>
            <a:r>
              <a:rPr lang="en-IN" sz="1600" dirty="0">
                <a:solidFill>
                  <a:schemeClr val="bg1"/>
                </a:solidFill>
              </a:rPr>
              <a:t>(0)</a:t>
            </a:r>
            <a:endParaRPr lang="en-US" sz="1600" dirty="0">
              <a:solidFill>
                <a:schemeClr val="bg1"/>
              </a:solidFill>
            </a:endParaRPr>
          </a:p>
          <a:p>
            <a:r>
              <a:rPr lang="en-IN" sz="1600" dirty="0">
                <a:solidFill>
                  <a:schemeClr val="bg1"/>
                </a:solidFill>
              </a:rPr>
              <a:t>reader = SimpleMFRC522()</a:t>
            </a:r>
            <a:endParaRPr lang="en-US" sz="1600" dirty="0">
              <a:solidFill>
                <a:schemeClr val="bg1"/>
              </a:solidFill>
            </a:endParaRPr>
          </a:p>
          <a:p>
            <a:r>
              <a:rPr lang="en-IN" sz="1600" dirty="0" err="1">
                <a:solidFill>
                  <a:schemeClr val="bg1"/>
                </a:solidFill>
              </a:rPr>
              <a:t>timer.set_interval</a:t>
            </a:r>
            <a:r>
              <a:rPr lang="en-IN" sz="1600" dirty="0">
                <a:solidFill>
                  <a:schemeClr val="bg1"/>
                </a:solidFill>
              </a:rPr>
              <a:t>(2, </a:t>
            </a:r>
            <a:r>
              <a:rPr lang="en-IN" sz="1600" dirty="0" err="1">
                <a:solidFill>
                  <a:schemeClr val="bg1"/>
                </a:solidFill>
              </a:rPr>
              <a:t>myData</a:t>
            </a:r>
            <a:r>
              <a:rPr lang="en-IN" sz="1600" dirty="0">
                <a:solidFill>
                  <a:schemeClr val="bg1"/>
                </a:solidFill>
              </a:rPr>
              <a:t>)</a:t>
            </a:r>
            <a:endParaRPr lang="en-US" sz="1600" dirty="0">
              <a:solidFill>
                <a:schemeClr val="bg1"/>
              </a:solidFill>
            </a:endParaRPr>
          </a:p>
          <a:p>
            <a:r>
              <a:rPr lang="en-IN" sz="1600" dirty="0">
                <a:solidFill>
                  <a:schemeClr val="bg1"/>
                </a:solidFill>
              </a:rPr>
              <a:t> </a:t>
            </a:r>
            <a:endParaRPr lang="en-US" sz="1600" dirty="0">
              <a:solidFill>
                <a:schemeClr val="bg1"/>
              </a:solidFill>
            </a:endParaRPr>
          </a:p>
          <a:p>
            <a:r>
              <a:rPr lang="en-IN" sz="1600" dirty="0">
                <a:solidFill>
                  <a:schemeClr val="bg1"/>
                </a:solidFill>
              </a:rPr>
              <a:t>if __name__ == "__main__":</a:t>
            </a:r>
            <a:endParaRPr lang="en-US" sz="1600" dirty="0">
              <a:solidFill>
                <a:schemeClr val="bg1"/>
              </a:solidFill>
            </a:endParaRPr>
          </a:p>
          <a:p>
            <a:r>
              <a:rPr lang="en-IN" sz="1600" dirty="0">
                <a:solidFill>
                  <a:schemeClr val="bg1"/>
                </a:solidFill>
              </a:rPr>
              <a:t>    try:</a:t>
            </a:r>
            <a:endParaRPr lang="en-US" sz="1600" dirty="0">
              <a:solidFill>
                <a:schemeClr val="bg1"/>
              </a:solidFill>
            </a:endParaRPr>
          </a:p>
          <a:p>
            <a:r>
              <a:rPr lang="en-IN" sz="1600" dirty="0">
                <a:solidFill>
                  <a:schemeClr val="bg1"/>
                </a:solidFill>
              </a:rPr>
              <a:t>        while True:</a:t>
            </a:r>
            <a:endParaRPr lang="en-US" sz="1600" dirty="0">
              <a:solidFill>
                <a:schemeClr val="bg1"/>
              </a:solidFill>
            </a:endParaRPr>
          </a:p>
          <a:p>
            <a:r>
              <a:rPr lang="en-IN" sz="1600" dirty="0">
                <a:solidFill>
                  <a:schemeClr val="bg1"/>
                </a:solidFill>
              </a:rPr>
              <a:t>            </a:t>
            </a:r>
            <a:r>
              <a:rPr lang="en-IN" sz="1600" dirty="0" err="1">
                <a:solidFill>
                  <a:schemeClr val="bg1"/>
                </a:solidFill>
              </a:rPr>
              <a:t>blynk.run</a:t>
            </a:r>
            <a:r>
              <a:rPr lang="en-IN" sz="1600" dirty="0">
                <a:solidFill>
                  <a:schemeClr val="bg1"/>
                </a:solidFill>
              </a:rPr>
              <a:t>()</a:t>
            </a:r>
            <a:endParaRPr lang="en-US" sz="1600" dirty="0">
              <a:solidFill>
                <a:schemeClr val="bg1"/>
              </a:solidFill>
            </a:endParaRPr>
          </a:p>
          <a:p>
            <a:r>
              <a:rPr lang="en-IN" sz="1600" dirty="0">
                <a:solidFill>
                  <a:schemeClr val="bg1"/>
                </a:solidFill>
              </a:rPr>
              <a:t>            </a:t>
            </a:r>
            <a:r>
              <a:rPr lang="en-IN" sz="1600" dirty="0" err="1">
                <a:solidFill>
                  <a:schemeClr val="bg1"/>
                </a:solidFill>
              </a:rPr>
              <a:t>timer.run</a:t>
            </a:r>
            <a:r>
              <a:rPr lang="en-IN" sz="1600" dirty="0">
                <a:solidFill>
                  <a:schemeClr val="bg1"/>
                </a:solidFill>
              </a:rPr>
              <a:t>()</a:t>
            </a:r>
            <a:endParaRPr lang="en-US" sz="1600" dirty="0">
              <a:solidFill>
                <a:schemeClr val="bg1"/>
              </a:solidFill>
            </a:endParaRPr>
          </a:p>
          <a:p>
            <a:r>
              <a:rPr lang="en-IN" sz="1600" dirty="0">
                <a:solidFill>
                  <a:schemeClr val="bg1"/>
                </a:solidFill>
              </a:rPr>
              <a:t>            id, text = </a:t>
            </a:r>
            <a:r>
              <a:rPr lang="en-IN" sz="1600" dirty="0" err="1">
                <a:solidFill>
                  <a:schemeClr val="bg1"/>
                </a:solidFill>
              </a:rPr>
              <a:t>reader.read</a:t>
            </a:r>
            <a:r>
              <a:rPr lang="en-IN" sz="1600" dirty="0">
                <a:solidFill>
                  <a:schemeClr val="bg1"/>
                </a:solidFill>
              </a:rPr>
              <a:t>()</a:t>
            </a:r>
            <a:endParaRPr lang="en-US" sz="1600" dirty="0">
              <a:solidFill>
                <a:schemeClr val="bg1"/>
              </a:solidFill>
            </a:endParaRPr>
          </a:p>
          <a:p>
            <a:r>
              <a:rPr lang="en-IN" sz="1600" dirty="0">
                <a:solidFill>
                  <a:schemeClr val="bg1"/>
                </a:solidFill>
              </a:rPr>
              <a:t>            print("Card ID:", id)</a:t>
            </a:r>
            <a:endParaRPr lang="en-US" sz="1600" dirty="0">
              <a:solidFill>
                <a:schemeClr val="bg1"/>
              </a:solidFill>
            </a:endParaRPr>
          </a:p>
          <a:p>
            <a:r>
              <a:rPr lang="en-IN" sz="1600" dirty="0">
                <a:solidFill>
                  <a:schemeClr val="bg1"/>
                </a:solidFill>
              </a:rPr>
              <a:t>            if id in AUTHORIZED_CARDS:</a:t>
            </a:r>
            <a:endParaRPr lang="en-US" sz="1600" dirty="0">
              <a:solidFill>
                <a:schemeClr val="bg1"/>
              </a:solidFill>
            </a:endParaRPr>
          </a:p>
          <a:p>
            <a:r>
              <a:rPr lang="en-IN" sz="1600" dirty="0">
                <a:solidFill>
                  <a:schemeClr val="bg1"/>
                </a:solidFill>
              </a:rPr>
              <a:t>                </a:t>
            </a:r>
            <a:r>
              <a:rPr lang="en-IN" sz="1600" dirty="0" err="1">
                <a:solidFill>
                  <a:schemeClr val="bg1"/>
                </a:solidFill>
              </a:rPr>
              <a:t>handle_authorized_access</a:t>
            </a:r>
            <a:r>
              <a:rPr lang="en-IN" sz="1600" dirty="0">
                <a:solidFill>
                  <a:schemeClr val="bg1"/>
                </a:solidFill>
              </a:rPr>
              <a:t>(id)</a:t>
            </a:r>
            <a:endParaRPr lang="en-US" sz="1600" dirty="0">
              <a:solidFill>
                <a:schemeClr val="bg1"/>
              </a:solidFill>
            </a:endParaRPr>
          </a:p>
          <a:p>
            <a:r>
              <a:rPr lang="en-IN" sz="1600" dirty="0">
                <a:solidFill>
                  <a:schemeClr val="bg1"/>
                </a:solidFill>
              </a:rPr>
              <a:t>            </a:t>
            </a:r>
            <a:r>
              <a:rPr lang="en-IN" sz="1600" dirty="0" err="1">
                <a:solidFill>
                  <a:schemeClr val="bg1"/>
                </a:solidFill>
              </a:rPr>
              <a:t>elif</a:t>
            </a:r>
            <a:r>
              <a:rPr lang="en-IN" sz="1600" dirty="0">
                <a:solidFill>
                  <a:schemeClr val="bg1"/>
                </a:solidFill>
              </a:rPr>
              <a:t> id in EXIT_CARDS:</a:t>
            </a:r>
            <a:endParaRPr lang="en-US" sz="1600" dirty="0">
              <a:solidFill>
                <a:schemeClr val="bg1"/>
              </a:solidFill>
            </a:endParaRPr>
          </a:p>
          <a:p>
            <a:r>
              <a:rPr lang="en-IN" sz="1600" dirty="0">
                <a:solidFill>
                  <a:schemeClr val="bg1"/>
                </a:solidFill>
              </a:rPr>
              <a:t>                </a:t>
            </a:r>
            <a:r>
              <a:rPr lang="en-IN" sz="1600" dirty="0" err="1">
                <a:solidFill>
                  <a:schemeClr val="bg1"/>
                </a:solidFill>
              </a:rPr>
              <a:t>handle_exit</a:t>
            </a:r>
            <a:r>
              <a:rPr lang="en-IN" sz="1600" dirty="0">
                <a:solidFill>
                  <a:schemeClr val="bg1"/>
                </a:solidFill>
              </a:rPr>
              <a:t>(id)</a:t>
            </a:r>
            <a:endParaRPr lang="en-US" sz="1600" dirty="0">
              <a:solidFill>
                <a:schemeClr val="bg1"/>
              </a:solidFill>
            </a:endParaRPr>
          </a:p>
          <a:p>
            <a:r>
              <a:rPr lang="en-IN" sz="1600" dirty="0">
                <a:solidFill>
                  <a:schemeClr val="bg1"/>
                </a:solidFill>
              </a:rPr>
              <a:t>            else:</a:t>
            </a:r>
            <a:endParaRPr lang="en-US" sz="1600" dirty="0">
              <a:solidFill>
                <a:schemeClr val="bg1"/>
              </a:solidFill>
            </a:endParaRPr>
          </a:p>
          <a:p>
            <a:r>
              <a:rPr lang="en-IN" sz="1600" dirty="0">
                <a:solidFill>
                  <a:schemeClr val="bg1"/>
                </a:solidFill>
              </a:rPr>
              <a:t>                </a:t>
            </a:r>
            <a:r>
              <a:rPr lang="en-IN" sz="1600" dirty="0" err="1">
                <a:solidFill>
                  <a:schemeClr val="bg1"/>
                </a:solidFill>
              </a:rPr>
              <a:t>handle_access_denied</a:t>
            </a:r>
            <a:r>
              <a:rPr lang="en-IN" sz="1600" dirty="0">
                <a:solidFill>
                  <a:schemeClr val="bg1"/>
                </a:solidFill>
              </a:rPr>
              <a:t>(id)</a:t>
            </a:r>
            <a:endParaRPr lang="en-US" sz="1600" dirty="0">
              <a:solidFill>
                <a:schemeClr val="bg1"/>
              </a:solidFill>
            </a:endParaRPr>
          </a:p>
          <a:p>
            <a:r>
              <a:rPr lang="en-IN" sz="1600" dirty="0">
                <a:solidFill>
                  <a:schemeClr val="bg1"/>
                </a:solidFill>
              </a:rPr>
              <a:t> </a:t>
            </a:r>
            <a:endParaRPr lang="en-US" sz="1600" dirty="0">
              <a:solidFill>
                <a:schemeClr val="bg1"/>
              </a:solidFill>
            </a:endParaRPr>
          </a:p>
          <a:p>
            <a:r>
              <a:rPr lang="en-IN" sz="1600" dirty="0">
                <a:solidFill>
                  <a:schemeClr val="bg1"/>
                </a:solidFill>
              </a:rPr>
              <a:t>    except </a:t>
            </a:r>
            <a:r>
              <a:rPr lang="en-IN" sz="1600" dirty="0" err="1">
                <a:solidFill>
                  <a:schemeClr val="bg1"/>
                </a:solidFill>
              </a:rPr>
              <a:t>KeyboardInterrupt</a:t>
            </a:r>
            <a:r>
              <a:rPr lang="en-IN" sz="1600" dirty="0">
                <a:solidFill>
                  <a:schemeClr val="bg1"/>
                </a:solidFill>
              </a:rPr>
              <a:t>:</a:t>
            </a:r>
            <a:endParaRPr lang="en-US" sz="1600" dirty="0">
              <a:solidFill>
                <a:schemeClr val="bg1"/>
              </a:solidFill>
            </a:endParaRPr>
          </a:p>
          <a:p>
            <a:r>
              <a:rPr lang="en-IN" sz="1600" dirty="0">
                <a:solidFill>
                  <a:schemeClr val="bg1"/>
                </a:solidFill>
              </a:rPr>
              <a:t>        print("Keyboard interrupt detected. Stopping the program.")</a:t>
            </a:r>
            <a:endParaRPr lang="en-US" sz="1600" dirty="0">
              <a:solidFill>
                <a:schemeClr val="bg1"/>
              </a:solidFill>
            </a:endParaRPr>
          </a:p>
          <a:p>
            <a:r>
              <a:rPr lang="en-IN" sz="1600" dirty="0">
                <a:solidFill>
                  <a:schemeClr val="bg1"/>
                </a:solidFill>
              </a:rPr>
              <a:t>        </a:t>
            </a:r>
            <a:r>
              <a:rPr lang="en-IN" sz="1600" dirty="0" err="1">
                <a:solidFill>
                  <a:schemeClr val="bg1"/>
                </a:solidFill>
              </a:rPr>
              <a:t>GPIO.cleanup</a:t>
            </a:r>
            <a:r>
              <a:rPr lang="en-IN" sz="1600" dirty="0">
                <a:solidFill>
                  <a:schemeClr val="bg1"/>
                </a:solidFill>
              </a:rPr>
              <a:t>()</a:t>
            </a:r>
          </a:p>
          <a:p>
            <a:r>
              <a:rPr lang="en-IN" sz="1600" dirty="0" err="1" smtClean="0">
                <a:solidFill>
                  <a:schemeClr val="bg1"/>
                </a:solidFill>
              </a:rPr>
              <a:t>pwm.stop</a:t>
            </a:r>
            <a:r>
              <a:rPr lang="en-IN" sz="1600" dirty="0">
                <a:solidFill>
                  <a:schemeClr val="bg1"/>
                </a:solidFill>
              </a:rPr>
              <a:t>()</a:t>
            </a:r>
            <a:endParaRPr lang="en-US" sz="1600" dirty="0">
              <a:solidFill>
                <a:schemeClr val="bg1"/>
              </a:solidFill>
            </a:endParaRPr>
          </a:p>
        </p:txBody>
      </p:sp>
    </p:spTree>
    <p:extLst>
      <p:ext uri="{BB962C8B-B14F-4D97-AF65-F5344CB8AC3E}">
        <p14:creationId xmlns:p14="http://schemas.microsoft.com/office/powerpoint/2010/main" val="738095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30515" y="1900005"/>
            <a:ext cx="16657955" cy="8387080"/>
            <a:chOff x="1630515" y="1900005"/>
            <a:chExt cx="16657955" cy="8387080"/>
          </a:xfrm>
        </p:grpSpPr>
        <p:sp>
          <p:nvSpPr>
            <p:cNvPr id="3" name="object 3"/>
            <p:cNvSpPr/>
            <p:nvPr/>
          </p:nvSpPr>
          <p:spPr>
            <a:xfrm>
              <a:off x="1630515" y="1900005"/>
              <a:ext cx="16268700" cy="8077200"/>
            </a:xfrm>
            <a:custGeom>
              <a:avLst/>
              <a:gdLst/>
              <a:ahLst/>
              <a:cxnLst/>
              <a:rect l="l" t="t" r="r" b="b"/>
              <a:pathLst>
                <a:path w="16268700" h="8077200">
                  <a:moveTo>
                    <a:pt x="16268698" y="8077199"/>
                  </a:moveTo>
                  <a:lnTo>
                    <a:pt x="0" y="8077199"/>
                  </a:lnTo>
                  <a:lnTo>
                    <a:pt x="0" y="0"/>
                  </a:lnTo>
                  <a:lnTo>
                    <a:pt x="16268698" y="0"/>
                  </a:lnTo>
                  <a:lnTo>
                    <a:pt x="16268698" y="8077199"/>
                  </a:lnTo>
                  <a:close/>
                </a:path>
              </a:pathLst>
            </a:custGeom>
            <a:solidFill>
              <a:srgbClr val="2D2E2B"/>
            </a:solidFill>
          </p:spPr>
          <p:txBody>
            <a:bodyPr wrap="square" lIns="0" tIns="0" rIns="0" bIns="0" rtlCol="0"/>
            <a:lstStyle/>
            <a:p>
              <a:endParaRPr/>
            </a:p>
          </p:txBody>
        </p:sp>
        <p:pic>
          <p:nvPicPr>
            <p:cNvPr id="4" name="object 4"/>
            <p:cNvPicPr/>
            <p:nvPr/>
          </p:nvPicPr>
          <p:blipFill>
            <a:blip r:embed="rId2" cstate="print"/>
            <a:stretch>
              <a:fillRect/>
            </a:stretch>
          </p:blipFill>
          <p:spPr>
            <a:xfrm>
              <a:off x="17451639" y="8882345"/>
              <a:ext cx="836360" cy="1404654"/>
            </a:xfrm>
            <a:prstGeom prst="rect">
              <a:avLst/>
            </a:prstGeom>
          </p:spPr>
        </p:pic>
      </p:grpSp>
      <p:sp>
        <p:nvSpPr>
          <p:cNvPr id="5" name="object 5"/>
          <p:cNvSpPr txBox="1">
            <a:spLocks noGrp="1"/>
          </p:cNvSpPr>
          <p:nvPr>
            <p:ph type="title"/>
          </p:nvPr>
        </p:nvSpPr>
        <p:spPr>
          <a:xfrm>
            <a:off x="533400" y="311288"/>
            <a:ext cx="10410825" cy="540532"/>
          </a:xfrm>
          <a:prstGeom prst="rect">
            <a:avLst/>
          </a:prstGeom>
        </p:spPr>
        <p:txBody>
          <a:bodyPr vert="horz" wrap="square" lIns="0" tIns="14604" rIns="0" bIns="0" rtlCol="0">
            <a:spAutoFit/>
          </a:bodyPr>
          <a:lstStyle/>
          <a:p>
            <a:pPr algn="ctr">
              <a:lnSpc>
                <a:spcPts val="4085"/>
              </a:lnSpc>
              <a:spcBef>
                <a:spcPts val="114"/>
              </a:spcBef>
              <a:tabLst>
                <a:tab pos="4214495" algn="l"/>
                <a:tab pos="5104130" algn="l"/>
              </a:tabLst>
            </a:pPr>
            <a:r>
              <a:rPr sz="3700" b="1" spc="100" dirty="0">
                <a:latin typeface="Georgia"/>
                <a:cs typeface="Georgia"/>
              </a:rPr>
              <a:t>APPLICATIONS	</a:t>
            </a:r>
            <a:r>
              <a:rPr sz="3700" b="1" spc="-60" dirty="0">
                <a:latin typeface="Georgia"/>
                <a:cs typeface="Georgia"/>
              </a:rPr>
              <a:t>OF	</a:t>
            </a:r>
            <a:r>
              <a:rPr lang="en-US" sz="3700" b="1" spc="-60" dirty="0" smtClean="0"/>
              <a:t>PROJECT</a:t>
            </a:r>
            <a:endParaRPr sz="3700" dirty="0">
              <a:latin typeface="Georgia"/>
              <a:cs typeface="Georgia"/>
            </a:endParaRPr>
          </a:p>
        </p:txBody>
      </p:sp>
      <p:sp>
        <p:nvSpPr>
          <p:cNvPr id="7" name="object 7"/>
          <p:cNvSpPr txBox="1"/>
          <p:nvPr/>
        </p:nvSpPr>
        <p:spPr>
          <a:xfrm>
            <a:off x="2048648" y="2809934"/>
            <a:ext cx="15654655" cy="6663940"/>
          </a:xfrm>
          <a:prstGeom prst="rect">
            <a:avLst/>
          </a:prstGeom>
        </p:spPr>
        <p:txBody>
          <a:bodyPr vert="horz" wrap="square" lIns="0" tIns="12700" rIns="0" bIns="0" rtlCol="0">
            <a:spAutoFit/>
          </a:bodyPr>
          <a:lstStyle/>
          <a:p>
            <a:pPr marL="629920" marR="201930" indent="-342900" algn="ctr">
              <a:lnSpc>
                <a:spcPct val="113900"/>
              </a:lnSpc>
              <a:spcBef>
                <a:spcPts val="100"/>
              </a:spcBef>
              <a:buAutoNum type="arabicPeriod"/>
            </a:pPr>
            <a:r>
              <a:rPr lang="en-US" sz="2800" b="1" dirty="0" smtClean="0">
                <a:solidFill>
                  <a:srgbClr val="FFC000"/>
                </a:solidFill>
                <a:latin typeface="Verdana"/>
                <a:cs typeface="Verdana"/>
              </a:rPr>
              <a:t>Home </a:t>
            </a:r>
            <a:r>
              <a:rPr lang="en-US" sz="2800" b="1" dirty="0">
                <a:solidFill>
                  <a:srgbClr val="FFC000"/>
                </a:solidFill>
                <a:latin typeface="Verdana"/>
                <a:cs typeface="Verdana"/>
              </a:rPr>
              <a:t>Security: </a:t>
            </a:r>
            <a:r>
              <a:rPr lang="en-US" sz="2800" dirty="0">
                <a:solidFill>
                  <a:srgbClr val="FFC000"/>
                </a:solidFill>
                <a:latin typeface="Verdana"/>
                <a:cs typeface="Verdana"/>
              </a:rPr>
              <a:t>Implementing this system at home can enhance security by allowing authorized family members seamless access while preventing unauthorized </a:t>
            </a:r>
            <a:r>
              <a:rPr lang="en-US" sz="2800" dirty="0" smtClean="0">
                <a:solidFill>
                  <a:srgbClr val="FFC000"/>
                </a:solidFill>
                <a:latin typeface="Verdana"/>
                <a:cs typeface="Verdana"/>
              </a:rPr>
              <a:t>entry.</a:t>
            </a:r>
          </a:p>
          <a:p>
            <a:pPr marL="629920" marR="201930" indent="-342900" algn="ctr">
              <a:lnSpc>
                <a:spcPct val="113900"/>
              </a:lnSpc>
              <a:spcBef>
                <a:spcPts val="100"/>
              </a:spcBef>
              <a:buAutoNum type="arabicPeriod"/>
            </a:pPr>
            <a:r>
              <a:rPr lang="en-US" sz="2800" b="1" dirty="0" smtClean="0">
                <a:solidFill>
                  <a:srgbClr val="FFC000"/>
                </a:solidFill>
              </a:rPr>
              <a:t>Schools </a:t>
            </a:r>
            <a:r>
              <a:rPr lang="en-US" sz="2800" b="1" dirty="0">
                <a:solidFill>
                  <a:srgbClr val="FFC000"/>
                </a:solidFill>
              </a:rPr>
              <a:t>and Universities</a:t>
            </a:r>
            <a:r>
              <a:rPr lang="en-US" sz="2800" dirty="0">
                <a:solidFill>
                  <a:srgbClr val="FFC000"/>
                </a:solidFill>
              </a:rPr>
              <a:t>: Enhance campus security by limiting access to authorized students and staff while keeping track of visitor </a:t>
            </a:r>
            <a:r>
              <a:rPr lang="en-US" sz="2800" dirty="0" smtClean="0">
                <a:solidFill>
                  <a:srgbClr val="FFC000"/>
                </a:solidFill>
              </a:rPr>
              <a:t>entries.</a:t>
            </a:r>
          </a:p>
          <a:p>
            <a:pPr marL="629920" marR="201930" indent="-342900" algn="ctr">
              <a:lnSpc>
                <a:spcPct val="113900"/>
              </a:lnSpc>
              <a:spcBef>
                <a:spcPts val="100"/>
              </a:spcBef>
              <a:buAutoNum type="arabicPeriod"/>
            </a:pPr>
            <a:r>
              <a:rPr lang="en-US" sz="2800" b="1" dirty="0" smtClean="0">
                <a:solidFill>
                  <a:srgbClr val="FFC000"/>
                </a:solidFill>
              </a:rPr>
              <a:t>Parking </a:t>
            </a:r>
            <a:r>
              <a:rPr lang="en-US" sz="2800" b="1" dirty="0">
                <a:solidFill>
                  <a:srgbClr val="FFC000"/>
                </a:solidFill>
              </a:rPr>
              <a:t>Lots and Garages</a:t>
            </a:r>
            <a:r>
              <a:rPr lang="en-US" sz="2800" dirty="0">
                <a:solidFill>
                  <a:srgbClr val="FFC000"/>
                </a:solidFill>
              </a:rPr>
              <a:t>: Use the system for secure parking lot access, granting entry to registered vehicles only</a:t>
            </a:r>
            <a:r>
              <a:rPr lang="en-US" sz="2800" dirty="0" smtClean="0">
                <a:solidFill>
                  <a:srgbClr val="FFC000"/>
                </a:solidFill>
              </a:rPr>
              <a:t>.</a:t>
            </a:r>
          </a:p>
          <a:p>
            <a:pPr marL="629920" marR="201930" indent="-342900" algn="ctr">
              <a:lnSpc>
                <a:spcPct val="113900"/>
              </a:lnSpc>
              <a:spcBef>
                <a:spcPts val="100"/>
              </a:spcBef>
              <a:buAutoNum type="arabicPeriod"/>
            </a:pPr>
            <a:r>
              <a:rPr lang="en-US" sz="2800" b="1" dirty="0">
                <a:solidFill>
                  <a:srgbClr val="FFC000"/>
                </a:solidFill>
              </a:rPr>
              <a:t>Data Centers</a:t>
            </a:r>
            <a:r>
              <a:rPr lang="en-US" sz="2800" dirty="0">
                <a:solidFill>
                  <a:srgbClr val="FFC000"/>
                </a:solidFill>
              </a:rPr>
              <a:t>: Secure server rooms and data centers by restricting access to authorized personnel only</a:t>
            </a:r>
            <a:r>
              <a:rPr lang="en-US" sz="2800" dirty="0" smtClean="0">
                <a:solidFill>
                  <a:srgbClr val="FFC000"/>
                </a:solidFill>
              </a:rPr>
              <a:t>.</a:t>
            </a:r>
          </a:p>
          <a:p>
            <a:pPr marL="629920" marR="201930" indent="-342900" algn="ctr">
              <a:lnSpc>
                <a:spcPct val="113900"/>
              </a:lnSpc>
              <a:spcBef>
                <a:spcPts val="100"/>
              </a:spcBef>
              <a:buAutoNum type="arabicPeriod"/>
            </a:pPr>
            <a:r>
              <a:rPr lang="en-US" sz="2800" b="1" dirty="0">
                <a:solidFill>
                  <a:srgbClr val="FFC000"/>
                </a:solidFill>
              </a:rPr>
              <a:t>Hotels and Hospitality</a:t>
            </a:r>
            <a:r>
              <a:rPr lang="en-US" sz="2800" dirty="0">
                <a:solidFill>
                  <a:srgbClr val="FFC000"/>
                </a:solidFill>
              </a:rPr>
              <a:t>: Use the system to control room access for guests and staff, enhancing overall security and service.</a:t>
            </a:r>
            <a:endParaRPr lang="en-US" sz="2800" dirty="0" smtClean="0">
              <a:solidFill>
                <a:srgbClr val="FFC000"/>
              </a:solidFill>
            </a:endParaRPr>
          </a:p>
          <a:p>
            <a:pPr marL="629920" marR="201930" indent="-342900" algn="ctr">
              <a:lnSpc>
                <a:spcPct val="113900"/>
              </a:lnSpc>
              <a:spcBef>
                <a:spcPts val="100"/>
              </a:spcBef>
              <a:buAutoNum type="arabicPeriod"/>
            </a:pPr>
            <a:r>
              <a:rPr lang="en-US" sz="2800" b="1" dirty="0">
                <a:solidFill>
                  <a:srgbClr val="FFC000"/>
                </a:solidFill>
              </a:rPr>
              <a:t>Customized Access Scenarios</a:t>
            </a:r>
            <a:r>
              <a:rPr lang="en-US" sz="2800" dirty="0">
                <a:solidFill>
                  <a:srgbClr val="FFC000"/>
                </a:solidFill>
              </a:rPr>
              <a:t>: The system can be adapted to various applications where controlled access is required, including club entrances, sports venues, and more.</a:t>
            </a:r>
            <a:endParaRPr lang="en-US" sz="2800" dirty="0" smtClean="0">
              <a:solidFill>
                <a:srgbClr val="FFC000"/>
              </a:solidFill>
            </a:endParaRPr>
          </a:p>
          <a:p>
            <a:pPr marL="629920" marR="201930" indent="-342900" algn="ctr">
              <a:lnSpc>
                <a:spcPct val="113900"/>
              </a:lnSpc>
              <a:spcBef>
                <a:spcPts val="100"/>
              </a:spcBef>
              <a:buAutoNum type="arabicPeriod"/>
            </a:pPr>
            <a:endParaRPr lang="en-US" sz="2000" dirty="0" smtClean="0">
              <a:solidFill>
                <a:srgbClr val="FFC000"/>
              </a:solidFill>
            </a:endParaRPr>
          </a:p>
          <a:p>
            <a:pPr marL="629920" marR="201930" indent="-342900" algn="ctr">
              <a:lnSpc>
                <a:spcPct val="113900"/>
              </a:lnSpc>
              <a:spcBef>
                <a:spcPts val="100"/>
              </a:spcBef>
              <a:buAutoNum type="arabicPeriod"/>
            </a:pPr>
            <a:endParaRPr dirty="0">
              <a:solidFill>
                <a:srgbClr val="FFC000"/>
              </a:solidFill>
              <a:latin typeface="Verdana"/>
              <a:cs typeface="Verdana"/>
            </a:endParaRPr>
          </a:p>
        </p:txBody>
      </p:sp>
      <p:pic>
        <p:nvPicPr>
          <p:cNvPr id="8" name="object 8"/>
          <p:cNvPicPr/>
          <p:nvPr/>
        </p:nvPicPr>
        <p:blipFill>
          <a:blip r:embed="rId3" cstate="print"/>
          <a:stretch>
            <a:fillRect/>
          </a:stretch>
        </p:blipFill>
        <p:spPr>
          <a:xfrm>
            <a:off x="13565571" y="288213"/>
            <a:ext cx="1557425" cy="852091"/>
          </a:xfrm>
          <a:prstGeom prst="rect">
            <a:avLst/>
          </a:prstGeom>
        </p:spPr>
      </p:pic>
      <p:sp>
        <p:nvSpPr>
          <p:cNvPr id="9" name="object 9"/>
          <p:cNvSpPr/>
          <p:nvPr/>
        </p:nvSpPr>
        <p:spPr>
          <a:xfrm>
            <a:off x="426884" y="1770379"/>
            <a:ext cx="1200150" cy="1200150"/>
          </a:xfrm>
          <a:custGeom>
            <a:avLst/>
            <a:gdLst/>
            <a:ahLst/>
            <a:cxnLst/>
            <a:rect l="l" t="t" r="r" b="b"/>
            <a:pathLst>
              <a:path w="1200150" h="1200150">
                <a:moveTo>
                  <a:pt x="602208" y="1200149"/>
                </a:moveTo>
                <a:lnTo>
                  <a:pt x="601364" y="1200149"/>
                </a:lnTo>
                <a:lnTo>
                  <a:pt x="593432" y="1135772"/>
                </a:lnTo>
                <a:lnTo>
                  <a:pt x="584931" y="1073770"/>
                </a:lnTo>
                <a:lnTo>
                  <a:pt x="575985" y="1017269"/>
                </a:lnTo>
                <a:lnTo>
                  <a:pt x="566390" y="966381"/>
                </a:lnTo>
                <a:lnTo>
                  <a:pt x="555700" y="920042"/>
                </a:lnTo>
                <a:lnTo>
                  <a:pt x="543682" y="878295"/>
                </a:lnTo>
                <a:lnTo>
                  <a:pt x="530041" y="840845"/>
                </a:lnTo>
                <a:lnTo>
                  <a:pt x="496706" y="777652"/>
                </a:lnTo>
                <a:lnTo>
                  <a:pt x="453331" y="728099"/>
                </a:lnTo>
                <a:lnTo>
                  <a:pt x="397551" y="689820"/>
                </a:lnTo>
                <a:lnTo>
                  <a:pt x="327002" y="660451"/>
                </a:lnTo>
                <a:lnTo>
                  <a:pt x="285450" y="648369"/>
                </a:lnTo>
                <a:lnTo>
                  <a:pt x="239318" y="637627"/>
                </a:lnTo>
                <a:lnTo>
                  <a:pt x="188312" y="627930"/>
                </a:lnTo>
                <a:lnTo>
                  <a:pt x="132136" y="618983"/>
                </a:lnTo>
                <a:lnTo>
                  <a:pt x="70494" y="610489"/>
                </a:lnTo>
                <a:lnTo>
                  <a:pt x="0" y="601785"/>
                </a:lnTo>
                <a:lnTo>
                  <a:pt x="67799" y="593432"/>
                </a:lnTo>
                <a:lnTo>
                  <a:pt x="129801" y="584933"/>
                </a:lnTo>
                <a:lnTo>
                  <a:pt x="186302" y="575990"/>
                </a:lnTo>
                <a:lnTo>
                  <a:pt x="237599" y="566305"/>
                </a:lnTo>
                <a:lnTo>
                  <a:pt x="283991" y="555582"/>
                </a:lnTo>
                <a:lnTo>
                  <a:pt x="325774" y="543523"/>
                </a:lnTo>
                <a:lnTo>
                  <a:pt x="363246" y="529830"/>
                </a:lnTo>
                <a:lnTo>
                  <a:pt x="426447" y="496352"/>
                </a:lnTo>
                <a:lnTo>
                  <a:pt x="475974" y="452770"/>
                </a:lnTo>
                <a:lnTo>
                  <a:pt x="514207" y="396704"/>
                </a:lnTo>
                <a:lnTo>
                  <a:pt x="543524" y="325773"/>
                </a:lnTo>
                <a:lnTo>
                  <a:pt x="555584" y="283990"/>
                </a:lnTo>
                <a:lnTo>
                  <a:pt x="566307" y="237599"/>
                </a:lnTo>
                <a:lnTo>
                  <a:pt x="575991" y="186301"/>
                </a:lnTo>
                <a:lnTo>
                  <a:pt x="584934" y="129800"/>
                </a:lnTo>
                <a:lnTo>
                  <a:pt x="593433" y="67799"/>
                </a:lnTo>
                <a:lnTo>
                  <a:pt x="601786" y="0"/>
                </a:lnTo>
                <a:lnTo>
                  <a:pt x="610139" y="67799"/>
                </a:lnTo>
                <a:lnTo>
                  <a:pt x="618638" y="129800"/>
                </a:lnTo>
                <a:lnTo>
                  <a:pt x="627581" y="186301"/>
                </a:lnTo>
                <a:lnTo>
                  <a:pt x="637265" y="237599"/>
                </a:lnTo>
                <a:lnTo>
                  <a:pt x="647988" y="283990"/>
                </a:lnTo>
                <a:lnTo>
                  <a:pt x="660048" y="325773"/>
                </a:lnTo>
                <a:lnTo>
                  <a:pt x="673741" y="363245"/>
                </a:lnTo>
                <a:lnTo>
                  <a:pt x="707218" y="426446"/>
                </a:lnTo>
                <a:lnTo>
                  <a:pt x="750801" y="475973"/>
                </a:lnTo>
                <a:lnTo>
                  <a:pt x="806867" y="514205"/>
                </a:lnTo>
                <a:lnTo>
                  <a:pt x="877798" y="543523"/>
                </a:lnTo>
                <a:lnTo>
                  <a:pt x="919581" y="555582"/>
                </a:lnTo>
                <a:lnTo>
                  <a:pt x="965973" y="566305"/>
                </a:lnTo>
                <a:lnTo>
                  <a:pt x="1017270" y="575990"/>
                </a:lnTo>
                <a:lnTo>
                  <a:pt x="1073771" y="584933"/>
                </a:lnTo>
                <a:lnTo>
                  <a:pt x="1135773" y="593432"/>
                </a:lnTo>
                <a:lnTo>
                  <a:pt x="1200149" y="601364"/>
                </a:lnTo>
                <a:lnTo>
                  <a:pt x="1200149" y="602207"/>
                </a:lnTo>
                <a:lnTo>
                  <a:pt x="1135773" y="610138"/>
                </a:lnTo>
                <a:lnTo>
                  <a:pt x="1073771" y="618637"/>
                </a:lnTo>
                <a:lnTo>
                  <a:pt x="1017270" y="627580"/>
                </a:lnTo>
                <a:lnTo>
                  <a:pt x="965973" y="637264"/>
                </a:lnTo>
                <a:lnTo>
                  <a:pt x="919581" y="647987"/>
                </a:lnTo>
                <a:lnTo>
                  <a:pt x="877798" y="660047"/>
                </a:lnTo>
                <a:lnTo>
                  <a:pt x="840326" y="673740"/>
                </a:lnTo>
                <a:lnTo>
                  <a:pt x="777125" y="707218"/>
                </a:lnTo>
                <a:lnTo>
                  <a:pt x="727598" y="750800"/>
                </a:lnTo>
                <a:lnTo>
                  <a:pt x="689365" y="806866"/>
                </a:lnTo>
                <a:lnTo>
                  <a:pt x="660048" y="877797"/>
                </a:lnTo>
                <a:lnTo>
                  <a:pt x="647988" y="919580"/>
                </a:lnTo>
                <a:lnTo>
                  <a:pt x="637265" y="965972"/>
                </a:lnTo>
                <a:lnTo>
                  <a:pt x="627527" y="1017608"/>
                </a:lnTo>
                <a:lnTo>
                  <a:pt x="618604" y="1074018"/>
                </a:lnTo>
                <a:lnTo>
                  <a:pt x="610122" y="1135908"/>
                </a:lnTo>
                <a:lnTo>
                  <a:pt x="602208" y="1200149"/>
                </a:lnTo>
                <a:close/>
              </a:path>
            </a:pathLst>
          </a:custGeom>
          <a:solidFill>
            <a:srgbClr val="12219D"/>
          </a:solid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52826"/>
          </a:solidFill>
        </p:spPr>
        <p:txBody>
          <a:bodyPr wrap="square" lIns="0" tIns="0" rIns="0" bIns="0" rtlCol="0"/>
          <a:lstStyle/>
          <a:p>
            <a:endParaRPr/>
          </a:p>
        </p:txBody>
      </p:sp>
      <p:sp>
        <p:nvSpPr>
          <p:cNvPr id="3" name="object 3"/>
          <p:cNvSpPr/>
          <p:nvPr/>
        </p:nvSpPr>
        <p:spPr>
          <a:xfrm>
            <a:off x="419394" y="3016921"/>
            <a:ext cx="17468850" cy="6829425"/>
          </a:xfrm>
          <a:custGeom>
            <a:avLst/>
            <a:gdLst/>
            <a:ahLst/>
            <a:cxnLst/>
            <a:rect l="l" t="t" r="r" b="b"/>
            <a:pathLst>
              <a:path w="17468850" h="6829425">
                <a:moveTo>
                  <a:pt x="17468848" y="6829424"/>
                </a:moveTo>
                <a:lnTo>
                  <a:pt x="0" y="6829424"/>
                </a:lnTo>
                <a:lnTo>
                  <a:pt x="0" y="0"/>
                </a:lnTo>
                <a:lnTo>
                  <a:pt x="17468848" y="0"/>
                </a:lnTo>
                <a:lnTo>
                  <a:pt x="17468848" y="6829424"/>
                </a:lnTo>
                <a:close/>
              </a:path>
            </a:pathLst>
          </a:custGeom>
          <a:solidFill>
            <a:srgbClr val="FFFEE6"/>
          </a:solidFill>
        </p:spPr>
        <p:txBody>
          <a:bodyPr wrap="square" lIns="0" tIns="0" rIns="0" bIns="0" rtlCol="0"/>
          <a:lstStyle/>
          <a:p>
            <a:endParaRPr/>
          </a:p>
        </p:txBody>
      </p:sp>
      <p:sp>
        <p:nvSpPr>
          <p:cNvPr id="4" name="object 4"/>
          <p:cNvSpPr/>
          <p:nvPr/>
        </p:nvSpPr>
        <p:spPr>
          <a:xfrm>
            <a:off x="0" y="0"/>
            <a:ext cx="202565" cy="10287000"/>
          </a:xfrm>
          <a:custGeom>
            <a:avLst/>
            <a:gdLst/>
            <a:ahLst/>
            <a:cxnLst/>
            <a:rect l="l" t="t" r="r" b="b"/>
            <a:pathLst>
              <a:path w="202565" h="10287000">
                <a:moveTo>
                  <a:pt x="0" y="10286999"/>
                </a:moveTo>
                <a:lnTo>
                  <a:pt x="0" y="0"/>
                </a:lnTo>
                <a:lnTo>
                  <a:pt x="202402" y="0"/>
                </a:lnTo>
                <a:lnTo>
                  <a:pt x="202402" y="10286999"/>
                </a:lnTo>
                <a:lnTo>
                  <a:pt x="0" y="10286999"/>
                </a:lnTo>
                <a:close/>
              </a:path>
            </a:pathLst>
          </a:custGeom>
          <a:solidFill>
            <a:srgbClr val="F7CF2B"/>
          </a:solidFill>
        </p:spPr>
        <p:txBody>
          <a:bodyPr wrap="square" lIns="0" tIns="0" rIns="0" bIns="0" rtlCol="0"/>
          <a:lstStyle/>
          <a:p>
            <a:endParaRPr/>
          </a:p>
        </p:txBody>
      </p:sp>
      <p:sp>
        <p:nvSpPr>
          <p:cNvPr id="5" name="object 5"/>
          <p:cNvSpPr txBox="1">
            <a:spLocks noGrp="1"/>
          </p:cNvSpPr>
          <p:nvPr>
            <p:ph type="title"/>
          </p:nvPr>
        </p:nvSpPr>
        <p:spPr>
          <a:xfrm>
            <a:off x="5791200" y="571500"/>
            <a:ext cx="6156960" cy="1213730"/>
          </a:xfrm>
          <a:prstGeom prst="rect">
            <a:avLst/>
          </a:prstGeom>
        </p:spPr>
        <p:txBody>
          <a:bodyPr vert="horz" wrap="square" lIns="0" tIns="11430" rIns="0" bIns="0" rtlCol="0">
            <a:spAutoFit/>
          </a:bodyPr>
          <a:lstStyle/>
          <a:p>
            <a:pPr marL="12700" marR="5080" indent="249554">
              <a:lnSpc>
                <a:spcPct val="116599"/>
              </a:lnSpc>
              <a:spcBef>
                <a:spcPts val="90"/>
              </a:spcBef>
            </a:pPr>
            <a:r>
              <a:rPr sz="7450" b="1" spc="20" dirty="0" smtClean="0">
                <a:solidFill>
                  <a:srgbClr val="FED531"/>
                </a:solidFill>
                <a:latin typeface="Tahoma"/>
                <a:cs typeface="Tahoma"/>
              </a:rPr>
              <a:t>Benefits</a:t>
            </a:r>
            <a:endParaRPr sz="7450" dirty="0">
              <a:latin typeface="Tahoma"/>
              <a:cs typeface="Tahoma"/>
            </a:endParaRPr>
          </a:p>
        </p:txBody>
      </p:sp>
      <p:grpSp>
        <p:nvGrpSpPr>
          <p:cNvPr id="6" name="object 6"/>
          <p:cNvGrpSpPr/>
          <p:nvPr/>
        </p:nvGrpSpPr>
        <p:grpSpPr>
          <a:xfrm>
            <a:off x="14257100" y="811601"/>
            <a:ext cx="2886710" cy="2197100"/>
            <a:chOff x="14257100" y="811601"/>
            <a:chExt cx="2886710" cy="2197100"/>
          </a:xfrm>
        </p:grpSpPr>
        <p:sp>
          <p:nvSpPr>
            <p:cNvPr id="7" name="object 7"/>
            <p:cNvSpPr/>
            <p:nvPr/>
          </p:nvSpPr>
          <p:spPr>
            <a:xfrm>
              <a:off x="15700064" y="2818038"/>
              <a:ext cx="635" cy="4445"/>
            </a:xfrm>
            <a:custGeom>
              <a:avLst/>
              <a:gdLst/>
              <a:ahLst/>
              <a:cxnLst/>
              <a:rect l="l" t="t" r="r" b="b"/>
              <a:pathLst>
                <a:path w="634" h="4444">
                  <a:moveTo>
                    <a:pt x="0" y="4157"/>
                  </a:moveTo>
                  <a:lnTo>
                    <a:pt x="204" y="2060"/>
                  </a:lnTo>
                  <a:lnTo>
                    <a:pt x="361" y="0"/>
                  </a:lnTo>
                  <a:lnTo>
                    <a:pt x="204" y="2096"/>
                  </a:lnTo>
                  <a:lnTo>
                    <a:pt x="0" y="4157"/>
                  </a:lnTo>
                  <a:close/>
                </a:path>
              </a:pathLst>
            </a:custGeom>
            <a:solidFill>
              <a:srgbClr val="04092F"/>
            </a:solidFill>
          </p:spPr>
          <p:txBody>
            <a:bodyPr wrap="square" lIns="0" tIns="0" rIns="0" bIns="0" rtlCol="0"/>
            <a:lstStyle/>
            <a:p>
              <a:endParaRPr/>
            </a:p>
          </p:txBody>
        </p:sp>
        <p:sp>
          <p:nvSpPr>
            <p:cNvPr id="8" name="object 8"/>
            <p:cNvSpPr/>
            <p:nvPr/>
          </p:nvSpPr>
          <p:spPr>
            <a:xfrm>
              <a:off x="14257100" y="811601"/>
              <a:ext cx="2886710" cy="2197100"/>
            </a:xfrm>
            <a:custGeom>
              <a:avLst/>
              <a:gdLst/>
              <a:ahLst/>
              <a:cxnLst/>
              <a:rect l="l" t="t" r="r" b="b"/>
              <a:pathLst>
                <a:path w="2886709" h="2197100">
                  <a:moveTo>
                    <a:pt x="1275468" y="50800"/>
                  </a:moveTo>
                  <a:lnTo>
                    <a:pt x="1196105" y="50800"/>
                  </a:lnTo>
                  <a:lnTo>
                    <a:pt x="1206661" y="38100"/>
                  </a:lnTo>
                  <a:lnTo>
                    <a:pt x="1237451" y="38100"/>
                  </a:lnTo>
                  <a:lnTo>
                    <a:pt x="1279275" y="12700"/>
                  </a:lnTo>
                  <a:lnTo>
                    <a:pt x="1324064" y="0"/>
                  </a:lnTo>
                  <a:lnTo>
                    <a:pt x="1416640" y="0"/>
                  </a:lnTo>
                  <a:lnTo>
                    <a:pt x="1461483" y="12700"/>
                  </a:lnTo>
                  <a:lnTo>
                    <a:pt x="1482440" y="25400"/>
                  </a:lnTo>
                  <a:lnTo>
                    <a:pt x="1344436" y="25400"/>
                  </a:lnTo>
                  <a:lnTo>
                    <a:pt x="1297290" y="38100"/>
                  </a:lnTo>
                  <a:lnTo>
                    <a:pt x="1275468" y="50800"/>
                  </a:lnTo>
                  <a:close/>
                </a:path>
                <a:path w="2886709" h="2197100">
                  <a:moveTo>
                    <a:pt x="1708157" y="38100"/>
                  </a:moveTo>
                  <a:lnTo>
                    <a:pt x="1514533" y="38100"/>
                  </a:lnTo>
                  <a:lnTo>
                    <a:pt x="1611205" y="12700"/>
                  </a:lnTo>
                  <a:lnTo>
                    <a:pt x="1708157" y="38100"/>
                  </a:lnTo>
                  <a:close/>
                </a:path>
                <a:path w="2886709" h="2197100">
                  <a:moveTo>
                    <a:pt x="145717" y="1270000"/>
                  </a:moveTo>
                  <a:lnTo>
                    <a:pt x="88088" y="1270000"/>
                  </a:lnTo>
                  <a:lnTo>
                    <a:pt x="81631" y="1257300"/>
                  </a:lnTo>
                  <a:lnTo>
                    <a:pt x="46975" y="1219200"/>
                  </a:lnTo>
                  <a:lnTo>
                    <a:pt x="21347" y="1181100"/>
                  </a:lnTo>
                  <a:lnTo>
                    <a:pt x="5454" y="1130300"/>
                  </a:lnTo>
                  <a:lnTo>
                    <a:pt x="0" y="1079500"/>
                  </a:lnTo>
                  <a:lnTo>
                    <a:pt x="4700" y="1028700"/>
                  </a:lnTo>
                  <a:lnTo>
                    <a:pt x="18391" y="990600"/>
                  </a:lnTo>
                  <a:lnTo>
                    <a:pt x="40452" y="952500"/>
                  </a:lnTo>
                  <a:lnTo>
                    <a:pt x="70266" y="914400"/>
                  </a:lnTo>
                  <a:lnTo>
                    <a:pt x="107215" y="889000"/>
                  </a:lnTo>
                  <a:lnTo>
                    <a:pt x="111601" y="876300"/>
                  </a:lnTo>
                  <a:lnTo>
                    <a:pt x="116711" y="876300"/>
                  </a:lnTo>
                  <a:lnTo>
                    <a:pt x="127303" y="863600"/>
                  </a:lnTo>
                  <a:lnTo>
                    <a:pt x="135895" y="863600"/>
                  </a:lnTo>
                  <a:lnTo>
                    <a:pt x="137497" y="812800"/>
                  </a:lnTo>
                  <a:lnTo>
                    <a:pt x="146376" y="762000"/>
                  </a:lnTo>
                  <a:lnTo>
                    <a:pt x="162193" y="723900"/>
                  </a:lnTo>
                  <a:lnTo>
                    <a:pt x="184608" y="673100"/>
                  </a:lnTo>
                  <a:lnTo>
                    <a:pt x="213280" y="622300"/>
                  </a:lnTo>
                  <a:lnTo>
                    <a:pt x="247871" y="571500"/>
                  </a:lnTo>
                  <a:lnTo>
                    <a:pt x="280559" y="546100"/>
                  </a:lnTo>
                  <a:lnTo>
                    <a:pt x="315660" y="508000"/>
                  </a:lnTo>
                  <a:lnTo>
                    <a:pt x="352702" y="482600"/>
                  </a:lnTo>
                  <a:lnTo>
                    <a:pt x="391214" y="457200"/>
                  </a:lnTo>
                  <a:lnTo>
                    <a:pt x="393262" y="457200"/>
                  </a:lnTo>
                  <a:lnTo>
                    <a:pt x="404899" y="431800"/>
                  </a:lnTo>
                  <a:lnTo>
                    <a:pt x="417871" y="419100"/>
                  </a:lnTo>
                  <a:lnTo>
                    <a:pt x="432139" y="393700"/>
                  </a:lnTo>
                  <a:lnTo>
                    <a:pt x="447659" y="381000"/>
                  </a:lnTo>
                  <a:lnTo>
                    <a:pt x="470012" y="342900"/>
                  </a:lnTo>
                  <a:lnTo>
                    <a:pt x="500029" y="304800"/>
                  </a:lnTo>
                  <a:lnTo>
                    <a:pt x="536534" y="266700"/>
                  </a:lnTo>
                  <a:lnTo>
                    <a:pt x="578346" y="254000"/>
                  </a:lnTo>
                  <a:lnTo>
                    <a:pt x="624287" y="241300"/>
                  </a:lnTo>
                  <a:lnTo>
                    <a:pt x="640147" y="228600"/>
                  </a:lnTo>
                  <a:lnTo>
                    <a:pt x="657518" y="215900"/>
                  </a:lnTo>
                  <a:lnTo>
                    <a:pt x="694916" y="215900"/>
                  </a:lnTo>
                  <a:lnTo>
                    <a:pt x="722905" y="177800"/>
                  </a:lnTo>
                  <a:lnTo>
                    <a:pt x="757483" y="139700"/>
                  </a:lnTo>
                  <a:lnTo>
                    <a:pt x="797883" y="114300"/>
                  </a:lnTo>
                  <a:lnTo>
                    <a:pt x="843336" y="88900"/>
                  </a:lnTo>
                  <a:lnTo>
                    <a:pt x="893074" y="63500"/>
                  </a:lnTo>
                  <a:lnTo>
                    <a:pt x="1050649" y="25400"/>
                  </a:lnTo>
                  <a:lnTo>
                    <a:pt x="1101355" y="25400"/>
                  </a:lnTo>
                  <a:lnTo>
                    <a:pt x="1150091" y="38100"/>
                  </a:lnTo>
                  <a:lnTo>
                    <a:pt x="1196105" y="50800"/>
                  </a:lnTo>
                  <a:lnTo>
                    <a:pt x="1275468" y="50800"/>
                  </a:lnTo>
                  <a:lnTo>
                    <a:pt x="1253647" y="63500"/>
                  </a:lnTo>
                  <a:lnTo>
                    <a:pt x="1003693" y="63500"/>
                  </a:lnTo>
                  <a:lnTo>
                    <a:pt x="955175" y="76200"/>
                  </a:lnTo>
                  <a:lnTo>
                    <a:pt x="905760" y="101600"/>
                  </a:lnTo>
                  <a:lnTo>
                    <a:pt x="859715" y="114300"/>
                  </a:lnTo>
                  <a:lnTo>
                    <a:pt x="817743" y="139700"/>
                  </a:lnTo>
                  <a:lnTo>
                    <a:pt x="780547" y="165100"/>
                  </a:lnTo>
                  <a:lnTo>
                    <a:pt x="748830" y="203200"/>
                  </a:lnTo>
                  <a:lnTo>
                    <a:pt x="723295" y="228600"/>
                  </a:lnTo>
                  <a:lnTo>
                    <a:pt x="756300" y="254000"/>
                  </a:lnTo>
                  <a:lnTo>
                    <a:pt x="654232" y="254000"/>
                  </a:lnTo>
                  <a:lnTo>
                    <a:pt x="643544" y="266700"/>
                  </a:lnTo>
                  <a:lnTo>
                    <a:pt x="633951" y="266700"/>
                  </a:lnTo>
                  <a:lnTo>
                    <a:pt x="583310" y="279400"/>
                  </a:lnTo>
                  <a:lnTo>
                    <a:pt x="538919" y="317500"/>
                  </a:lnTo>
                  <a:lnTo>
                    <a:pt x="502970" y="355600"/>
                  </a:lnTo>
                  <a:lnTo>
                    <a:pt x="477653" y="393700"/>
                  </a:lnTo>
                  <a:lnTo>
                    <a:pt x="476171" y="406400"/>
                  </a:lnTo>
                  <a:lnTo>
                    <a:pt x="473014" y="406400"/>
                  </a:lnTo>
                  <a:lnTo>
                    <a:pt x="458811" y="419100"/>
                  </a:lnTo>
                  <a:lnTo>
                    <a:pt x="445766" y="431800"/>
                  </a:lnTo>
                  <a:lnTo>
                    <a:pt x="433921" y="444500"/>
                  </a:lnTo>
                  <a:lnTo>
                    <a:pt x="423317" y="469900"/>
                  </a:lnTo>
                  <a:lnTo>
                    <a:pt x="420895" y="469900"/>
                  </a:lnTo>
                  <a:lnTo>
                    <a:pt x="417810" y="482600"/>
                  </a:lnTo>
                  <a:lnTo>
                    <a:pt x="412061" y="482600"/>
                  </a:lnTo>
                  <a:lnTo>
                    <a:pt x="374930" y="508000"/>
                  </a:lnTo>
                  <a:lnTo>
                    <a:pt x="339162" y="533400"/>
                  </a:lnTo>
                  <a:lnTo>
                    <a:pt x="305240" y="558800"/>
                  </a:lnTo>
                  <a:lnTo>
                    <a:pt x="263131" y="609673"/>
                  </a:lnTo>
                  <a:lnTo>
                    <a:pt x="216116" y="685800"/>
                  </a:lnTo>
                  <a:lnTo>
                    <a:pt x="195453" y="723900"/>
                  </a:lnTo>
                  <a:lnTo>
                    <a:pt x="180580" y="774700"/>
                  </a:lnTo>
                  <a:lnTo>
                    <a:pt x="171789" y="812800"/>
                  </a:lnTo>
                  <a:lnTo>
                    <a:pt x="169372" y="850900"/>
                  </a:lnTo>
                  <a:lnTo>
                    <a:pt x="278518" y="850900"/>
                  </a:lnTo>
                  <a:lnTo>
                    <a:pt x="167745" y="876300"/>
                  </a:lnTo>
                  <a:lnTo>
                    <a:pt x="163214" y="889000"/>
                  </a:lnTo>
                  <a:lnTo>
                    <a:pt x="146126" y="889000"/>
                  </a:lnTo>
                  <a:lnTo>
                    <a:pt x="138715" y="901700"/>
                  </a:lnTo>
                  <a:lnTo>
                    <a:pt x="134437" y="901700"/>
                  </a:lnTo>
                  <a:lnTo>
                    <a:pt x="129340" y="914400"/>
                  </a:lnTo>
                  <a:lnTo>
                    <a:pt x="127219" y="914400"/>
                  </a:lnTo>
                  <a:lnTo>
                    <a:pt x="87896" y="939800"/>
                  </a:lnTo>
                  <a:lnTo>
                    <a:pt x="58488" y="977900"/>
                  </a:lnTo>
                  <a:lnTo>
                    <a:pt x="40061" y="1028700"/>
                  </a:lnTo>
                  <a:lnTo>
                    <a:pt x="33681" y="1079500"/>
                  </a:lnTo>
                  <a:lnTo>
                    <a:pt x="38418" y="1117600"/>
                  </a:lnTo>
                  <a:lnTo>
                    <a:pt x="52214" y="1168400"/>
                  </a:lnTo>
                  <a:lnTo>
                    <a:pt x="74449" y="1206500"/>
                  </a:lnTo>
                  <a:lnTo>
                    <a:pt x="104503" y="1231900"/>
                  </a:lnTo>
                  <a:lnTo>
                    <a:pt x="106660" y="1231900"/>
                  </a:lnTo>
                  <a:lnTo>
                    <a:pt x="111794" y="1244600"/>
                  </a:lnTo>
                  <a:lnTo>
                    <a:pt x="117274" y="1244600"/>
                  </a:lnTo>
                  <a:lnTo>
                    <a:pt x="123020" y="1257300"/>
                  </a:lnTo>
                  <a:lnTo>
                    <a:pt x="139450" y="1257300"/>
                  </a:lnTo>
                  <a:lnTo>
                    <a:pt x="145717" y="1270000"/>
                  </a:lnTo>
                  <a:close/>
                </a:path>
                <a:path w="2886709" h="2197100">
                  <a:moveTo>
                    <a:pt x="1521558" y="76200"/>
                  </a:moveTo>
                  <a:lnTo>
                    <a:pt x="1495613" y="76200"/>
                  </a:lnTo>
                  <a:lnTo>
                    <a:pt x="1490745" y="63500"/>
                  </a:lnTo>
                  <a:lnTo>
                    <a:pt x="1483984" y="63500"/>
                  </a:lnTo>
                  <a:lnTo>
                    <a:pt x="1440075" y="38100"/>
                  </a:lnTo>
                  <a:lnTo>
                    <a:pt x="1392796" y="25400"/>
                  </a:lnTo>
                  <a:lnTo>
                    <a:pt x="1482440" y="25400"/>
                  </a:lnTo>
                  <a:lnTo>
                    <a:pt x="1503398" y="38100"/>
                  </a:lnTo>
                  <a:lnTo>
                    <a:pt x="1708157" y="38100"/>
                  </a:lnTo>
                  <a:lnTo>
                    <a:pt x="1730472" y="50800"/>
                  </a:lnTo>
                  <a:lnTo>
                    <a:pt x="1607209" y="50800"/>
                  </a:lnTo>
                  <a:lnTo>
                    <a:pt x="1563501" y="63500"/>
                  </a:lnTo>
                  <a:lnTo>
                    <a:pt x="1521558" y="76200"/>
                  </a:lnTo>
                  <a:close/>
                </a:path>
                <a:path w="2886709" h="2197100">
                  <a:moveTo>
                    <a:pt x="1333720" y="581187"/>
                  </a:moveTo>
                  <a:lnTo>
                    <a:pt x="1326595" y="573573"/>
                  </a:lnTo>
                  <a:lnTo>
                    <a:pt x="1325806" y="571500"/>
                  </a:lnTo>
                  <a:lnTo>
                    <a:pt x="1324656" y="571500"/>
                  </a:lnTo>
                  <a:lnTo>
                    <a:pt x="1318143" y="566805"/>
                  </a:lnTo>
                  <a:lnTo>
                    <a:pt x="1314322" y="558800"/>
                  </a:lnTo>
                  <a:lnTo>
                    <a:pt x="1770924" y="127000"/>
                  </a:lnTo>
                  <a:lnTo>
                    <a:pt x="1762384" y="114300"/>
                  </a:lnTo>
                  <a:lnTo>
                    <a:pt x="1753343" y="101600"/>
                  </a:lnTo>
                  <a:lnTo>
                    <a:pt x="1743808" y="88900"/>
                  </a:lnTo>
                  <a:lnTo>
                    <a:pt x="1733783" y="88900"/>
                  </a:lnTo>
                  <a:lnTo>
                    <a:pt x="1693865" y="63500"/>
                  </a:lnTo>
                  <a:lnTo>
                    <a:pt x="1651169" y="50800"/>
                  </a:lnTo>
                  <a:lnTo>
                    <a:pt x="1730472" y="50800"/>
                  </a:lnTo>
                  <a:lnTo>
                    <a:pt x="1752787" y="63500"/>
                  </a:lnTo>
                  <a:lnTo>
                    <a:pt x="1764185" y="63500"/>
                  </a:lnTo>
                  <a:lnTo>
                    <a:pt x="1775089" y="76200"/>
                  </a:lnTo>
                  <a:lnTo>
                    <a:pt x="1785461" y="88900"/>
                  </a:lnTo>
                  <a:lnTo>
                    <a:pt x="1795266" y="101600"/>
                  </a:lnTo>
                  <a:lnTo>
                    <a:pt x="1978737" y="101600"/>
                  </a:lnTo>
                  <a:lnTo>
                    <a:pt x="2020253" y="114300"/>
                  </a:lnTo>
                  <a:lnTo>
                    <a:pt x="1855953" y="114300"/>
                  </a:lnTo>
                  <a:lnTo>
                    <a:pt x="1806799" y="127000"/>
                  </a:lnTo>
                  <a:lnTo>
                    <a:pt x="1810972" y="139700"/>
                  </a:lnTo>
                  <a:lnTo>
                    <a:pt x="1785360" y="139700"/>
                  </a:lnTo>
                  <a:lnTo>
                    <a:pt x="1333720" y="581187"/>
                  </a:lnTo>
                  <a:close/>
                </a:path>
                <a:path w="2886709" h="2197100">
                  <a:moveTo>
                    <a:pt x="1224833" y="539709"/>
                  </a:moveTo>
                  <a:lnTo>
                    <a:pt x="1185452" y="76200"/>
                  </a:lnTo>
                  <a:lnTo>
                    <a:pt x="1143204" y="63500"/>
                  </a:lnTo>
                  <a:lnTo>
                    <a:pt x="1232185" y="63500"/>
                  </a:lnTo>
                  <a:lnTo>
                    <a:pt x="1225882" y="76200"/>
                  </a:lnTo>
                  <a:lnTo>
                    <a:pt x="1209047" y="76200"/>
                  </a:lnTo>
                  <a:lnTo>
                    <a:pt x="1248875" y="533400"/>
                  </a:lnTo>
                  <a:lnTo>
                    <a:pt x="1232124" y="533400"/>
                  </a:lnTo>
                  <a:lnTo>
                    <a:pt x="1229501" y="538337"/>
                  </a:lnTo>
                  <a:lnTo>
                    <a:pt x="1224833" y="539709"/>
                  </a:lnTo>
                  <a:close/>
                </a:path>
                <a:path w="2886709" h="2197100">
                  <a:moveTo>
                    <a:pt x="1978737" y="101600"/>
                  </a:moveTo>
                  <a:lnTo>
                    <a:pt x="1796194" y="101600"/>
                  </a:lnTo>
                  <a:lnTo>
                    <a:pt x="1887900" y="76200"/>
                  </a:lnTo>
                  <a:lnTo>
                    <a:pt x="1934143" y="88900"/>
                  </a:lnTo>
                  <a:lnTo>
                    <a:pt x="1978737" y="101600"/>
                  </a:lnTo>
                  <a:close/>
                </a:path>
                <a:path w="2886709" h="2197100">
                  <a:moveTo>
                    <a:pt x="2438758" y="668173"/>
                  </a:moveTo>
                  <a:lnTo>
                    <a:pt x="2423436" y="644312"/>
                  </a:lnTo>
                  <a:lnTo>
                    <a:pt x="2542133" y="558800"/>
                  </a:lnTo>
                  <a:lnTo>
                    <a:pt x="2536429" y="520700"/>
                  </a:lnTo>
                  <a:lnTo>
                    <a:pt x="2521997" y="482600"/>
                  </a:lnTo>
                  <a:lnTo>
                    <a:pt x="2499528" y="444500"/>
                  </a:lnTo>
                  <a:lnTo>
                    <a:pt x="2469710" y="406400"/>
                  </a:lnTo>
                  <a:lnTo>
                    <a:pt x="2433235" y="368300"/>
                  </a:lnTo>
                  <a:lnTo>
                    <a:pt x="2390790" y="330200"/>
                  </a:lnTo>
                  <a:lnTo>
                    <a:pt x="2295844" y="279400"/>
                  </a:lnTo>
                  <a:lnTo>
                    <a:pt x="2153222" y="241300"/>
                  </a:lnTo>
                  <a:lnTo>
                    <a:pt x="2071986" y="241300"/>
                  </a:lnTo>
                  <a:lnTo>
                    <a:pt x="2059117" y="215900"/>
                  </a:lnTo>
                  <a:lnTo>
                    <a:pt x="2042839" y="190500"/>
                  </a:lnTo>
                  <a:lnTo>
                    <a:pt x="2023401" y="165100"/>
                  </a:lnTo>
                  <a:lnTo>
                    <a:pt x="1955582" y="127000"/>
                  </a:lnTo>
                  <a:lnTo>
                    <a:pt x="1906381" y="114300"/>
                  </a:lnTo>
                  <a:lnTo>
                    <a:pt x="2020253" y="114300"/>
                  </a:lnTo>
                  <a:lnTo>
                    <a:pt x="2043954" y="139700"/>
                  </a:lnTo>
                  <a:lnTo>
                    <a:pt x="2064904" y="165100"/>
                  </a:lnTo>
                  <a:lnTo>
                    <a:pt x="2082893" y="190500"/>
                  </a:lnTo>
                  <a:lnTo>
                    <a:pt x="2097715" y="215900"/>
                  </a:lnTo>
                  <a:lnTo>
                    <a:pt x="2200159" y="215900"/>
                  </a:lnTo>
                  <a:lnTo>
                    <a:pt x="2307062" y="241300"/>
                  </a:lnTo>
                  <a:lnTo>
                    <a:pt x="2359540" y="266700"/>
                  </a:lnTo>
                  <a:lnTo>
                    <a:pt x="2408718" y="304800"/>
                  </a:lnTo>
                  <a:lnTo>
                    <a:pt x="2452592" y="342900"/>
                  </a:lnTo>
                  <a:lnTo>
                    <a:pt x="2490640" y="381000"/>
                  </a:lnTo>
                  <a:lnTo>
                    <a:pt x="2522339" y="419100"/>
                  </a:lnTo>
                  <a:lnTo>
                    <a:pt x="2547168" y="457200"/>
                  </a:lnTo>
                  <a:lnTo>
                    <a:pt x="2564605" y="495300"/>
                  </a:lnTo>
                  <a:lnTo>
                    <a:pt x="2574127" y="546100"/>
                  </a:lnTo>
                  <a:lnTo>
                    <a:pt x="2578466" y="546100"/>
                  </a:lnTo>
                  <a:lnTo>
                    <a:pt x="2575983" y="558800"/>
                  </a:lnTo>
                  <a:lnTo>
                    <a:pt x="2595832" y="558800"/>
                  </a:lnTo>
                  <a:lnTo>
                    <a:pt x="2615049" y="571500"/>
                  </a:lnTo>
                  <a:lnTo>
                    <a:pt x="2633574" y="571500"/>
                  </a:lnTo>
                  <a:lnTo>
                    <a:pt x="2651348" y="584200"/>
                  </a:lnTo>
                  <a:lnTo>
                    <a:pt x="2565463" y="584200"/>
                  </a:lnTo>
                  <a:lnTo>
                    <a:pt x="2561358" y="596900"/>
                  </a:lnTo>
                  <a:lnTo>
                    <a:pt x="2537385" y="596900"/>
                  </a:lnTo>
                  <a:lnTo>
                    <a:pt x="2438758" y="668173"/>
                  </a:lnTo>
                  <a:close/>
                </a:path>
                <a:path w="2886709" h="2197100">
                  <a:moveTo>
                    <a:pt x="1918869" y="548752"/>
                  </a:moveTo>
                  <a:lnTo>
                    <a:pt x="1785360" y="139700"/>
                  </a:lnTo>
                  <a:lnTo>
                    <a:pt x="1810972" y="139700"/>
                  </a:lnTo>
                  <a:lnTo>
                    <a:pt x="1942616" y="540325"/>
                  </a:lnTo>
                  <a:lnTo>
                    <a:pt x="1922615" y="546100"/>
                  </a:lnTo>
                  <a:lnTo>
                    <a:pt x="1918869" y="548752"/>
                  </a:lnTo>
                  <a:close/>
                </a:path>
                <a:path w="2886709" h="2197100">
                  <a:moveTo>
                    <a:pt x="2200159" y="215900"/>
                  </a:moveTo>
                  <a:lnTo>
                    <a:pt x="2097715" y="215900"/>
                  </a:lnTo>
                  <a:lnTo>
                    <a:pt x="2147851" y="203200"/>
                  </a:lnTo>
                  <a:lnTo>
                    <a:pt x="2200159" y="215900"/>
                  </a:lnTo>
                  <a:close/>
                </a:path>
                <a:path w="2886709" h="2197100">
                  <a:moveTo>
                    <a:pt x="2010601" y="546289"/>
                  </a:moveTo>
                  <a:lnTo>
                    <a:pt x="2010335" y="546100"/>
                  </a:lnTo>
                  <a:lnTo>
                    <a:pt x="1986362" y="539138"/>
                  </a:lnTo>
                  <a:lnTo>
                    <a:pt x="2072818" y="241300"/>
                  </a:lnTo>
                  <a:lnTo>
                    <a:pt x="2108295" y="241300"/>
                  </a:lnTo>
                  <a:lnTo>
                    <a:pt x="2121022" y="266700"/>
                  </a:lnTo>
                  <a:lnTo>
                    <a:pt x="2090617" y="266700"/>
                  </a:lnTo>
                  <a:lnTo>
                    <a:pt x="2010601" y="546289"/>
                  </a:lnTo>
                  <a:close/>
                </a:path>
                <a:path w="2886709" h="2197100">
                  <a:moveTo>
                    <a:pt x="692198" y="638647"/>
                  </a:moveTo>
                  <a:lnTo>
                    <a:pt x="691698" y="254000"/>
                  </a:lnTo>
                  <a:lnTo>
                    <a:pt x="715293" y="254000"/>
                  </a:lnTo>
                  <a:lnTo>
                    <a:pt x="715779" y="635000"/>
                  </a:lnTo>
                  <a:lnTo>
                    <a:pt x="704135" y="635000"/>
                  </a:lnTo>
                  <a:lnTo>
                    <a:pt x="692198" y="638647"/>
                  </a:lnTo>
                  <a:close/>
                </a:path>
                <a:path w="2886709" h="2197100">
                  <a:moveTo>
                    <a:pt x="1155735" y="584200"/>
                  </a:moveTo>
                  <a:lnTo>
                    <a:pt x="1154518" y="584200"/>
                  </a:lnTo>
                  <a:lnTo>
                    <a:pt x="715293" y="254000"/>
                  </a:lnTo>
                  <a:lnTo>
                    <a:pt x="756300" y="254000"/>
                  </a:lnTo>
                  <a:lnTo>
                    <a:pt x="1168298" y="571068"/>
                  </a:lnTo>
                  <a:lnTo>
                    <a:pt x="1167697" y="571500"/>
                  </a:lnTo>
                  <a:lnTo>
                    <a:pt x="1163411" y="571500"/>
                  </a:lnTo>
                  <a:lnTo>
                    <a:pt x="1160543" y="579095"/>
                  </a:lnTo>
                  <a:lnTo>
                    <a:pt x="1155735" y="584200"/>
                  </a:lnTo>
                  <a:close/>
                </a:path>
                <a:path w="2886709" h="2197100">
                  <a:moveTo>
                    <a:pt x="2277335" y="620617"/>
                  </a:moveTo>
                  <a:lnTo>
                    <a:pt x="2090617" y="266700"/>
                  </a:lnTo>
                  <a:lnTo>
                    <a:pt x="2121022" y="266700"/>
                  </a:lnTo>
                  <a:lnTo>
                    <a:pt x="2292864" y="609673"/>
                  </a:lnTo>
                  <a:lnTo>
                    <a:pt x="2277335" y="620617"/>
                  </a:lnTo>
                  <a:close/>
                </a:path>
                <a:path w="2886709" h="2197100">
                  <a:moveTo>
                    <a:pt x="1289421" y="546100"/>
                  </a:moveTo>
                  <a:lnTo>
                    <a:pt x="1225376" y="546100"/>
                  </a:lnTo>
                  <a:lnTo>
                    <a:pt x="1229501" y="538337"/>
                  </a:lnTo>
                  <a:lnTo>
                    <a:pt x="1246296" y="533400"/>
                  </a:lnTo>
                  <a:lnTo>
                    <a:pt x="1289421" y="546100"/>
                  </a:lnTo>
                  <a:close/>
                </a:path>
                <a:path w="2886709" h="2197100">
                  <a:moveTo>
                    <a:pt x="1984342" y="546100"/>
                  </a:moveTo>
                  <a:lnTo>
                    <a:pt x="1944514" y="546100"/>
                  </a:lnTo>
                  <a:lnTo>
                    <a:pt x="1942616" y="540325"/>
                  </a:lnTo>
                  <a:lnTo>
                    <a:pt x="1966603" y="533400"/>
                  </a:lnTo>
                  <a:lnTo>
                    <a:pt x="1986362" y="539138"/>
                  </a:lnTo>
                  <a:lnTo>
                    <a:pt x="1984342" y="546100"/>
                  </a:lnTo>
                  <a:close/>
                </a:path>
                <a:path w="2886709" h="2197100">
                  <a:moveTo>
                    <a:pt x="2578466" y="546100"/>
                  </a:moveTo>
                  <a:lnTo>
                    <a:pt x="2574127" y="546100"/>
                  </a:lnTo>
                  <a:lnTo>
                    <a:pt x="2580948" y="533400"/>
                  </a:lnTo>
                  <a:lnTo>
                    <a:pt x="2578466" y="546100"/>
                  </a:lnTo>
                  <a:close/>
                </a:path>
                <a:path w="2886709" h="2197100">
                  <a:moveTo>
                    <a:pt x="1225376" y="546100"/>
                  </a:moveTo>
                  <a:lnTo>
                    <a:pt x="1224833" y="539709"/>
                  </a:lnTo>
                  <a:lnTo>
                    <a:pt x="1229501" y="538337"/>
                  </a:lnTo>
                  <a:lnTo>
                    <a:pt x="1225376" y="546100"/>
                  </a:lnTo>
                  <a:close/>
                </a:path>
                <a:path w="2886709" h="2197100">
                  <a:moveTo>
                    <a:pt x="1320384" y="571500"/>
                  </a:moveTo>
                  <a:lnTo>
                    <a:pt x="1168858" y="571500"/>
                  </a:lnTo>
                  <a:lnTo>
                    <a:pt x="1168298" y="571068"/>
                  </a:lnTo>
                  <a:lnTo>
                    <a:pt x="1203092" y="546100"/>
                  </a:lnTo>
                  <a:lnTo>
                    <a:pt x="1224833" y="539709"/>
                  </a:lnTo>
                  <a:lnTo>
                    <a:pt x="1225376" y="546100"/>
                  </a:lnTo>
                  <a:lnTo>
                    <a:pt x="1289421" y="546100"/>
                  </a:lnTo>
                  <a:lnTo>
                    <a:pt x="1318143" y="566805"/>
                  </a:lnTo>
                  <a:lnTo>
                    <a:pt x="1320384" y="571500"/>
                  </a:lnTo>
                  <a:close/>
                </a:path>
                <a:path w="2886709" h="2197100">
                  <a:moveTo>
                    <a:pt x="2007021" y="558800"/>
                  </a:moveTo>
                  <a:lnTo>
                    <a:pt x="1922148" y="558800"/>
                  </a:lnTo>
                  <a:lnTo>
                    <a:pt x="1929246" y="546100"/>
                  </a:lnTo>
                  <a:lnTo>
                    <a:pt x="1999827" y="546100"/>
                  </a:lnTo>
                  <a:lnTo>
                    <a:pt x="2007021" y="558800"/>
                  </a:lnTo>
                  <a:close/>
                </a:path>
                <a:path w="2886709" h="2197100">
                  <a:moveTo>
                    <a:pt x="2028197" y="558800"/>
                  </a:moveTo>
                  <a:lnTo>
                    <a:pt x="2007021" y="558800"/>
                  </a:lnTo>
                  <a:lnTo>
                    <a:pt x="2010601" y="546289"/>
                  </a:lnTo>
                  <a:lnTo>
                    <a:pt x="2028197" y="558800"/>
                  </a:lnTo>
                  <a:close/>
                </a:path>
                <a:path w="2886709" h="2197100">
                  <a:moveTo>
                    <a:pt x="1919978" y="760132"/>
                  </a:moveTo>
                  <a:lnTo>
                    <a:pt x="1886749" y="736600"/>
                  </a:lnTo>
                  <a:lnTo>
                    <a:pt x="1862597" y="698500"/>
                  </a:lnTo>
                  <a:lnTo>
                    <a:pt x="1853748" y="647700"/>
                  </a:lnTo>
                  <a:lnTo>
                    <a:pt x="1862597" y="609600"/>
                  </a:lnTo>
                  <a:lnTo>
                    <a:pt x="1886749" y="571500"/>
                  </a:lnTo>
                  <a:lnTo>
                    <a:pt x="1918869" y="548752"/>
                  </a:lnTo>
                  <a:lnTo>
                    <a:pt x="1922148" y="558800"/>
                  </a:lnTo>
                  <a:lnTo>
                    <a:pt x="2028197" y="558800"/>
                  </a:lnTo>
                  <a:lnTo>
                    <a:pt x="2046059" y="571500"/>
                  </a:lnTo>
                  <a:lnTo>
                    <a:pt x="2070152" y="609600"/>
                  </a:lnTo>
                  <a:lnTo>
                    <a:pt x="2076042" y="635000"/>
                  </a:lnTo>
                  <a:lnTo>
                    <a:pt x="1860268" y="635000"/>
                  </a:lnTo>
                  <a:lnTo>
                    <a:pt x="1859737" y="647700"/>
                  </a:lnTo>
                  <a:lnTo>
                    <a:pt x="1859400" y="647700"/>
                  </a:lnTo>
                  <a:lnTo>
                    <a:pt x="1859400" y="660400"/>
                  </a:lnTo>
                  <a:lnTo>
                    <a:pt x="2072541" y="660400"/>
                  </a:lnTo>
                  <a:lnTo>
                    <a:pt x="2071215" y="673100"/>
                  </a:lnTo>
                  <a:lnTo>
                    <a:pt x="2069058" y="685800"/>
                  </a:lnTo>
                  <a:lnTo>
                    <a:pt x="2072273" y="686305"/>
                  </a:lnTo>
                  <a:lnTo>
                    <a:pt x="2070152" y="698500"/>
                  </a:lnTo>
                  <a:lnTo>
                    <a:pt x="2046059" y="736600"/>
                  </a:lnTo>
                  <a:lnTo>
                    <a:pt x="2028197" y="749300"/>
                  </a:lnTo>
                  <a:lnTo>
                    <a:pt x="1923377" y="749300"/>
                  </a:lnTo>
                  <a:lnTo>
                    <a:pt x="1919978" y="760132"/>
                  </a:lnTo>
                  <a:close/>
                </a:path>
                <a:path w="2886709" h="2197100">
                  <a:moveTo>
                    <a:pt x="1324656" y="571500"/>
                  </a:moveTo>
                  <a:lnTo>
                    <a:pt x="1320384" y="571500"/>
                  </a:lnTo>
                  <a:lnTo>
                    <a:pt x="1318143" y="566805"/>
                  </a:lnTo>
                  <a:lnTo>
                    <a:pt x="1324656" y="571500"/>
                  </a:lnTo>
                  <a:close/>
                </a:path>
                <a:path w="2886709" h="2197100">
                  <a:moveTo>
                    <a:pt x="1330639" y="584200"/>
                  </a:moveTo>
                  <a:lnTo>
                    <a:pt x="1158615" y="584200"/>
                  </a:lnTo>
                  <a:lnTo>
                    <a:pt x="1160543" y="579095"/>
                  </a:lnTo>
                  <a:lnTo>
                    <a:pt x="1167697" y="571500"/>
                  </a:lnTo>
                  <a:lnTo>
                    <a:pt x="1168298" y="571068"/>
                  </a:lnTo>
                  <a:lnTo>
                    <a:pt x="1168858" y="571500"/>
                  </a:lnTo>
                  <a:lnTo>
                    <a:pt x="1324656" y="571500"/>
                  </a:lnTo>
                  <a:lnTo>
                    <a:pt x="1326595" y="573573"/>
                  </a:lnTo>
                  <a:lnTo>
                    <a:pt x="1330639" y="584200"/>
                  </a:lnTo>
                  <a:close/>
                </a:path>
                <a:path w="2886709" h="2197100">
                  <a:moveTo>
                    <a:pt x="1330639" y="584200"/>
                  </a:moveTo>
                  <a:lnTo>
                    <a:pt x="1326595" y="573573"/>
                  </a:lnTo>
                  <a:lnTo>
                    <a:pt x="1333720" y="581187"/>
                  </a:lnTo>
                  <a:lnTo>
                    <a:pt x="1330639" y="584200"/>
                  </a:lnTo>
                  <a:close/>
                </a:path>
                <a:path w="2886709" h="2197100">
                  <a:moveTo>
                    <a:pt x="1135191" y="648599"/>
                  </a:moveTo>
                  <a:lnTo>
                    <a:pt x="1134984" y="647700"/>
                  </a:lnTo>
                  <a:lnTo>
                    <a:pt x="1143772" y="596900"/>
                  </a:lnTo>
                  <a:lnTo>
                    <a:pt x="1160543" y="579095"/>
                  </a:lnTo>
                  <a:lnTo>
                    <a:pt x="1158615" y="584200"/>
                  </a:lnTo>
                  <a:lnTo>
                    <a:pt x="1336538" y="584200"/>
                  </a:lnTo>
                  <a:lnTo>
                    <a:pt x="1348421" y="596900"/>
                  </a:lnTo>
                  <a:lnTo>
                    <a:pt x="1354959" y="635000"/>
                  </a:lnTo>
                  <a:lnTo>
                    <a:pt x="1352836" y="635000"/>
                  </a:lnTo>
                  <a:lnTo>
                    <a:pt x="1353029" y="647700"/>
                  </a:lnTo>
                  <a:lnTo>
                    <a:pt x="1139478" y="647700"/>
                  </a:lnTo>
                  <a:lnTo>
                    <a:pt x="1135191" y="648599"/>
                  </a:lnTo>
                  <a:close/>
                </a:path>
                <a:path w="2886709" h="2197100">
                  <a:moveTo>
                    <a:pt x="1336538" y="584200"/>
                  </a:moveTo>
                  <a:lnTo>
                    <a:pt x="1330639" y="584200"/>
                  </a:lnTo>
                  <a:lnTo>
                    <a:pt x="1333720" y="581187"/>
                  </a:lnTo>
                  <a:lnTo>
                    <a:pt x="1336538" y="584200"/>
                  </a:lnTo>
                  <a:close/>
                </a:path>
                <a:path w="2886709" h="2197100">
                  <a:moveTo>
                    <a:pt x="2738439" y="863600"/>
                  </a:moveTo>
                  <a:lnTo>
                    <a:pt x="2703022" y="863600"/>
                  </a:lnTo>
                  <a:lnTo>
                    <a:pt x="2716009" y="812800"/>
                  </a:lnTo>
                  <a:lnTo>
                    <a:pt x="2718390" y="774700"/>
                  </a:lnTo>
                  <a:lnTo>
                    <a:pt x="2710680" y="723900"/>
                  </a:lnTo>
                  <a:lnTo>
                    <a:pt x="2693394" y="685800"/>
                  </a:lnTo>
                  <a:lnTo>
                    <a:pt x="2667046" y="647700"/>
                  </a:lnTo>
                  <a:lnTo>
                    <a:pt x="2632152" y="609600"/>
                  </a:lnTo>
                  <a:lnTo>
                    <a:pt x="2616434" y="609600"/>
                  </a:lnTo>
                  <a:lnTo>
                    <a:pt x="2600036" y="596900"/>
                  </a:lnTo>
                  <a:lnTo>
                    <a:pt x="2583024" y="596900"/>
                  </a:lnTo>
                  <a:lnTo>
                    <a:pt x="2565463" y="584200"/>
                  </a:lnTo>
                  <a:lnTo>
                    <a:pt x="2651348" y="584200"/>
                  </a:lnTo>
                  <a:lnTo>
                    <a:pt x="2685684" y="622300"/>
                  </a:lnTo>
                  <a:lnTo>
                    <a:pt x="2713287" y="647700"/>
                  </a:lnTo>
                  <a:lnTo>
                    <a:pt x="2733819" y="685800"/>
                  </a:lnTo>
                  <a:lnTo>
                    <a:pt x="2746939" y="736600"/>
                  </a:lnTo>
                  <a:lnTo>
                    <a:pt x="2752309" y="774700"/>
                  </a:lnTo>
                  <a:lnTo>
                    <a:pt x="2749589" y="812800"/>
                  </a:lnTo>
                  <a:lnTo>
                    <a:pt x="2738439" y="863600"/>
                  </a:lnTo>
                  <a:close/>
                </a:path>
                <a:path w="2886709" h="2197100">
                  <a:moveTo>
                    <a:pt x="2399358" y="622300"/>
                  </a:moveTo>
                  <a:lnTo>
                    <a:pt x="2299190" y="622300"/>
                  </a:lnTo>
                  <a:lnTo>
                    <a:pt x="2292864" y="609673"/>
                  </a:lnTo>
                  <a:lnTo>
                    <a:pt x="2337078" y="596900"/>
                  </a:lnTo>
                  <a:lnTo>
                    <a:pt x="2381260" y="609600"/>
                  </a:lnTo>
                  <a:lnTo>
                    <a:pt x="2399358" y="622300"/>
                  </a:lnTo>
                  <a:close/>
                </a:path>
                <a:path w="2886709" h="2197100">
                  <a:moveTo>
                    <a:pt x="2375657" y="1171359"/>
                  </a:moveTo>
                  <a:lnTo>
                    <a:pt x="2371688" y="1168400"/>
                  </a:lnTo>
                  <a:lnTo>
                    <a:pt x="2351174" y="1168400"/>
                  </a:lnTo>
                  <a:lnTo>
                    <a:pt x="2537385" y="596900"/>
                  </a:lnTo>
                  <a:lnTo>
                    <a:pt x="2561358" y="596900"/>
                  </a:lnTo>
                  <a:lnTo>
                    <a:pt x="2375657" y="1171359"/>
                  </a:lnTo>
                  <a:close/>
                </a:path>
                <a:path w="2886709" h="2197100">
                  <a:moveTo>
                    <a:pt x="2450909" y="711200"/>
                  </a:moveTo>
                  <a:lnTo>
                    <a:pt x="2230682" y="711200"/>
                  </a:lnTo>
                  <a:lnTo>
                    <a:pt x="2231176" y="698500"/>
                  </a:lnTo>
                  <a:lnTo>
                    <a:pt x="2232466" y="698500"/>
                  </a:lnTo>
                  <a:lnTo>
                    <a:pt x="2234623" y="685800"/>
                  </a:lnTo>
                  <a:lnTo>
                    <a:pt x="2229825" y="685046"/>
                  </a:lnTo>
                  <a:lnTo>
                    <a:pt x="2232621" y="673100"/>
                  </a:lnTo>
                  <a:lnTo>
                    <a:pt x="2256929" y="635000"/>
                  </a:lnTo>
                  <a:lnTo>
                    <a:pt x="2277335" y="620617"/>
                  </a:lnTo>
                  <a:lnTo>
                    <a:pt x="2278222" y="622300"/>
                  </a:lnTo>
                  <a:lnTo>
                    <a:pt x="2399358" y="622300"/>
                  </a:lnTo>
                  <a:lnTo>
                    <a:pt x="2417456" y="635000"/>
                  </a:lnTo>
                  <a:lnTo>
                    <a:pt x="2423436" y="644312"/>
                  </a:lnTo>
                  <a:lnTo>
                    <a:pt x="2418734" y="647700"/>
                  </a:lnTo>
                  <a:lnTo>
                    <a:pt x="2423831" y="647700"/>
                  </a:lnTo>
                  <a:lnTo>
                    <a:pt x="2428266" y="660400"/>
                  </a:lnTo>
                  <a:lnTo>
                    <a:pt x="2431941" y="673100"/>
                  </a:lnTo>
                  <a:lnTo>
                    <a:pt x="2441921" y="673100"/>
                  </a:lnTo>
                  <a:lnTo>
                    <a:pt x="2450909" y="711200"/>
                  </a:lnTo>
                  <a:close/>
                </a:path>
                <a:path w="2886709" h="2197100">
                  <a:moveTo>
                    <a:pt x="715783" y="638554"/>
                  </a:moveTo>
                  <a:lnTo>
                    <a:pt x="704135" y="635000"/>
                  </a:lnTo>
                  <a:lnTo>
                    <a:pt x="715779" y="635000"/>
                  </a:lnTo>
                  <a:lnTo>
                    <a:pt x="715783" y="638554"/>
                  </a:lnTo>
                  <a:close/>
                </a:path>
                <a:path w="2886709" h="2197100">
                  <a:moveTo>
                    <a:pt x="1855960" y="660400"/>
                  </a:moveTo>
                  <a:lnTo>
                    <a:pt x="1354233" y="660400"/>
                  </a:lnTo>
                  <a:lnTo>
                    <a:pt x="1357138" y="647700"/>
                  </a:lnTo>
                  <a:lnTo>
                    <a:pt x="1354959" y="635000"/>
                  </a:lnTo>
                  <a:lnTo>
                    <a:pt x="1856698" y="635000"/>
                  </a:lnTo>
                  <a:lnTo>
                    <a:pt x="1853748" y="647700"/>
                  </a:lnTo>
                  <a:lnTo>
                    <a:pt x="1855960" y="660400"/>
                  </a:lnTo>
                  <a:close/>
                </a:path>
                <a:path w="2886709" h="2197100">
                  <a:moveTo>
                    <a:pt x="2076678" y="660978"/>
                  </a:moveTo>
                  <a:lnTo>
                    <a:pt x="2072999" y="660400"/>
                  </a:lnTo>
                  <a:lnTo>
                    <a:pt x="1859400" y="660400"/>
                  </a:lnTo>
                  <a:lnTo>
                    <a:pt x="1859400" y="647700"/>
                  </a:lnTo>
                  <a:lnTo>
                    <a:pt x="1859737" y="647700"/>
                  </a:lnTo>
                  <a:lnTo>
                    <a:pt x="1860268" y="635000"/>
                  </a:lnTo>
                  <a:lnTo>
                    <a:pt x="2076042" y="635000"/>
                  </a:lnTo>
                  <a:lnTo>
                    <a:pt x="2078988" y="647700"/>
                  </a:lnTo>
                  <a:lnTo>
                    <a:pt x="2076678" y="660978"/>
                  </a:lnTo>
                  <a:close/>
                </a:path>
                <a:path w="2886709" h="2197100">
                  <a:moveTo>
                    <a:pt x="781208" y="722894"/>
                  </a:moveTo>
                  <a:lnTo>
                    <a:pt x="779232" y="711200"/>
                  </a:lnTo>
                  <a:lnTo>
                    <a:pt x="761708" y="685800"/>
                  </a:lnTo>
                  <a:lnTo>
                    <a:pt x="735781" y="673100"/>
                  </a:lnTo>
                  <a:lnTo>
                    <a:pt x="715817" y="665088"/>
                  </a:lnTo>
                  <a:lnTo>
                    <a:pt x="715783" y="638554"/>
                  </a:lnTo>
                  <a:lnTo>
                    <a:pt x="745751" y="647700"/>
                  </a:lnTo>
                  <a:lnTo>
                    <a:pt x="779817" y="673100"/>
                  </a:lnTo>
                  <a:lnTo>
                    <a:pt x="802828" y="698500"/>
                  </a:lnTo>
                  <a:lnTo>
                    <a:pt x="806019" y="717687"/>
                  </a:lnTo>
                  <a:lnTo>
                    <a:pt x="781208" y="722894"/>
                  </a:lnTo>
                  <a:close/>
                </a:path>
                <a:path w="2886709" h="2197100">
                  <a:moveTo>
                    <a:pt x="599036" y="756989"/>
                  </a:moveTo>
                  <a:lnTo>
                    <a:pt x="605737" y="698500"/>
                  </a:lnTo>
                  <a:lnTo>
                    <a:pt x="662578" y="647700"/>
                  </a:lnTo>
                  <a:lnTo>
                    <a:pt x="692198" y="638647"/>
                  </a:lnTo>
                  <a:lnTo>
                    <a:pt x="692232" y="665177"/>
                  </a:lnTo>
                  <a:lnTo>
                    <a:pt x="672495" y="673100"/>
                  </a:lnTo>
                  <a:lnTo>
                    <a:pt x="646571" y="685800"/>
                  </a:lnTo>
                  <a:lnTo>
                    <a:pt x="629049" y="711200"/>
                  </a:lnTo>
                  <a:lnTo>
                    <a:pt x="622611" y="749300"/>
                  </a:lnTo>
                  <a:lnTo>
                    <a:pt x="623221" y="751703"/>
                  </a:lnTo>
                  <a:lnTo>
                    <a:pt x="599036" y="756989"/>
                  </a:lnTo>
                  <a:close/>
                </a:path>
                <a:path w="2886709" h="2197100">
                  <a:moveTo>
                    <a:pt x="1140962" y="673616"/>
                  </a:moveTo>
                  <a:lnTo>
                    <a:pt x="1135191" y="648599"/>
                  </a:lnTo>
                  <a:lnTo>
                    <a:pt x="1139478" y="647700"/>
                  </a:lnTo>
                  <a:lnTo>
                    <a:pt x="1140057" y="660400"/>
                  </a:lnTo>
                  <a:lnTo>
                    <a:pt x="1141443" y="673100"/>
                  </a:lnTo>
                  <a:lnTo>
                    <a:pt x="1143696" y="673100"/>
                  </a:lnTo>
                  <a:lnTo>
                    <a:pt x="1140962" y="673616"/>
                  </a:lnTo>
                  <a:close/>
                </a:path>
                <a:path w="2886709" h="2197100">
                  <a:moveTo>
                    <a:pt x="1218872" y="753938"/>
                  </a:moveTo>
                  <a:lnTo>
                    <a:pt x="1203092" y="749300"/>
                  </a:lnTo>
                  <a:lnTo>
                    <a:pt x="1167697" y="723900"/>
                  </a:lnTo>
                  <a:lnTo>
                    <a:pt x="1143772" y="685800"/>
                  </a:lnTo>
                  <a:lnTo>
                    <a:pt x="1140962" y="673616"/>
                  </a:lnTo>
                  <a:lnTo>
                    <a:pt x="1143696" y="673100"/>
                  </a:lnTo>
                  <a:lnTo>
                    <a:pt x="1141443" y="673100"/>
                  </a:lnTo>
                  <a:lnTo>
                    <a:pt x="1140057" y="660400"/>
                  </a:lnTo>
                  <a:lnTo>
                    <a:pt x="1139478" y="647700"/>
                  </a:lnTo>
                  <a:lnTo>
                    <a:pt x="1352692" y="647700"/>
                  </a:lnTo>
                  <a:lnTo>
                    <a:pt x="1352185" y="660400"/>
                  </a:lnTo>
                  <a:lnTo>
                    <a:pt x="1354233" y="660400"/>
                  </a:lnTo>
                  <a:lnTo>
                    <a:pt x="1348421" y="685800"/>
                  </a:lnTo>
                  <a:lnTo>
                    <a:pt x="1332577" y="711200"/>
                  </a:lnTo>
                  <a:lnTo>
                    <a:pt x="1328434" y="711200"/>
                  </a:lnTo>
                  <a:lnTo>
                    <a:pt x="1323155" y="723900"/>
                  </a:lnTo>
                  <a:lnTo>
                    <a:pt x="1317299" y="723900"/>
                  </a:lnTo>
                  <a:lnTo>
                    <a:pt x="1320580" y="726837"/>
                  </a:lnTo>
                  <a:lnTo>
                    <a:pt x="1289421" y="749300"/>
                  </a:lnTo>
                  <a:lnTo>
                    <a:pt x="1219531" y="749300"/>
                  </a:lnTo>
                  <a:lnTo>
                    <a:pt x="1218872" y="753938"/>
                  </a:lnTo>
                  <a:close/>
                </a:path>
                <a:path w="2886709" h="2197100">
                  <a:moveTo>
                    <a:pt x="809123" y="736348"/>
                  </a:moveTo>
                  <a:lnTo>
                    <a:pt x="806019" y="717687"/>
                  </a:lnTo>
                  <a:lnTo>
                    <a:pt x="1135191" y="648599"/>
                  </a:lnTo>
                  <a:lnTo>
                    <a:pt x="1140962" y="673616"/>
                  </a:lnTo>
                  <a:lnTo>
                    <a:pt x="809123" y="736348"/>
                  </a:lnTo>
                  <a:close/>
                </a:path>
                <a:path w="2886709" h="2197100">
                  <a:moveTo>
                    <a:pt x="628049" y="770753"/>
                  </a:moveTo>
                  <a:lnTo>
                    <a:pt x="623221" y="751703"/>
                  </a:lnTo>
                  <a:lnTo>
                    <a:pt x="692325" y="736600"/>
                  </a:lnTo>
                  <a:lnTo>
                    <a:pt x="692232" y="665177"/>
                  </a:lnTo>
                  <a:lnTo>
                    <a:pt x="704135" y="660400"/>
                  </a:lnTo>
                  <a:lnTo>
                    <a:pt x="715817" y="665088"/>
                  </a:lnTo>
                  <a:lnTo>
                    <a:pt x="715908" y="736600"/>
                  </a:lnTo>
                  <a:lnTo>
                    <a:pt x="783524" y="736600"/>
                  </a:lnTo>
                  <a:lnTo>
                    <a:pt x="784275" y="741045"/>
                  </a:lnTo>
                  <a:lnTo>
                    <a:pt x="740612" y="749300"/>
                  </a:lnTo>
                  <a:lnTo>
                    <a:pt x="765412" y="762000"/>
                  </a:lnTo>
                  <a:lnTo>
                    <a:pt x="666223" y="762000"/>
                  </a:lnTo>
                  <a:lnTo>
                    <a:pt x="628049" y="770753"/>
                  </a:lnTo>
                  <a:close/>
                </a:path>
                <a:path w="2886709" h="2197100">
                  <a:moveTo>
                    <a:pt x="2072273" y="686305"/>
                  </a:moveTo>
                  <a:lnTo>
                    <a:pt x="2069058" y="685800"/>
                  </a:lnTo>
                  <a:lnTo>
                    <a:pt x="2071215" y="673100"/>
                  </a:lnTo>
                  <a:lnTo>
                    <a:pt x="2072541" y="660400"/>
                  </a:lnTo>
                  <a:lnTo>
                    <a:pt x="2072999" y="660400"/>
                  </a:lnTo>
                  <a:lnTo>
                    <a:pt x="2076678" y="660978"/>
                  </a:lnTo>
                  <a:lnTo>
                    <a:pt x="2072273" y="686305"/>
                  </a:lnTo>
                  <a:close/>
                </a:path>
                <a:path w="2886709" h="2197100">
                  <a:moveTo>
                    <a:pt x="2223952" y="710142"/>
                  </a:moveTo>
                  <a:lnTo>
                    <a:pt x="2072273" y="686305"/>
                  </a:lnTo>
                  <a:lnTo>
                    <a:pt x="2076678" y="660978"/>
                  </a:lnTo>
                  <a:lnTo>
                    <a:pt x="2229825" y="685046"/>
                  </a:lnTo>
                  <a:lnTo>
                    <a:pt x="2223952" y="710142"/>
                  </a:lnTo>
                  <a:close/>
                </a:path>
                <a:path w="2886709" h="2197100">
                  <a:moveTo>
                    <a:pt x="715908" y="736600"/>
                  </a:moveTo>
                  <a:lnTo>
                    <a:pt x="715817" y="665088"/>
                  </a:lnTo>
                  <a:lnTo>
                    <a:pt x="735781" y="673100"/>
                  </a:lnTo>
                  <a:lnTo>
                    <a:pt x="761708" y="685800"/>
                  </a:lnTo>
                  <a:lnTo>
                    <a:pt x="779232" y="711200"/>
                  </a:lnTo>
                  <a:lnTo>
                    <a:pt x="781208" y="722894"/>
                  </a:lnTo>
                  <a:lnTo>
                    <a:pt x="715908" y="736600"/>
                  </a:lnTo>
                  <a:close/>
                </a:path>
                <a:path w="2886709" h="2197100">
                  <a:moveTo>
                    <a:pt x="623221" y="751703"/>
                  </a:moveTo>
                  <a:lnTo>
                    <a:pt x="629049" y="711200"/>
                  </a:lnTo>
                  <a:lnTo>
                    <a:pt x="672495" y="673100"/>
                  </a:lnTo>
                  <a:lnTo>
                    <a:pt x="692232" y="665177"/>
                  </a:lnTo>
                  <a:lnTo>
                    <a:pt x="692325" y="736600"/>
                  </a:lnTo>
                  <a:lnTo>
                    <a:pt x="623221" y="751703"/>
                  </a:lnTo>
                  <a:close/>
                </a:path>
                <a:path w="2886709" h="2197100">
                  <a:moveTo>
                    <a:pt x="2441921" y="673100"/>
                  </a:moveTo>
                  <a:lnTo>
                    <a:pt x="2431941" y="673100"/>
                  </a:lnTo>
                  <a:lnTo>
                    <a:pt x="2438758" y="668173"/>
                  </a:lnTo>
                  <a:lnTo>
                    <a:pt x="2441921" y="673100"/>
                  </a:lnTo>
                  <a:close/>
                </a:path>
                <a:path w="2886709" h="2197100">
                  <a:moveTo>
                    <a:pt x="2230682" y="711200"/>
                  </a:moveTo>
                  <a:lnTo>
                    <a:pt x="2223952" y="710142"/>
                  </a:lnTo>
                  <a:lnTo>
                    <a:pt x="2229825" y="685046"/>
                  </a:lnTo>
                  <a:lnTo>
                    <a:pt x="2234623" y="685800"/>
                  </a:lnTo>
                  <a:lnTo>
                    <a:pt x="2232466" y="698500"/>
                  </a:lnTo>
                  <a:lnTo>
                    <a:pt x="2231176" y="698500"/>
                  </a:lnTo>
                  <a:lnTo>
                    <a:pt x="2230682" y="711200"/>
                  </a:lnTo>
                  <a:close/>
                </a:path>
                <a:path w="2886709" h="2197100">
                  <a:moveTo>
                    <a:pt x="2243143" y="778492"/>
                  </a:moveTo>
                  <a:lnTo>
                    <a:pt x="2232621" y="762000"/>
                  </a:lnTo>
                  <a:lnTo>
                    <a:pt x="2223705" y="711200"/>
                  </a:lnTo>
                  <a:lnTo>
                    <a:pt x="2223952" y="710142"/>
                  </a:lnTo>
                  <a:lnTo>
                    <a:pt x="2230682" y="711200"/>
                  </a:lnTo>
                  <a:lnTo>
                    <a:pt x="2450909" y="711200"/>
                  </a:lnTo>
                  <a:lnTo>
                    <a:pt x="2441921" y="762000"/>
                  </a:lnTo>
                  <a:lnTo>
                    <a:pt x="2433766" y="774700"/>
                  </a:lnTo>
                  <a:lnTo>
                    <a:pt x="2247734" y="774700"/>
                  </a:lnTo>
                  <a:lnTo>
                    <a:pt x="2243143" y="778492"/>
                  </a:lnTo>
                  <a:close/>
                </a:path>
                <a:path w="2886709" h="2197100">
                  <a:moveTo>
                    <a:pt x="1320580" y="726837"/>
                  </a:moveTo>
                  <a:lnTo>
                    <a:pt x="1317299" y="723900"/>
                  </a:lnTo>
                  <a:lnTo>
                    <a:pt x="1323155" y="723900"/>
                  </a:lnTo>
                  <a:lnTo>
                    <a:pt x="1328434" y="711200"/>
                  </a:lnTo>
                  <a:lnTo>
                    <a:pt x="1332577" y="711200"/>
                  </a:lnTo>
                  <a:lnTo>
                    <a:pt x="1324656" y="723900"/>
                  </a:lnTo>
                  <a:lnTo>
                    <a:pt x="1320580" y="726837"/>
                  </a:lnTo>
                  <a:close/>
                </a:path>
                <a:path w="2886709" h="2197100">
                  <a:moveTo>
                    <a:pt x="1725190" y="1089077"/>
                  </a:moveTo>
                  <a:lnTo>
                    <a:pt x="1320580" y="726837"/>
                  </a:lnTo>
                  <a:lnTo>
                    <a:pt x="1324656" y="723900"/>
                  </a:lnTo>
                  <a:lnTo>
                    <a:pt x="1332577" y="711200"/>
                  </a:lnTo>
                  <a:lnTo>
                    <a:pt x="1333025" y="711200"/>
                  </a:lnTo>
                  <a:lnTo>
                    <a:pt x="1740876" y="1074274"/>
                  </a:lnTo>
                  <a:lnTo>
                    <a:pt x="1733868" y="1079500"/>
                  </a:lnTo>
                  <a:lnTo>
                    <a:pt x="1725190" y="1089077"/>
                  </a:lnTo>
                  <a:close/>
                </a:path>
                <a:path w="2886709" h="2197100">
                  <a:moveTo>
                    <a:pt x="783524" y="736600"/>
                  </a:moveTo>
                  <a:lnTo>
                    <a:pt x="715908" y="736600"/>
                  </a:lnTo>
                  <a:lnTo>
                    <a:pt x="781208" y="722894"/>
                  </a:lnTo>
                  <a:lnTo>
                    <a:pt x="783524" y="736600"/>
                  </a:lnTo>
                  <a:close/>
                </a:path>
                <a:path w="2886709" h="2197100">
                  <a:moveTo>
                    <a:pt x="804071" y="781796"/>
                  </a:moveTo>
                  <a:lnTo>
                    <a:pt x="780494" y="769722"/>
                  </a:lnTo>
                  <a:lnTo>
                    <a:pt x="785670" y="749300"/>
                  </a:lnTo>
                  <a:lnTo>
                    <a:pt x="784275" y="741045"/>
                  </a:lnTo>
                  <a:lnTo>
                    <a:pt x="809123" y="736348"/>
                  </a:lnTo>
                  <a:lnTo>
                    <a:pt x="811277" y="749300"/>
                  </a:lnTo>
                  <a:lnTo>
                    <a:pt x="804071" y="781796"/>
                  </a:lnTo>
                  <a:close/>
                </a:path>
                <a:path w="2886709" h="2197100">
                  <a:moveTo>
                    <a:pt x="780494" y="769722"/>
                  </a:moveTo>
                  <a:lnTo>
                    <a:pt x="740612" y="749300"/>
                  </a:lnTo>
                  <a:lnTo>
                    <a:pt x="784275" y="741045"/>
                  </a:lnTo>
                  <a:lnTo>
                    <a:pt x="785670" y="749300"/>
                  </a:lnTo>
                  <a:lnTo>
                    <a:pt x="780494" y="769722"/>
                  </a:lnTo>
                  <a:close/>
                </a:path>
                <a:path w="2886709" h="2197100">
                  <a:moveTo>
                    <a:pt x="1241286" y="760527"/>
                  </a:moveTo>
                  <a:lnTo>
                    <a:pt x="1218872" y="753938"/>
                  </a:lnTo>
                  <a:lnTo>
                    <a:pt x="1219531" y="749300"/>
                  </a:lnTo>
                  <a:lnTo>
                    <a:pt x="1242874" y="749300"/>
                  </a:lnTo>
                  <a:lnTo>
                    <a:pt x="1241286" y="760527"/>
                  </a:lnTo>
                  <a:close/>
                </a:path>
                <a:path w="2886709" h="2197100">
                  <a:moveTo>
                    <a:pt x="1246296" y="762000"/>
                  </a:moveTo>
                  <a:lnTo>
                    <a:pt x="1241286" y="760527"/>
                  </a:lnTo>
                  <a:lnTo>
                    <a:pt x="1242874" y="749300"/>
                  </a:lnTo>
                  <a:lnTo>
                    <a:pt x="1289421" y="749300"/>
                  </a:lnTo>
                  <a:lnTo>
                    <a:pt x="1246296" y="762000"/>
                  </a:lnTo>
                  <a:close/>
                </a:path>
                <a:path w="2886709" h="2197100">
                  <a:moveTo>
                    <a:pt x="2010335" y="762000"/>
                  </a:moveTo>
                  <a:lnTo>
                    <a:pt x="1945876" y="762000"/>
                  </a:lnTo>
                  <a:lnTo>
                    <a:pt x="1938031" y="749300"/>
                  </a:lnTo>
                  <a:lnTo>
                    <a:pt x="2028197" y="749300"/>
                  </a:lnTo>
                  <a:lnTo>
                    <a:pt x="2010335" y="762000"/>
                  </a:lnTo>
                  <a:close/>
                </a:path>
                <a:path w="2886709" h="2197100">
                  <a:moveTo>
                    <a:pt x="1222007" y="896834"/>
                  </a:moveTo>
                  <a:lnTo>
                    <a:pt x="1199525" y="889964"/>
                  </a:lnTo>
                  <a:lnTo>
                    <a:pt x="1218872" y="753938"/>
                  </a:lnTo>
                  <a:lnTo>
                    <a:pt x="1241286" y="760527"/>
                  </a:lnTo>
                  <a:lnTo>
                    <a:pt x="1222007" y="896834"/>
                  </a:lnTo>
                  <a:close/>
                </a:path>
                <a:path w="2886709" h="2197100">
                  <a:moveTo>
                    <a:pt x="278518" y="850900"/>
                  </a:moveTo>
                  <a:lnTo>
                    <a:pt x="169372" y="850900"/>
                  </a:lnTo>
                  <a:lnTo>
                    <a:pt x="599036" y="756989"/>
                  </a:lnTo>
                  <a:lnTo>
                    <a:pt x="603319" y="776423"/>
                  </a:lnTo>
                  <a:lnTo>
                    <a:pt x="278518" y="850900"/>
                  </a:lnTo>
                  <a:close/>
                </a:path>
                <a:path w="2886709" h="2197100">
                  <a:moveTo>
                    <a:pt x="1852587" y="1055165"/>
                  </a:moveTo>
                  <a:lnTo>
                    <a:pt x="1851158" y="1054100"/>
                  </a:lnTo>
                  <a:lnTo>
                    <a:pt x="1829772" y="1047572"/>
                  </a:lnTo>
                  <a:lnTo>
                    <a:pt x="1919978" y="760132"/>
                  </a:lnTo>
                  <a:lnTo>
                    <a:pt x="1922615" y="762000"/>
                  </a:lnTo>
                  <a:lnTo>
                    <a:pt x="1945876" y="762000"/>
                  </a:lnTo>
                  <a:lnTo>
                    <a:pt x="1852587" y="1055165"/>
                  </a:lnTo>
                  <a:close/>
                </a:path>
                <a:path w="2886709" h="2197100">
                  <a:moveTo>
                    <a:pt x="638881" y="788951"/>
                  </a:moveTo>
                  <a:lnTo>
                    <a:pt x="629049" y="774700"/>
                  </a:lnTo>
                  <a:lnTo>
                    <a:pt x="628049" y="770753"/>
                  </a:lnTo>
                  <a:lnTo>
                    <a:pt x="666223" y="762000"/>
                  </a:lnTo>
                  <a:lnTo>
                    <a:pt x="638881" y="788951"/>
                  </a:lnTo>
                  <a:close/>
                </a:path>
                <a:path w="2886709" h="2197100">
                  <a:moveTo>
                    <a:pt x="656889" y="810209"/>
                  </a:moveTo>
                  <a:lnTo>
                    <a:pt x="646571" y="800100"/>
                  </a:lnTo>
                  <a:lnTo>
                    <a:pt x="638881" y="788951"/>
                  </a:lnTo>
                  <a:lnTo>
                    <a:pt x="666223" y="762000"/>
                  </a:lnTo>
                  <a:lnTo>
                    <a:pt x="706352" y="762000"/>
                  </a:lnTo>
                  <a:lnTo>
                    <a:pt x="656889" y="810209"/>
                  </a:lnTo>
                  <a:close/>
                </a:path>
                <a:path w="2886709" h="2197100">
                  <a:moveTo>
                    <a:pt x="735781" y="825500"/>
                  </a:moveTo>
                  <a:lnTo>
                    <a:pt x="672495" y="825500"/>
                  </a:lnTo>
                  <a:lnTo>
                    <a:pt x="656889" y="810209"/>
                  </a:lnTo>
                  <a:lnTo>
                    <a:pt x="706352" y="762000"/>
                  </a:lnTo>
                  <a:lnTo>
                    <a:pt x="767300" y="791994"/>
                  </a:lnTo>
                  <a:lnTo>
                    <a:pt x="761708" y="800100"/>
                  </a:lnTo>
                  <a:lnTo>
                    <a:pt x="735781" y="825500"/>
                  </a:lnTo>
                  <a:close/>
                </a:path>
                <a:path w="2886709" h="2197100">
                  <a:moveTo>
                    <a:pt x="767300" y="791994"/>
                  </a:moveTo>
                  <a:lnTo>
                    <a:pt x="706352" y="762000"/>
                  </a:lnTo>
                  <a:lnTo>
                    <a:pt x="765412" y="762000"/>
                  </a:lnTo>
                  <a:lnTo>
                    <a:pt x="780494" y="769722"/>
                  </a:lnTo>
                  <a:lnTo>
                    <a:pt x="779232" y="774700"/>
                  </a:lnTo>
                  <a:lnTo>
                    <a:pt x="767300" y="791994"/>
                  </a:lnTo>
                  <a:close/>
                </a:path>
                <a:path w="2886709" h="2197100">
                  <a:moveTo>
                    <a:pt x="618651" y="808892"/>
                  </a:moveTo>
                  <a:lnTo>
                    <a:pt x="605737" y="787400"/>
                  </a:lnTo>
                  <a:lnTo>
                    <a:pt x="603319" y="776423"/>
                  </a:lnTo>
                  <a:lnTo>
                    <a:pt x="628049" y="770753"/>
                  </a:lnTo>
                  <a:lnTo>
                    <a:pt x="629049" y="774700"/>
                  </a:lnTo>
                  <a:lnTo>
                    <a:pt x="638881" y="788951"/>
                  </a:lnTo>
                  <a:lnTo>
                    <a:pt x="618651" y="808892"/>
                  </a:lnTo>
                  <a:close/>
                </a:path>
                <a:path w="2886709" h="2197100">
                  <a:moveTo>
                    <a:pt x="2381260" y="825500"/>
                  </a:moveTo>
                  <a:lnTo>
                    <a:pt x="2292968" y="825500"/>
                  </a:lnTo>
                  <a:lnTo>
                    <a:pt x="2256929" y="800100"/>
                  </a:lnTo>
                  <a:lnTo>
                    <a:pt x="2253638" y="794942"/>
                  </a:lnTo>
                  <a:lnTo>
                    <a:pt x="2262701" y="787400"/>
                  </a:lnTo>
                  <a:lnTo>
                    <a:pt x="2252060" y="787400"/>
                  </a:lnTo>
                  <a:lnTo>
                    <a:pt x="2247734" y="774700"/>
                  </a:lnTo>
                  <a:lnTo>
                    <a:pt x="2433766" y="774700"/>
                  </a:lnTo>
                  <a:lnTo>
                    <a:pt x="2417456" y="800100"/>
                  </a:lnTo>
                  <a:lnTo>
                    <a:pt x="2381260" y="825500"/>
                  </a:lnTo>
                  <a:close/>
                </a:path>
                <a:path w="2886709" h="2197100">
                  <a:moveTo>
                    <a:pt x="1896628" y="1092085"/>
                  </a:moveTo>
                  <a:lnTo>
                    <a:pt x="1885225" y="1079500"/>
                  </a:lnTo>
                  <a:lnTo>
                    <a:pt x="1881864" y="1076994"/>
                  </a:lnTo>
                  <a:lnTo>
                    <a:pt x="2243143" y="778492"/>
                  </a:lnTo>
                  <a:lnTo>
                    <a:pt x="2253638" y="794942"/>
                  </a:lnTo>
                  <a:lnTo>
                    <a:pt x="1896628" y="1092085"/>
                  </a:lnTo>
                  <a:close/>
                </a:path>
                <a:path w="2886709" h="2197100">
                  <a:moveTo>
                    <a:pt x="1097259" y="954379"/>
                  </a:moveTo>
                  <a:lnTo>
                    <a:pt x="792549" y="804420"/>
                  </a:lnTo>
                  <a:lnTo>
                    <a:pt x="802828" y="787400"/>
                  </a:lnTo>
                  <a:lnTo>
                    <a:pt x="804071" y="781796"/>
                  </a:lnTo>
                  <a:lnTo>
                    <a:pt x="1107064" y="936956"/>
                  </a:lnTo>
                  <a:lnTo>
                    <a:pt x="1097676" y="952500"/>
                  </a:lnTo>
                  <a:lnTo>
                    <a:pt x="1097259" y="954379"/>
                  </a:lnTo>
                  <a:close/>
                </a:path>
                <a:path w="2886709" h="2197100">
                  <a:moveTo>
                    <a:pt x="779817" y="825500"/>
                  </a:moveTo>
                  <a:lnTo>
                    <a:pt x="735781" y="825500"/>
                  </a:lnTo>
                  <a:lnTo>
                    <a:pt x="761708" y="800100"/>
                  </a:lnTo>
                  <a:lnTo>
                    <a:pt x="767300" y="791994"/>
                  </a:lnTo>
                  <a:lnTo>
                    <a:pt x="792549" y="804420"/>
                  </a:lnTo>
                  <a:lnTo>
                    <a:pt x="779817" y="825500"/>
                  </a:lnTo>
                  <a:close/>
                </a:path>
                <a:path w="2886709" h="2197100">
                  <a:moveTo>
                    <a:pt x="172108" y="1282700"/>
                  </a:moveTo>
                  <a:lnTo>
                    <a:pt x="102165" y="1282700"/>
                  </a:lnTo>
                  <a:lnTo>
                    <a:pt x="94933" y="1270000"/>
                  </a:lnTo>
                  <a:lnTo>
                    <a:pt x="150862" y="1270000"/>
                  </a:lnTo>
                  <a:lnTo>
                    <a:pt x="618651" y="808892"/>
                  </a:lnTo>
                  <a:lnTo>
                    <a:pt x="628631" y="825500"/>
                  </a:lnTo>
                  <a:lnTo>
                    <a:pt x="637714" y="828898"/>
                  </a:lnTo>
                  <a:lnTo>
                    <a:pt x="172108" y="1282700"/>
                  </a:lnTo>
                  <a:close/>
                </a:path>
                <a:path w="2886709" h="2197100">
                  <a:moveTo>
                    <a:pt x="704135" y="850900"/>
                  </a:moveTo>
                  <a:lnTo>
                    <a:pt x="662578" y="838200"/>
                  </a:lnTo>
                  <a:lnTo>
                    <a:pt x="637714" y="828898"/>
                  </a:lnTo>
                  <a:lnTo>
                    <a:pt x="656889" y="810209"/>
                  </a:lnTo>
                  <a:lnTo>
                    <a:pt x="672495" y="825500"/>
                  </a:lnTo>
                  <a:lnTo>
                    <a:pt x="779817" y="825500"/>
                  </a:lnTo>
                  <a:lnTo>
                    <a:pt x="745751" y="838200"/>
                  </a:lnTo>
                  <a:lnTo>
                    <a:pt x="704135" y="850900"/>
                  </a:lnTo>
                  <a:close/>
                </a:path>
                <a:path w="2886709" h="2197100">
                  <a:moveTo>
                    <a:pt x="2434819" y="1259179"/>
                  </a:moveTo>
                  <a:lnTo>
                    <a:pt x="2429919" y="1237087"/>
                  </a:lnTo>
                  <a:lnTo>
                    <a:pt x="2811828" y="1143000"/>
                  </a:lnTo>
                  <a:lnTo>
                    <a:pt x="2823808" y="1092200"/>
                  </a:lnTo>
                  <a:lnTo>
                    <a:pt x="2825511" y="1055165"/>
                  </a:lnTo>
                  <a:lnTo>
                    <a:pt x="2825531" y="1053917"/>
                  </a:lnTo>
                  <a:lnTo>
                    <a:pt x="2817534" y="1003300"/>
                  </a:lnTo>
                  <a:lnTo>
                    <a:pt x="2800180" y="965200"/>
                  </a:lnTo>
                  <a:lnTo>
                    <a:pt x="2773951" y="927100"/>
                  </a:lnTo>
                  <a:lnTo>
                    <a:pt x="2739294" y="901700"/>
                  </a:lnTo>
                  <a:lnTo>
                    <a:pt x="2734244" y="901700"/>
                  </a:lnTo>
                  <a:lnTo>
                    <a:pt x="2728910" y="889000"/>
                  </a:lnTo>
                  <a:lnTo>
                    <a:pt x="2713940" y="889000"/>
                  </a:lnTo>
                  <a:lnTo>
                    <a:pt x="2709529" y="876300"/>
                  </a:lnTo>
                  <a:lnTo>
                    <a:pt x="2707734" y="876300"/>
                  </a:lnTo>
                  <a:lnTo>
                    <a:pt x="2698611" y="863600"/>
                  </a:lnTo>
                  <a:lnTo>
                    <a:pt x="2752815" y="863600"/>
                  </a:lnTo>
                  <a:lnTo>
                    <a:pt x="2758889" y="876300"/>
                  </a:lnTo>
                  <a:lnTo>
                    <a:pt x="2793881" y="901700"/>
                  </a:lnTo>
                  <a:lnTo>
                    <a:pt x="2821813" y="939800"/>
                  </a:lnTo>
                  <a:lnTo>
                    <a:pt x="2842347" y="977900"/>
                  </a:lnTo>
                  <a:lnTo>
                    <a:pt x="2855143" y="1016000"/>
                  </a:lnTo>
                  <a:lnTo>
                    <a:pt x="2859864" y="1066800"/>
                  </a:lnTo>
                  <a:lnTo>
                    <a:pt x="2856171" y="1104900"/>
                  </a:lnTo>
                  <a:lnTo>
                    <a:pt x="2843726" y="1155700"/>
                  </a:lnTo>
                  <a:lnTo>
                    <a:pt x="2843971" y="1155700"/>
                  </a:lnTo>
                  <a:lnTo>
                    <a:pt x="2844015" y="1168400"/>
                  </a:lnTo>
                  <a:lnTo>
                    <a:pt x="2810032" y="1168400"/>
                  </a:lnTo>
                  <a:lnTo>
                    <a:pt x="2755540" y="1193800"/>
                  </a:lnTo>
                  <a:lnTo>
                    <a:pt x="2708915" y="1193800"/>
                  </a:lnTo>
                  <a:lnTo>
                    <a:pt x="2434819" y="1259179"/>
                  </a:lnTo>
                  <a:close/>
                </a:path>
                <a:path w="2886709" h="2197100">
                  <a:moveTo>
                    <a:pt x="1131891" y="949669"/>
                  </a:moveTo>
                  <a:lnTo>
                    <a:pt x="1107064" y="936956"/>
                  </a:lnTo>
                  <a:lnTo>
                    <a:pt x="1120687" y="914400"/>
                  </a:lnTo>
                  <a:lnTo>
                    <a:pt x="1154753" y="901700"/>
                  </a:lnTo>
                  <a:lnTo>
                    <a:pt x="1196370" y="889000"/>
                  </a:lnTo>
                  <a:lnTo>
                    <a:pt x="1199525" y="889964"/>
                  </a:lnTo>
                  <a:lnTo>
                    <a:pt x="1196050" y="914400"/>
                  </a:lnTo>
                  <a:lnTo>
                    <a:pt x="1164581" y="914400"/>
                  </a:lnTo>
                  <a:lnTo>
                    <a:pt x="1138670" y="939800"/>
                  </a:lnTo>
                  <a:lnTo>
                    <a:pt x="1131891" y="949669"/>
                  </a:lnTo>
                  <a:close/>
                </a:path>
                <a:path w="2886709" h="2197100">
                  <a:moveTo>
                    <a:pt x="1255933" y="1050936"/>
                  </a:moveTo>
                  <a:lnTo>
                    <a:pt x="1208746" y="990600"/>
                  </a:lnTo>
                  <a:lnTo>
                    <a:pt x="1222007" y="896834"/>
                  </a:lnTo>
                  <a:lnTo>
                    <a:pt x="1237927" y="901700"/>
                  </a:lnTo>
                  <a:lnTo>
                    <a:pt x="1271874" y="914400"/>
                  </a:lnTo>
                  <a:lnTo>
                    <a:pt x="1227957" y="914400"/>
                  </a:lnTo>
                  <a:lnTo>
                    <a:pt x="1253764" y="939800"/>
                  </a:lnTo>
                  <a:lnTo>
                    <a:pt x="1271171" y="965200"/>
                  </a:lnTo>
                  <a:lnTo>
                    <a:pt x="1277555" y="990600"/>
                  </a:lnTo>
                  <a:lnTo>
                    <a:pt x="1271171" y="1028700"/>
                  </a:lnTo>
                  <a:lnTo>
                    <a:pt x="1255933" y="1050936"/>
                  </a:lnTo>
                  <a:close/>
                </a:path>
                <a:path w="2886709" h="2197100">
                  <a:moveTo>
                    <a:pt x="1187018" y="977900"/>
                  </a:moveTo>
                  <a:lnTo>
                    <a:pt x="1131891" y="949669"/>
                  </a:lnTo>
                  <a:lnTo>
                    <a:pt x="1138670" y="939800"/>
                  </a:lnTo>
                  <a:lnTo>
                    <a:pt x="1164581" y="914400"/>
                  </a:lnTo>
                  <a:lnTo>
                    <a:pt x="1196050" y="914400"/>
                  </a:lnTo>
                  <a:lnTo>
                    <a:pt x="1187018" y="977900"/>
                  </a:lnTo>
                  <a:close/>
                </a:path>
                <a:path w="2886709" h="2197100">
                  <a:moveTo>
                    <a:pt x="1210542" y="977900"/>
                  </a:moveTo>
                  <a:lnTo>
                    <a:pt x="1187018" y="977900"/>
                  </a:lnTo>
                  <a:lnTo>
                    <a:pt x="1196050" y="914400"/>
                  </a:lnTo>
                  <a:lnTo>
                    <a:pt x="1219523" y="914400"/>
                  </a:lnTo>
                  <a:lnTo>
                    <a:pt x="1210542" y="977900"/>
                  </a:lnTo>
                  <a:close/>
                </a:path>
                <a:path w="2886709" h="2197100">
                  <a:moveTo>
                    <a:pt x="1269644" y="1068468"/>
                  </a:moveTo>
                  <a:lnTo>
                    <a:pt x="1255933" y="1050936"/>
                  </a:lnTo>
                  <a:lnTo>
                    <a:pt x="1271171" y="1028700"/>
                  </a:lnTo>
                  <a:lnTo>
                    <a:pt x="1277555" y="990600"/>
                  </a:lnTo>
                  <a:lnTo>
                    <a:pt x="1271171" y="965200"/>
                  </a:lnTo>
                  <a:lnTo>
                    <a:pt x="1253764" y="939800"/>
                  </a:lnTo>
                  <a:lnTo>
                    <a:pt x="1227957" y="914400"/>
                  </a:lnTo>
                  <a:lnTo>
                    <a:pt x="1271874" y="914400"/>
                  </a:lnTo>
                  <a:lnTo>
                    <a:pt x="1294767" y="952500"/>
                  </a:lnTo>
                  <a:lnTo>
                    <a:pt x="1303163" y="990600"/>
                  </a:lnTo>
                  <a:lnTo>
                    <a:pt x="1294767" y="1041400"/>
                  </a:lnTo>
                  <a:lnTo>
                    <a:pt x="1271874" y="1066800"/>
                  </a:lnTo>
                  <a:lnTo>
                    <a:pt x="1269644" y="1068468"/>
                  </a:lnTo>
                  <a:close/>
                </a:path>
                <a:path w="2886709" h="2197100">
                  <a:moveTo>
                    <a:pt x="1130688" y="1042478"/>
                  </a:moveTo>
                  <a:lnTo>
                    <a:pt x="1121225" y="1028700"/>
                  </a:lnTo>
                  <a:lnTo>
                    <a:pt x="1119647" y="1019294"/>
                  </a:lnTo>
                  <a:lnTo>
                    <a:pt x="1170858" y="990600"/>
                  </a:lnTo>
                  <a:lnTo>
                    <a:pt x="1121007" y="966066"/>
                  </a:lnTo>
                  <a:lnTo>
                    <a:pt x="1121225" y="965200"/>
                  </a:lnTo>
                  <a:lnTo>
                    <a:pt x="1131891" y="949669"/>
                  </a:lnTo>
                  <a:lnTo>
                    <a:pt x="1187018" y="977900"/>
                  </a:lnTo>
                  <a:lnTo>
                    <a:pt x="1210542" y="977900"/>
                  </a:lnTo>
                  <a:lnTo>
                    <a:pt x="1208746" y="990600"/>
                  </a:lnTo>
                  <a:lnTo>
                    <a:pt x="1228610" y="1016000"/>
                  </a:lnTo>
                  <a:lnTo>
                    <a:pt x="1196731" y="1016000"/>
                  </a:lnTo>
                  <a:lnTo>
                    <a:pt x="1187441" y="1028700"/>
                  </a:lnTo>
                  <a:lnTo>
                    <a:pt x="1156795" y="1028700"/>
                  </a:lnTo>
                  <a:lnTo>
                    <a:pt x="1130688" y="1042478"/>
                  </a:lnTo>
                  <a:close/>
                </a:path>
                <a:path w="2886709" h="2197100">
                  <a:moveTo>
                    <a:pt x="1096186" y="1032440"/>
                  </a:moveTo>
                  <a:lnTo>
                    <a:pt x="1089227" y="990600"/>
                  </a:lnTo>
                  <a:lnTo>
                    <a:pt x="1097259" y="954379"/>
                  </a:lnTo>
                  <a:lnTo>
                    <a:pt x="1121007" y="966066"/>
                  </a:lnTo>
                  <a:lnTo>
                    <a:pt x="1114835" y="990600"/>
                  </a:lnTo>
                  <a:lnTo>
                    <a:pt x="1119647" y="1019294"/>
                  </a:lnTo>
                  <a:lnTo>
                    <a:pt x="1096186" y="1032440"/>
                  </a:lnTo>
                  <a:close/>
                </a:path>
                <a:path w="2886709" h="2197100">
                  <a:moveTo>
                    <a:pt x="1119647" y="1019294"/>
                  </a:moveTo>
                  <a:lnTo>
                    <a:pt x="1114835" y="990600"/>
                  </a:lnTo>
                  <a:lnTo>
                    <a:pt x="1121007" y="966066"/>
                  </a:lnTo>
                  <a:lnTo>
                    <a:pt x="1170858" y="990600"/>
                  </a:lnTo>
                  <a:lnTo>
                    <a:pt x="1119647" y="1019294"/>
                  </a:lnTo>
                  <a:close/>
                </a:path>
                <a:path w="2886709" h="2197100">
                  <a:moveTo>
                    <a:pt x="1196370" y="1079500"/>
                  </a:moveTo>
                  <a:lnTo>
                    <a:pt x="1164581" y="1066800"/>
                  </a:lnTo>
                  <a:lnTo>
                    <a:pt x="1160893" y="1064992"/>
                  </a:lnTo>
                  <a:lnTo>
                    <a:pt x="1196731" y="1016000"/>
                  </a:lnTo>
                  <a:lnTo>
                    <a:pt x="1234644" y="1063509"/>
                  </a:lnTo>
                  <a:lnTo>
                    <a:pt x="1227957" y="1066800"/>
                  </a:lnTo>
                  <a:lnTo>
                    <a:pt x="1196370" y="1079500"/>
                  </a:lnTo>
                  <a:close/>
                </a:path>
                <a:path w="2886709" h="2197100">
                  <a:moveTo>
                    <a:pt x="1234644" y="1063509"/>
                  </a:moveTo>
                  <a:lnTo>
                    <a:pt x="1196731" y="1016000"/>
                  </a:lnTo>
                  <a:lnTo>
                    <a:pt x="1228610" y="1016000"/>
                  </a:lnTo>
                  <a:lnTo>
                    <a:pt x="1255933" y="1050936"/>
                  </a:lnTo>
                  <a:lnTo>
                    <a:pt x="1253764" y="1054100"/>
                  </a:lnTo>
                  <a:lnTo>
                    <a:pt x="1234644" y="1063509"/>
                  </a:lnTo>
                  <a:close/>
                </a:path>
                <a:path w="2886709" h="2197100">
                  <a:moveTo>
                    <a:pt x="1138576" y="1053963"/>
                  </a:moveTo>
                  <a:lnTo>
                    <a:pt x="1130688" y="1042478"/>
                  </a:lnTo>
                  <a:lnTo>
                    <a:pt x="1156795" y="1028700"/>
                  </a:lnTo>
                  <a:lnTo>
                    <a:pt x="1138576" y="1053963"/>
                  </a:lnTo>
                  <a:close/>
                </a:path>
                <a:path w="2886709" h="2197100">
                  <a:moveTo>
                    <a:pt x="1160893" y="1064992"/>
                  </a:moveTo>
                  <a:lnTo>
                    <a:pt x="1138670" y="1054100"/>
                  </a:lnTo>
                  <a:lnTo>
                    <a:pt x="1138609" y="1053917"/>
                  </a:lnTo>
                  <a:lnTo>
                    <a:pt x="1156795" y="1028700"/>
                  </a:lnTo>
                  <a:lnTo>
                    <a:pt x="1187441" y="1028700"/>
                  </a:lnTo>
                  <a:lnTo>
                    <a:pt x="1160893" y="1064992"/>
                  </a:lnTo>
                  <a:close/>
                </a:path>
                <a:path w="2886709" h="2197100">
                  <a:moveTo>
                    <a:pt x="691214" y="1247547"/>
                  </a:moveTo>
                  <a:lnTo>
                    <a:pt x="688612" y="1231900"/>
                  </a:lnTo>
                  <a:lnTo>
                    <a:pt x="686523" y="1229593"/>
                  </a:lnTo>
                  <a:lnTo>
                    <a:pt x="898874" y="1143000"/>
                  </a:lnTo>
                  <a:lnTo>
                    <a:pt x="1096186" y="1032440"/>
                  </a:lnTo>
                  <a:lnTo>
                    <a:pt x="1097676" y="1041400"/>
                  </a:lnTo>
                  <a:lnTo>
                    <a:pt x="1109016" y="1053917"/>
                  </a:lnTo>
                  <a:lnTo>
                    <a:pt x="916167" y="1155700"/>
                  </a:lnTo>
                  <a:lnTo>
                    <a:pt x="916944" y="1168400"/>
                  </a:lnTo>
                  <a:lnTo>
                    <a:pt x="893186" y="1168400"/>
                  </a:lnTo>
                  <a:lnTo>
                    <a:pt x="691214" y="1247547"/>
                  </a:lnTo>
                  <a:close/>
                </a:path>
                <a:path w="2886709" h="2197100">
                  <a:moveTo>
                    <a:pt x="1757801" y="1089342"/>
                  </a:moveTo>
                  <a:lnTo>
                    <a:pt x="1740876" y="1074274"/>
                  </a:lnTo>
                  <a:lnTo>
                    <a:pt x="1767935" y="1054100"/>
                  </a:lnTo>
                  <a:lnTo>
                    <a:pt x="1809546" y="1041400"/>
                  </a:lnTo>
                  <a:lnTo>
                    <a:pt x="1829772" y="1047572"/>
                  </a:lnTo>
                  <a:lnTo>
                    <a:pt x="1823738" y="1066800"/>
                  </a:lnTo>
                  <a:lnTo>
                    <a:pt x="1809546" y="1066800"/>
                  </a:lnTo>
                  <a:lnTo>
                    <a:pt x="1777894" y="1079500"/>
                  </a:lnTo>
                  <a:lnTo>
                    <a:pt x="1757801" y="1089342"/>
                  </a:lnTo>
                  <a:close/>
                </a:path>
                <a:path w="2886709" h="2197100">
                  <a:moveTo>
                    <a:pt x="1126300" y="1070985"/>
                  </a:moveTo>
                  <a:lnTo>
                    <a:pt x="1120687" y="1066800"/>
                  </a:lnTo>
                  <a:lnTo>
                    <a:pt x="1109016" y="1053917"/>
                  </a:lnTo>
                  <a:lnTo>
                    <a:pt x="1130688" y="1042478"/>
                  </a:lnTo>
                  <a:lnTo>
                    <a:pt x="1138544" y="1053917"/>
                  </a:lnTo>
                  <a:lnTo>
                    <a:pt x="1138477" y="1054100"/>
                  </a:lnTo>
                  <a:lnTo>
                    <a:pt x="1126300" y="1070985"/>
                  </a:lnTo>
                  <a:close/>
                </a:path>
                <a:path w="2886709" h="2197100">
                  <a:moveTo>
                    <a:pt x="1864820" y="1091077"/>
                  </a:moveTo>
                  <a:lnTo>
                    <a:pt x="1844350" y="1081051"/>
                  </a:lnTo>
                  <a:lnTo>
                    <a:pt x="1852587" y="1055165"/>
                  </a:lnTo>
                  <a:lnTo>
                    <a:pt x="1881864" y="1076994"/>
                  </a:lnTo>
                  <a:lnTo>
                    <a:pt x="1864820" y="1091077"/>
                  </a:lnTo>
                  <a:close/>
                </a:path>
                <a:path w="2886709" h="2197100">
                  <a:moveTo>
                    <a:pt x="1247405" y="1079500"/>
                  </a:moveTo>
                  <a:lnTo>
                    <a:pt x="1196370" y="1079500"/>
                  </a:lnTo>
                  <a:lnTo>
                    <a:pt x="1227957" y="1066800"/>
                  </a:lnTo>
                  <a:lnTo>
                    <a:pt x="1234644" y="1063509"/>
                  </a:lnTo>
                  <a:lnTo>
                    <a:pt x="1247405" y="1079500"/>
                  </a:lnTo>
                  <a:close/>
                </a:path>
                <a:path w="2886709" h="2197100">
                  <a:moveTo>
                    <a:pt x="1196370" y="1104900"/>
                  </a:moveTo>
                  <a:lnTo>
                    <a:pt x="1154753" y="1092200"/>
                  </a:lnTo>
                  <a:lnTo>
                    <a:pt x="1145847" y="1085559"/>
                  </a:lnTo>
                  <a:lnTo>
                    <a:pt x="1160893" y="1064992"/>
                  </a:lnTo>
                  <a:lnTo>
                    <a:pt x="1164581" y="1066800"/>
                  </a:lnTo>
                  <a:lnTo>
                    <a:pt x="1196370" y="1079500"/>
                  </a:lnTo>
                  <a:lnTo>
                    <a:pt x="1247405" y="1079500"/>
                  </a:lnTo>
                  <a:lnTo>
                    <a:pt x="1250207" y="1083011"/>
                  </a:lnTo>
                  <a:lnTo>
                    <a:pt x="1237927" y="1092200"/>
                  </a:lnTo>
                  <a:lnTo>
                    <a:pt x="1196370" y="1104900"/>
                  </a:lnTo>
                  <a:close/>
                </a:path>
                <a:path w="2886709" h="2197100">
                  <a:moveTo>
                    <a:pt x="1803810" y="1130300"/>
                  </a:moveTo>
                  <a:lnTo>
                    <a:pt x="1757801" y="1089342"/>
                  </a:lnTo>
                  <a:lnTo>
                    <a:pt x="1777894" y="1079500"/>
                  </a:lnTo>
                  <a:lnTo>
                    <a:pt x="1809546" y="1066800"/>
                  </a:lnTo>
                  <a:lnTo>
                    <a:pt x="1822150" y="1071859"/>
                  </a:lnTo>
                  <a:lnTo>
                    <a:pt x="1803810" y="1130300"/>
                  </a:lnTo>
                  <a:close/>
                </a:path>
                <a:path w="2886709" h="2197100">
                  <a:moveTo>
                    <a:pt x="1822150" y="1071859"/>
                  </a:moveTo>
                  <a:lnTo>
                    <a:pt x="1809546" y="1066800"/>
                  </a:lnTo>
                  <a:lnTo>
                    <a:pt x="1823738" y="1066800"/>
                  </a:lnTo>
                  <a:lnTo>
                    <a:pt x="1822150" y="1071859"/>
                  </a:lnTo>
                  <a:close/>
                </a:path>
                <a:path w="2886709" h="2197100">
                  <a:moveTo>
                    <a:pt x="1340641" y="1429927"/>
                  </a:moveTo>
                  <a:lnTo>
                    <a:pt x="1330580" y="1422400"/>
                  </a:lnTo>
                  <a:lnTo>
                    <a:pt x="1321195" y="1419532"/>
                  </a:lnTo>
                  <a:lnTo>
                    <a:pt x="1389290" y="1257300"/>
                  </a:lnTo>
                  <a:lnTo>
                    <a:pt x="1250207" y="1083011"/>
                  </a:lnTo>
                  <a:lnTo>
                    <a:pt x="1269644" y="1068468"/>
                  </a:lnTo>
                  <a:lnTo>
                    <a:pt x="1407390" y="1244600"/>
                  </a:lnTo>
                  <a:lnTo>
                    <a:pt x="1499190" y="1244600"/>
                  </a:lnTo>
                  <a:lnTo>
                    <a:pt x="1447989" y="1257300"/>
                  </a:lnTo>
                  <a:lnTo>
                    <a:pt x="1494199" y="1270000"/>
                  </a:lnTo>
                  <a:lnTo>
                    <a:pt x="1409631" y="1270000"/>
                  </a:lnTo>
                  <a:lnTo>
                    <a:pt x="1340641" y="1429927"/>
                  </a:lnTo>
                  <a:close/>
                </a:path>
                <a:path w="2886709" h="2197100">
                  <a:moveTo>
                    <a:pt x="986831" y="1302938"/>
                  </a:moveTo>
                  <a:lnTo>
                    <a:pt x="968745" y="1289453"/>
                  </a:lnTo>
                  <a:lnTo>
                    <a:pt x="1126300" y="1070985"/>
                  </a:lnTo>
                  <a:lnTo>
                    <a:pt x="1145847" y="1085559"/>
                  </a:lnTo>
                  <a:lnTo>
                    <a:pt x="986831" y="1302938"/>
                  </a:lnTo>
                  <a:close/>
                </a:path>
                <a:path w="2886709" h="2197100">
                  <a:moveTo>
                    <a:pt x="1850714" y="1130300"/>
                  </a:moveTo>
                  <a:lnTo>
                    <a:pt x="1803810" y="1130300"/>
                  </a:lnTo>
                  <a:lnTo>
                    <a:pt x="1822150" y="1071859"/>
                  </a:lnTo>
                  <a:lnTo>
                    <a:pt x="1841183" y="1079500"/>
                  </a:lnTo>
                  <a:lnTo>
                    <a:pt x="1844350" y="1081051"/>
                  </a:lnTo>
                  <a:lnTo>
                    <a:pt x="1832720" y="1117600"/>
                  </a:lnTo>
                  <a:lnTo>
                    <a:pt x="1865973" y="1117600"/>
                  </a:lnTo>
                  <a:lnTo>
                    <a:pt x="1850714" y="1130300"/>
                  </a:lnTo>
                  <a:close/>
                </a:path>
                <a:path w="2886709" h="2197100">
                  <a:moveTo>
                    <a:pt x="1832720" y="1117600"/>
                  </a:moveTo>
                  <a:lnTo>
                    <a:pt x="1844350" y="1081051"/>
                  </a:lnTo>
                  <a:lnTo>
                    <a:pt x="1864820" y="1091077"/>
                  </a:lnTo>
                  <a:lnTo>
                    <a:pt x="1832720" y="1117600"/>
                  </a:lnTo>
                  <a:close/>
                </a:path>
                <a:path w="2886709" h="2197100">
                  <a:moveTo>
                    <a:pt x="1704415" y="1164771"/>
                  </a:moveTo>
                  <a:lnTo>
                    <a:pt x="1702403" y="1155700"/>
                  </a:lnTo>
                  <a:lnTo>
                    <a:pt x="1710854" y="1104900"/>
                  </a:lnTo>
                  <a:lnTo>
                    <a:pt x="1725190" y="1089077"/>
                  </a:lnTo>
                  <a:lnTo>
                    <a:pt x="1743076" y="1105089"/>
                  </a:lnTo>
                  <a:lnTo>
                    <a:pt x="1734447" y="1117600"/>
                  </a:lnTo>
                  <a:lnTo>
                    <a:pt x="1728011" y="1155700"/>
                  </a:lnTo>
                  <a:lnTo>
                    <a:pt x="1728658" y="1158255"/>
                  </a:lnTo>
                  <a:lnTo>
                    <a:pt x="1704415" y="1164771"/>
                  </a:lnTo>
                  <a:close/>
                </a:path>
                <a:path w="2886709" h="2197100">
                  <a:moveTo>
                    <a:pt x="1737479" y="1185495"/>
                  </a:moveTo>
                  <a:lnTo>
                    <a:pt x="1734447" y="1181100"/>
                  </a:lnTo>
                  <a:lnTo>
                    <a:pt x="1728658" y="1158255"/>
                  </a:lnTo>
                  <a:lnTo>
                    <a:pt x="1785421" y="1143000"/>
                  </a:lnTo>
                  <a:lnTo>
                    <a:pt x="1743076" y="1105089"/>
                  </a:lnTo>
                  <a:lnTo>
                    <a:pt x="1751968" y="1092200"/>
                  </a:lnTo>
                  <a:lnTo>
                    <a:pt x="1757801" y="1089342"/>
                  </a:lnTo>
                  <a:lnTo>
                    <a:pt x="1803810" y="1130300"/>
                  </a:lnTo>
                  <a:lnTo>
                    <a:pt x="1850714" y="1130300"/>
                  </a:lnTo>
                  <a:lnTo>
                    <a:pt x="1835455" y="1143000"/>
                  </a:lnTo>
                  <a:lnTo>
                    <a:pt x="1890994" y="1156041"/>
                  </a:lnTo>
                  <a:lnTo>
                    <a:pt x="1887861" y="1168400"/>
                  </a:lnTo>
                  <a:lnTo>
                    <a:pt x="1806401" y="1168400"/>
                  </a:lnTo>
                  <a:lnTo>
                    <a:pt x="1737479" y="1185495"/>
                  </a:lnTo>
                  <a:close/>
                </a:path>
                <a:path w="2886709" h="2197100">
                  <a:moveTo>
                    <a:pt x="1865973" y="1117600"/>
                  </a:moveTo>
                  <a:lnTo>
                    <a:pt x="1832720" y="1117600"/>
                  </a:lnTo>
                  <a:lnTo>
                    <a:pt x="1864820" y="1091077"/>
                  </a:lnTo>
                  <a:lnTo>
                    <a:pt x="1867111" y="1092200"/>
                  </a:lnTo>
                  <a:lnTo>
                    <a:pt x="1877830" y="1107731"/>
                  </a:lnTo>
                  <a:lnTo>
                    <a:pt x="1865973" y="1117600"/>
                  </a:lnTo>
                  <a:close/>
                </a:path>
                <a:path w="2886709" h="2197100">
                  <a:moveTo>
                    <a:pt x="1915345" y="1161759"/>
                  </a:moveTo>
                  <a:lnTo>
                    <a:pt x="1890994" y="1156041"/>
                  </a:lnTo>
                  <a:lnTo>
                    <a:pt x="1891081" y="1155700"/>
                  </a:lnTo>
                  <a:lnTo>
                    <a:pt x="1884640" y="1117600"/>
                  </a:lnTo>
                  <a:lnTo>
                    <a:pt x="1877830" y="1107731"/>
                  </a:lnTo>
                  <a:lnTo>
                    <a:pt x="1896628" y="1092085"/>
                  </a:lnTo>
                  <a:lnTo>
                    <a:pt x="1908238" y="1104900"/>
                  </a:lnTo>
                  <a:lnTo>
                    <a:pt x="1916689" y="1155700"/>
                  </a:lnTo>
                  <a:lnTo>
                    <a:pt x="1915345" y="1161759"/>
                  </a:lnTo>
                  <a:close/>
                </a:path>
                <a:path w="2886709" h="2197100">
                  <a:moveTo>
                    <a:pt x="1728658" y="1158255"/>
                  </a:moveTo>
                  <a:lnTo>
                    <a:pt x="1728011" y="1155700"/>
                  </a:lnTo>
                  <a:lnTo>
                    <a:pt x="1734447" y="1117600"/>
                  </a:lnTo>
                  <a:lnTo>
                    <a:pt x="1743076" y="1105089"/>
                  </a:lnTo>
                  <a:lnTo>
                    <a:pt x="1785421" y="1143000"/>
                  </a:lnTo>
                  <a:lnTo>
                    <a:pt x="1728658" y="1158255"/>
                  </a:lnTo>
                  <a:close/>
                </a:path>
                <a:path w="2886709" h="2197100">
                  <a:moveTo>
                    <a:pt x="1890994" y="1156041"/>
                  </a:moveTo>
                  <a:lnTo>
                    <a:pt x="1835455" y="1143000"/>
                  </a:lnTo>
                  <a:lnTo>
                    <a:pt x="1877830" y="1107731"/>
                  </a:lnTo>
                  <a:lnTo>
                    <a:pt x="1884640" y="1117600"/>
                  </a:lnTo>
                  <a:lnTo>
                    <a:pt x="1891081" y="1155700"/>
                  </a:lnTo>
                  <a:lnTo>
                    <a:pt x="1890994" y="1156041"/>
                  </a:lnTo>
                  <a:close/>
                </a:path>
                <a:path w="2886709" h="2197100">
                  <a:moveTo>
                    <a:pt x="2224715" y="1263449"/>
                  </a:moveTo>
                  <a:lnTo>
                    <a:pt x="1909129" y="1189781"/>
                  </a:lnTo>
                  <a:lnTo>
                    <a:pt x="1915345" y="1161759"/>
                  </a:lnTo>
                  <a:lnTo>
                    <a:pt x="2230802" y="1235835"/>
                  </a:lnTo>
                  <a:lnTo>
                    <a:pt x="2224715" y="1263449"/>
                  </a:lnTo>
                  <a:close/>
                </a:path>
                <a:path w="2886709" h="2197100">
                  <a:moveTo>
                    <a:pt x="1499190" y="1244600"/>
                  </a:moveTo>
                  <a:lnTo>
                    <a:pt x="1407390" y="1244600"/>
                  </a:lnTo>
                  <a:lnTo>
                    <a:pt x="1704415" y="1164771"/>
                  </a:lnTo>
                  <a:lnTo>
                    <a:pt x="1710497" y="1192187"/>
                  </a:lnTo>
                  <a:lnTo>
                    <a:pt x="1499190" y="1244600"/>
                  </a:lnTo>
                  <a:close/>
                </a:path>
                <a:path w="2886709" h="2197100">
                  <a:moveTo>
                    <a:pt x="484713" y="1273141"/>
                  </a:moveTo>
                  <a:lnTo>
                    <a:pt x="491568" y="1231900"/>
                  </a:lnTo>
                  <a:lnTo>
                    <a:pt x="514542" y="1206500"/>
                  </a:lnTo>
                  <a:lnTo>
                    <a:pt x="548508" y="1181100"/>
                  </a:lnTo>
                  <a:lnTo>
                    <a:pt x="589930" y="1168400"/>
                  </a:lnTo>
                  <a:lnTo>
                    <a:pt x="631540" y="1181100"/>
                  </a:lnTo>
                  <a:lnTo>
                    <a:pt x="648571" y="1193800"/>
                  </a:lnTo>
                  <a:lnTo>
                    <a:pt x="589930" y="1193800"/>
                  </a:lnTo>
                  <a:lnTo>
                    <a:pt x="558336" y="1206500"/>
                  </a:lnTo>
                  <a:lnTo>
                    <a:pt x="532525" y="1219200"/>
                  </a:lnTo>
                  <a:lnTo>
                    <a:pt x="515117" y="1244600"/>
                  </a:lnTo>
                  <a:lnTo>
                    <a:pt x="510466" y="1272353"/>
                  </a:lnTo>
                  <a:lnTo>
                    <a:pt x="484713" y="1273141"/>
                  </a:lnTo>
                  <a:close/>
                </a:path>
                <a:path w="2886709" h="2197100">
                  <a:moveTo>
                    <a:pt x="899932" y="1275543"/>
                  </a:moveTo>
                  <a:lnTo>
                    <a:pt x="893186" y="1168400"/>
                  </a:lnTo>
                  <a:lnTo>
                    <a:pt x="916944" y="1168400"/>
                  </a:lnTo>
                  <a:lnTo>
                    <a:pt x="923159" y="1270000"/>
                  </a:lnTo>
                  <a:lnTo>
                    <a:pt x="918071" y="1270000"/>
                  </a:lnTo>
                  <a:lnTo>
                    <a:pt x="899932" y="1275543"/>
                  </a:lnTo>
                  <a:close/>
                </a:path>
                <a:path w="2886709" h="2197100">
                  <a:moveTo>
                    <a:pt x="1841183" y="1231900"/>
                  </a:moveTo>
                  <a:lnTo>
                    <a:pt x="1777894" y="1231900"/>
                  </a:lnTo>
                  <a:lnTo>
                    <a:pt x="1751968" y="1206500"/>
                  </a:lnTo>
                  <a:lnTo>
                    <a:pt x="1737479" y="1185495"/>
                  </a:lnTo>
                  <a:lnTo>
                    <a:pt x="1806401" y="1168400"/>
                  </a:lnTo>
                  <a:lnTo>
                    <a:pt x="1817536" y="1168400"/>
                  </a:lnTo>
                  <a:lnTo>
                    <a:pt x="1882878" y="1183653"/>
                  </a:lnTo>
                  <a:lnTo>
                    <a:pt x="1867111" y="1206500"/>
                  </a:lnTo>
                  <a:lnTo>
                    <a:pt x="1841183" y="1231900"/>
                  </a:lnTo>
                  <a:close/>
                </a:path>
                <a:path w="2886709" h="2197100">
                  <a:moveTo>
                    <a:pt x="1882878" y="1183653"/>
                  </a:moveTo>
                  <a:lnTo>
                    <a:pt x="1817536" y="1168400"/>
                  </a:lnTo>
                  <a:lnTo>
                    <a:pt x="1887861" y="1168400"/>
                  </a:lnTo>
                  <a:lnTo>
                    <a:pt x="1884640" y="1181100"/>
                  </a:lnTo>
                  <a:lnTo>
                    <a:pt x="1882878" y="1183653"/>
                  </a:lnTo>
                  <a:close/>
                </a:path>
                <a:path w="2886709" h="2197100">
                  <a:moveTo>
                    <a:pt x="2256810" y="1241943"/>
                  </a:moveTo>
                  <a:lnTo>
                    <a:pt x="2230802" y="1235835"/>
                  </a:lnTo>
                  <a:lnTo>
                    <a:pt x="2231669" y="1231900"/>
                  </a:lnTo>
                  <a:lnTo>
                    <a:pt x="2254567" y="1193800"/>
                  </a:lnTo>
                  <a:lnTo>
                    <a:pt x="2288518" y="1168400"/>
                  </a:lnTo>
                  <a:lnTo>
                    <a:pt x="2351174" y="1168400"/>
                  </a:lnTo>
                  <a:lnTo>
                    <a:pt x="2342898" y="1193800"/>
                  </a:lnTo>
                  <a:lnTo>
                    <a:pt x="2298425" y="1193800"/>
                  </a:lnTo>
                  <a:lnTo>
                    <a:pt x="2272498" y="1219200"/>
                  </a:lnTo>
                  <a:lnTo>
                    <a:pt x="2256810" y="1241943"/>
                  </a:lnTo>
                  <a:close/>
                </a:path>
                <a:path w="2886709" h="2197100">
                  <a:moveTo>
                    <a:pt x="2810031" y="1168445"/>
                  </a:moveTo>
                  <a:close/>
                </a:path>
                <a:path w="2886709" h="2197100">
                  <a:moveTo>
                    <a:pt x="2858536" y="1562100"/>
                  </a:moveTo>
                  <a:lnTo>
                    <a:pt x="2821620" y="1562100"/>
                  </a:lnTo>
                  <a:lnTo>
                    <a:pt x="2824271" y="1549400"/>
                  </a:lnTo>
                  <a:lnTo>
                    <a:pt x="2826578" y="1549400"/>
                  </a:lnTo>
                  <a:lnTo>
                    <a:pt x="2833559" y="1524000"/>
                  </a:lnTo>
                  <a:lnTo>
                    <a:pt x="2839394" y="1498600"/>
                  </a:lnTo>
                  <a:lnTo>
                    <a:pt x="2844117" y="1485900"/>
                  </a:lnTo>
                  <a:lnTo>
                    <a:pt x="2847763" y="1460500"/>
                  </a:lnTo>
                  <a:lnTo>
                    <a:pt x="2851155" y="1435100"/>
                  </a:lnTo>
                  <a:lnTo>
                    <a:pt x="2852583" y="1398467"/>
                  </a:lnTo>
                  <a:lnTo>
                    <a:pt x="2852588" y="1393564"/>
                  </a:lnTo>
                  <a:lnTo>
                    <a:pt x="2852250" y="1371600"/>
                  </a:lnTo>
                  <a:lnTo>
                    <a:pt x="2850016" y="1346200"/>
                  </a:lnTo>
                  <a:lnTo>
                    <a:pt x="2844357" y="1308100"/>
                  </a:lnTo>
                  <a:lnTo>
                    <a:pt x="2834504" y="1270000"/>
                  </a:lnTo>
                  <a:lnTo>
                    <a:pt x="2823038" y="1244600"/>
                  </a:lnTo>
                  <a:lnTo>
                    <a:pt x="2812539" y="1219200"/>
                  </a:lnTo>
                  <a:lnTo>
                    <a:pt x="2809435" y="1206500"/>
                  </a:lnTo>
                  <a:lnTo>
                    <a:pt x="2808017" y="1193800"/>
                  </a:lnTo>
                  <a:lnTo>
                    <a:pt x="2807995" y="1192187"/>
                  </a:lnTo>
                  <a:lnTo>
                    <a:pt x="2808682" y="1181100"/>
                  </a:lnTo>
                  <a:lnTo>
                    <a:pt x="2809851" y="1181100"/>
                  </a:lnTo>
                  <a:lnTo>
                    <a:pt x="2810031" y="1168445"/>
                  </a:lnTo>
                  <a:lnTo>
                    <a:pt x="2843851" y="1168400"/>
                  </a:lnTo>
                  <a:lnTo>
                    <a:pt x="2843135" y="1181100"/>
                  </a:lnTo>
                  <a:lnTo>
                    <a:pt x="2841231" y="1193800"/>
                  </a:lnTo>
                  <a:lnTo>
                    <a:pt x="2843629" y="1206500"/>
                  </a:lnTo>
                  <a:lnTo>
                    <a:pt x="2868187" y="1270000"/>
                  </a:lnTo>
                  <a:lnTo>
                    <a:pt x="2877981" y="1308100"/>
                  </a:lnTo>
                  <a:lnTo>
                    <a:pt x="2885930" y="1371600"/>
                  </a:lnTo>
                  <a:lnTo>
                    <a:pt x="2886277" y="1393564"/>
                  </a:lnTo>
                  <a:lnTo>
                    <a:pt x="2886269" y="1398467"/>
                  </a:lnTo>
                  <a:lnTo>
                    <a:pt x="2881083" y="1460500"/>
                  </a:lnTo>
                  <a:lnTo>
                    <a:pt x="2872169" y="1511300"/>
                  </a:lnTo>
                  <a:lnTo>
                    <a:pt x="2865964" y="1536700"/>
                  </a:lnTo>
                  <a:lnTo>
                    <a:pt x="2858536" y="1562100"/>
                  </a:lnTo>
                  <a:close/>
                </a:path>
                <a:path w="2886709" h="2197100">
                  <a:moveTo>
                    <a:pt x="2404336" y="1243390"/>
                  </a:moveTo>
                  <a:lnTo>
                    <a:pt x="2387641" y="1219200"/>
                  </a:lnTo>
                  <a:lnTo>
                    <a:pt x="2366794" y="1198777"/>
                  </a:lnTo>
                  <a:lnTo>
                    <a:pt x="2375657" y="1171359"/>
                  </a:lnTo>
                  <a:lnTo>
                    <a:pt x="2405755" y="1193800"/>
                  </a:lnTo>
                  <a:lnTo>
                    <a:pt x="2428768" y="1231900"/>
                  </a:lnTo>
                  <a:lnTo>
                    <a:pt x="2429919" y="1237087"/>
                  </a:lnTo>
                  <a:lnTo>
                    <a:pt x="2404336" y="1243390"/>
                  </a:lnTo>
                  <a:close/>
                </a:path>
                <a:path w="2886709" h="2197100">
                  <a:moveTo>
                    <a:pt x="1885225" y="1231900"/>
                  </a:moveTo>
                  <a:lnTo>
                    <a:pt x="1841183" y="1231900"/>
                  </a:lnTo>
                  <a:lnTo>
                    <a:pt x="1867111" y="1206500"/>
                  </a:lnTo>
                  <a:lnTo>
                    <a:pt x="1882878" y="1183653"/>
                  </a:lnTo>
                  <a:lnTo>
                    <a:pt x="1909129" y="1189781"/>
                  </a:lnTo>
                  <a:lnTo>
                    <a:pt x="1908238" y="1193800"/>
                  </a:lnTo>
                  <a:lnTo>
                    <a:pt x="1885225" y="1231900"/>
                  </a:lnTo>
                  <a:close/>
                </a:path>
                <a:path w="2886709" h="2197100">
                  <a:moveTo>
                    <a:pt x="1809546" y="1257300"/>
                  </a:moveTo>
                  <a:lnTo>
                    <a:pt x="1767935" y="1244600"/>
                  </a:lnTo>
                  <a:lnTo>
                    <a:pt x="1733868" y="1231900"/>
                  </a:lnTo>
                  <a:lnTo>
                    <a:pt x="1710854" y="1193800"/>
                  </a:lnTo>
                  <a:lnTo>
                    <a:pt x="1710497" y="1192187"/>
                  </a:lnTo>
                  <a:lnTo>
                    <a:pt x="1737479" y="1185495"/>
                  </a:lnTo>
                  <a:lnTo>
                    <a:pt x="1751968" y="1206500"/>
                  </a:lnTo>
                  <a:lnTo>
                    <a:pt x="1777894" y="1231900"/>
                  </a:lnTo>
                  <a:lnTo>
                    <a:pt x="1885225" y="1231900"/>
                  </a:lnTo>
                  <a:lnTo>
                    <a:pt x="1851158" y="1244600"/>
                  </a:lnTo>
                  <a:lnTo>
                    <a:pt x="1809546" y="1257300"/>
                  </a:lnTo>
                  <a:close/>
                </a:path>
                <a:path w="2886709" h="2197100">
                  <a:moveTo>
                    <a:pt x="510466" y="1272353"/>
                  </a:moveTo>
                  <a:lnTo>
                    <a:pt x="515117" y="1244600"/>
                  </a:lnTo>
                  <a:lnTo>
                    <a:pt x="532525" y="1219200"/>
                  </a:lnTo>
                  <a:lnTo>
                    <a:pt x="558336" y="1206500"/>
                  </a:lnTo>
                  <a:lnTo>
                    <a:pt x="589930" y="1193800"/>
                  </a:lnTo>
                  <a:lnTo>
                    <a:pt x="621712" y="1206500"/>
                  </a:lnTo>
                  <a:lnTo>
                    <a:pt x="647620" y="1219200"/>
                  </a:lnTo>
                  <a:lnTo>
                    <a:pt x="661707" y="1239713"/>
                  </a:lnTo>
                  <a:lnTo>
                    <a:pt x="587435" y="1270000"/>
                  </a:lnTo>
                  <a:lnTo>
                    <a:pt x="510466" y="1272353"/>
                  </a:lnTo>
                  <a:close/>
                </a:path>
                <a:path w="2886709" h="2197100">
                  <a:moveTo>
                    <a:pt x="661707" y="1239713"/>
                  </a:moveTo>
                  <a:lnTo>
                    <a:pt x="647620" y="1219200"/>
                  </a:lnTo>
                  <a:lnTo>
                    <a:pt x="621712" y="1206500"/>
                  </a:lnTo>
                  <a:lnTo>
                    <a:pt x="589930" y="1193800"/>
                  </a:lnTo>
                  <a:lnTo>
                    <a:pt x="648571" y="1193800"/>
                  </a:lnTo>
                  <a:lnTo>
                    <a:pt x="665602" y="1206500"/>
                  </a:lnTo>
                  <a:lnTo>
                    <a:pt x="686523" y="1229593"/>
                  </a:lnTo>
                  <a:lnTo>
                    <a:pt x="661707" y="1239713"/>
                  </a:lnTo>
                  <a:close/>
                </a:path>
                <a:path w="2886709" h="2197100">
                  <a:moveTo>
                    <a:pt x="2322207" y="1257300"/>
                  </a:moveTo>
                  <a:lnTo>
                    <a:pt x="2256810" y="1241943"/>
                  </a:lnTo>
                  <a:lnTo>
                    <a:pt x="2272498" y="1219200"/>
                  </a:lnTo>
                  <a:lnTo>
                    <a:pt x="2298425" y="1193800"/>
                  </a:lnTo>
                  <a:lnTo>
                    <a:pt x="2342898" y="1193800"/>
                  </a:lnTo>
                  <a:lnTo>
                    <a:pt x="2322207" y="1257300"/>
                  </a:lnTo>
                  <a:close/>
                </a:path>
                <a:path w="2886709" h="2197100">
                  <a:moveTo>
                    <a:pt x="2347875" y="1257300"/>
                  </a:moveTo>
                  <a:lnTo>
                    <a:pt x="2322207" y="1257300"/>
                  </a:lnTo>
                  <a:lnTo>
                    <a:pt x="2342898" y="1193800"/>
                  </a:lnTo>
                  <a:lnTo>
                    <a:pt x="2361713" y="1193800"/>
                  </a:lnTo>
                  <a:lnTo>
                    <a:pt x="2366794" y="1198777"/>
                  </a:lnTo>
                  <a:lnTo>
                    <a:pt x="2347875" y="1257300"/>
                  </a:lnTo>
                  <a:close/>
                </a:path>
                <a:path w="2886709" h="2197100">
                  <a:moveTo>
                    <a:pt x="2346124" y="1384300"/>
                  </a:moveTo>
                  <a:lnTo>
                    <a:pt x="2330076" y="1384300"/>
                  </a:lnTo>
                  <a:lnTo>
                    <a:pt x="2371688" y="1371600"/>
                  </a:lnTo>
                  <a:lnTo>
                    <a:pt x="2405755" y="1346200"/>
                  </a:lnTo>
                  <a:lnTo>
                    <a:pt x="2419804" y="1322941"/>
                  </a:lnTo>
                  <a:lnTo>
                    <a:pt x="2708915" y="1193800"/>
                  </a:lnTo>
                  <a:lnTo>
                    <a:pt x="2755540" y="1193800"/>
                  </a:lnTo>
                  <a:lnTo>
                    <a:pt x="2346124" y="1384300"/>
                  </a:lnTo>
                  <a:close/>
                </a:path>
                <a:path w="2886709" h="2197100">
                  <a:moveTo>
                    <a:pt x="2347875" y="1257300"/>
                  </a:moveTo>
                  <a:lnTo>
                    <a:pt x="2366794" y="1198777"/>
                  </a:lnTo>
                  <a:lnTo>
                    <a:pt x="2387641" y="1219200"/>
                  </a:lnTo>
                  <a:lnTo>
                    <a:pt x="2404336" y="1243390"/>
                  </a:lnTo>
                  <a:lnTo>
                    <a:pt x="2347875" y="1257300"/>
                  </a:lnTo>
                  <a:close/>
                </a:path>
                <a:path w="2886709" h="2197100">
                  <a:moveTo>
                    <a:pt x="512418" y="1297363"/>
                  </a:moveTo>
                  <a:lnTo>
                    <a:pt x="508732" y="1282700"/>
                  </a:lnTo>
                  <a:lnTo>
                    <a:pt x="510466" y="1272353"/>
                  </a:lnTo>
                  <a:lnTo>
                    <a:pt x="587435" y="1270000"/>
                  </a:lnTo>
                  <a:lnTo>
                    <a:pt x="661707" y="1239713"/>
                  </a:lnTo>
                  <a:lnTo>
                    <a:pt x="665063" y="1244600"/>
                  </a:lnTo>
                  <a:lnTo>
                    <a:pt x="667140" y="1256981"/>
                  </a:lnTo>
                  <a:lnTo>
                    <a:pt x="601511" y="1282700"/>
                  </a:lnTo>
                  <a:lnTo>
                    <a:pt x="601162" y="1295400"/>
                  </a:lnTo>
                  <a:lnTo>
                    <a:pt x="577795" y="1295400"/>
                  </a:lnTo>
                  <a:lnTo>
                    <a:pt x="512418" y="1297363"/>
                  </a:lnTo>
                  <a:close/>
                </a:path>
                <a:path w="2886709" h="2197100">
                  <a:moveTo>
                    <a:pt x="2281333" y="1337827"/>
                  </a:moveTo>
                  <a:lnTo>
                    <a:pt x="2272498" y="1333500"/>
                  </a:lnTo>
                  <a:lnTo>
                    <a:pt x="2265824" y="1323823"/>
                  </a:lnTo>
                  <a:lnTo>
                    <a:pt x="2307180" y="1282700"/>
                  </a:lnTo>
                  <a:lnTo>
                    <a:pt x="2248778" y="1269066"/>
                  </a:lnTo>
                  <a:lnTo>
                    <a:pt x="2254977" y="1244600"/>
                  </a:lnTo>
                  <a:lnTo>
                    <a:pt x="2256810" y="1241943"/>
                  </a:lnTo>
                  <a:lnTo>
                    <a:pt x="2322207" y="1257300"/>
                  </a:lnTo>
                  <a:lnTo>
                    <a:pt x="2408391" y="1257300"/>
                  </a:lnTo>
                  <a:lnTo>
                    <a:pt x="2410348" y="1265016"/>
                  </a:lnTo>
                  <a:lnTo>
                    <a:pt x="2336210" y="1282700"/>
                  </a:lnTo>
                  <a:lnTo>
                    <a:pt x="2281333" y="1337827"/>
                  </a:lnTo>
                  <a:close/>
                </a:path>
                <a:path w="2886709" h="2197100">
                  <a:moveTo>
                    <a:pt x="2408391" y="1257300"/>
                  </a:moveTo>
                  <a:lnTo>
                    <a:pt x="2347875" y="1257300"/>
                  </a:lnTo>
                  <a:lnTo>
                    <a:pt x="2404336" y="1243390"/>
                  </a:lnTo>
                  <a:lnTo>
                    <a:pt x="2405171" y="1244600"/>
                  </a:lnTo>
                  <a:lnTo>
                    <a:pt x="2408391" y="1257300"/>
                  </a:lnTo>
                  <a:close/>
                </a:path>
                <a:path w="2886709" h="2197100">
                  <a:moveTo>
                    <a:pt x="665602" y="1358900"/>
                  </a:moveTo>
                  <a:lnTo>
                    <a:pt x="621712" y="1358900"/>
                  </a:lnTo>
                  <a:lnTo>
                    <a:pt x="647620" y="1333500"/>
                  </a:lnTo>
                  <a:lnTo>
                    <a:pt x="665063" y="1308100"/>
                  </a:lnTo>
                  <a:lnTo>
                    <a:pt x="671453" y="1282700"/>
                  </a:lnTo>
                  <a:lnTo>
                    <a:pt x="667140" y="1256981"/>
                  </a:lnTo>
                  <a:lnTo>
                    <a:pt x="691214" y="1247547"/>
                  </a:lnTo>
                  <a:lnTo>
                    <a:pt x="697061" y="1282700"/>
                  </a:lnTo>
                  <a:lnTo>
                    <a:pt x="688612" y="1320800"/>
                  </a:lnTo>
                  <a:lnTo>
                    <a:pt x="665602" y="1358900"/>
                  </a:lnTo>
                  <a:close/>
                </a:path>
                <a:path w="2886709" h="2197100">
                  <a:moveTo>
                    <a:pt x="631540" y="1384300"/>
                  </a:moveTo>
                  <a:lnTo>
                    <a:pt x="598723" y="1384300"/>
                  </a:lnTo>
                  <a:lnTo>
                    <a:pt x="601511" y="1282700"/>
                  </a:lnTo>
                  <a:lnTo>
                    <a:pt x="667140" y="1256981"/>
                  </a:lnTo>
                  <a:lnTo>
                    <a:pt x="671453" y="1282700"/>
                  </a:lnTo>
                  <a:lnTo>
                    <a:pt x="665063" y="1308100"/>
                  </a:lnTo>
                  <a:lnTo>
                    <a:pt x="647620" y="1333500"/>
                  </a:lnTo>
                  <a:lnTo>
                    <a:pt x="621712" y="1358900"/>
                  </a:lnTo>
                  <a:lnTo>
                    <a:pt x="665602" y="1358900"/>
                  </a:lnTo>
                  <a:lnTo>
                    <a:pt x="631540" y="1384300"/>
                  </a:lnTo>
                  <a:close/>
                </a:path>
                <a:path w="2886709" h="2197100">
                  <a:moveTo>
                    <a:pt x="2339303" y="1358900"/>
                  </a:moveTo>
                  <a:lnTo>
                    <a:pt x="2330076" y="1358900"/>
                  </a:lnTo>
                  <a:lnTo>
                    <a:pt x="2361713" y="1346200"/>
                  </a:lnTo>
                  <a:lnTo>
                    <a:pt x="2387641" y="1333500"/>
                  </a:lnTo>
                  <a:lnTo>
                    <a:pt x="2405171" y="1308100"/>
                  </a:lnTo>
                  <a:lnTo>
                    <a:pt x="2411612" y="1270000"/>
                  </a:lnTo>
                  <a:lnTo>
                    <a:pt x="2410348" y="1265016"/>
                  </a:lnTo>
                  <a:lnTo>
                    <a:pt x="2434819" y="1259179"/>
                  </a:lnTo>
                  <a:lnTo>
                    <a:pt x="2437219" y="1270000"/>
                  </a:lnTo>
                  <a:lnTo>
                    <a:pt x="2428768" y="1308100"/>
                  </a:lnTo>
                  <a:lnTo>
                    <a:pt x="2419804" y="1322941"/>
                  </a:lnTo>
                  <a:lnTo>
                    <a:pt x="2339303" y="1358900"/>
                  </a:lnTo>
                  <a:close/>
                </a:path>
                <a:path w="2886709" h="2197100">
                  <a:moveTo>
                    <a:pt x="2250360" y="1339200"/>
                  </a:moveTo>
                  <a:lnTo>
                    <a:pt x="2231669" y="1308100"/>
                  </a:lnTo>
                  <a:lnTo>
                    <a:pt x="2223271" y="1270000"/>
                  </a:lnTo>
                  <a:lnTo>
                    <a:pt x="2224715" y="1263449"/>
                  </a:lnTo>
                  <a:lnTo>
                    <a:pt x="2248778" y="1269066"/>
                  </a:lnTo>
                  <a:lnTo>
                    <a:pt x="2248541" y="1270000"/>
                  </a:lnTo>
                  <a:lnTo>
                    <a:pt x="2254977" y="1308100"/>
                  </a:lnTo>
                  <a:lnTo>
                    <a:pt x="2265824" y="1323823"/>
                  </a:lnTo>
                  <a:lnTo>
                    <a:pt x="2250360" y="1339200"/>
                  </a:lnTo>
                  <a:close/>
                </a:path>
                <a:path w="2886709" h="2197100">
                  <a:moveTo>
                    <a:pt x="2330076" y="1358900"/>
                  </a:moveTo>
                  <a:lnTo>
                    <a:pt x="2298425" y="1346200"/>
                  </a:lnTo>
                  <a:lnTo>
                    <a:pt x="2281333" y="1337827"/>
                  </a:lnTo>
                  <a:lnTo>
                    <a:pt x="2336210" y="1282700"/>
                  </a:lnTo>
                  <a:lnTo>
                    <a:pt x="2410348" y="1265016"/>
                  </a:lnTo>
                  <a:lnTo>
                    <a:pt x="2411612" y="1270000"/>
                  </a:lnTo>
                  <a:lnTo>
                    <a:pt x="2405171" y="1308100"/>
                  </a:lnTo>
                  <a:lnTo>
                    <a:pt x="2387641" y="1333500"/>
                  </a:lnTo>
                  <a:lnTo>
                    <a:pt x="2361713" y="1346200"/>
                  </a:lnTo>
                  <a:lnTo>
                    <a:pt x="2330076" y="1358900"/>
                  </a:lnTo>
                  <a:close/>
                </a:path>
                <a:path w="2886709" h="2197100">
                  <a:moveTo>
                    <a:pt x="2265824" y="1323823"/>
                  </a:moveTo>
                  <a:lnTo>
                    <a:pt x="2254977" y="1308100"/>
                  </a:lnTo>
                  <a:lnTo>
                    <a:pt x="2248541" y="1270000"/>
                  </a:lnTo>
                  <a:lnTo>
                    <a:pt x="2248778" y="1269066"/>
                  </a:lnTo>
                  <a:lnTo>
                    <a:pt x="2307180" y="1282700"/>
                  </a:lnTo>
                  <a:lnTo>
                    <a:pt x="2265824" y="1323823"/>
                  </a:lnTo>
                  <a:close/>
                </a:path>
                <a:path w="2886709" h="2197100">
                  <a:moveTo>
                    <a:pt x="923255" y="1271582"/>
                  </a:moveTo>
                  <a:lnTo>
                    <a:pt x="918071" y="1270000"/>
                  </a:lnTo>
                  <a:lnTo>
                    <a:pt x="923159" y="1270000"/>
                  </a:lnTo>
                  <a:lnTo>
                    <a:pt x="923255" y="1271582"/>
                  </a:lnTo>
                  <a:close/>
                </a:path>
                <a:path w="2886709" h="2197100">
                  <a:moveTo>
                    <a:pt x="2040454" y="1447715"/>
                  </a:moveTo>
                  <a:lnTo>
                    <a:pt x="1409631" y="1270000"/>
                  </a:lnTo>
                  <a:lnTo>
                    <a:pt x="1494199" y="1270000"/>
                  </a:lnTo>
                  <a:lnTo>
                    <a:pt x="2046447" y="1421774"/>
                  </a:lnTo>
                  <a:lnTo>
                    <a:pt x="2046069" y="1422400"/>
                  </a:lnTo>
                  <a:lnTo>
                    <a:pt x="2040454" y="1447715"/>
                  </a:lnTo>
                  <a:close/>
                </a:path>
                <a:path w="2886709" h="2197100">
                  <a:moveTo>
                    <a:pt x="953840" y="1310119"/>
                  </a:moveTo>
                  <a:lnTo>
                    <a:pt x="949718" y="1308100"/>
                  </a:lnTo>
                  <a:lnTo>
                    <a:pt x="924898" y="1298139"/>
                  </a:lnTo>
                  <a:lnTo>
                    <a:pt x="924832" y="1297363"/>
                  </a:lnTo>
                  <a:lnTo>
                    <a:pt x="923255" y="1271582"/>
                  </a:lnTo>
                  <a:lnTo>
                    <a:pt x="959687" y="1282700"/>
                  </a:lnTo>
                  <a:lnTo>
                    <a:pt x="968745" y="1289453"/>
                  </a:lnTo>
                  <a:lnTo>
                    <a:pt x="953840" y="1310119"/>
                  </a:lnTo>
                  <a:close/>
                </a:path>
                <a:path w="2886709" h="2197100">
                  <a:moveTo>
                    <a:pt x="536461" y="2095500"/>
                  </a:moveTo>
                  <a:lnTo>
                    <a:pt x="443161" y="2095500"/>
                  </a:lnTo>
                  <a:lnTo>
                    <a:pt x="394824" y="2082800"/>
                  </a:lnTo>
                  <a:lnTo>
                    <a:pt x="350808" y="2070100"/>
                  </a:lnTo>
                  <a:lnTo>
                    <a:pt x="324239" y="2057400"/>
                  </a:lnTo>
                  <a:lnTo>
                    <a:pt x="297025" y="2032000"/>
                  </a:lnTo>
                  <a:lnTo>
                    <a:pt x="271990" y="2019300"/>
                  </a:lnTo>
                  <a:lnTo>
                    <a:pt x="251956" y="1993900"/>
                  </a:lnTo>
                  <a:lnTo>
                    <a:pt x="250956" y="1993900"/>
                  </a:lnTo>
                  <a:lnTo>
                    <a:pt x="213562" y="1943100"/>
                  </a:lnTo>
                  <a:lnTo>
                    <a:pt x="193481" y="1905000"/>
                  </a:lnTo>
                  <a:lnTo>
                    <a:pt x="179129" y="1866900"/>
                  </a:lnTo>
                  <a:lnTo>
                    <a:pt x="170717" y="1816100"/>
                  </a:lnTo>
                  <a:lnTo>
                    <a:pt x="168456" y="1765300"/>
                  </a:lnTo>
                  <a:lnTo>
                    <a:pt x="167613" y="1765300"/>
                  </a:lnTo>
                  <a:lnTo>
                    <a:pt x="148561" y="1752600"/>
                  </a:lnTo>
                  <a:lnTo>
                    <a:pt x="140884" y="1739900"/>
                  </a:lnTo>
                  <a:lnTo>
                    <a:pt x="139631" y="1739900"/>
                  </a:lnTo>
                  <a:lnTo>
                    <a:pt x="86801" y="1689100"/>
                  </a:lnTo>
                  <a:lnTo>
                    <a:pt x="77746" y="1676400"/>
                  </a:lnTo>
                  <a:lnTo>
                    <a:pt x="68416" y="1651000"/>
                  </a:lnTo>
                  <a:lnTo>
                    <a:pt x="60159" y="1638300"/>
                  </a:lnTo>
                  <a:lnTo>
                    <a:pt x="54324" y="1625600"/>
                  </a:lnTo>
                  <a:lnTo>
                    <a:pt x="48001" y="1600200"/>
                  </a:lnTo>
                  <a:lnTo>
                    <a:pt x="43805" y="1587500"/>
                  </a:lnTo>
                  <a:lnTo>
                    <a:pt x="40001" y="1574800"/>
                  </a:lnTo>
                  <a:lnTo>
                    <a:pt x="36622" y="1549400"/>
                  </a:lnTo>
                  <a:lnTo>
                    <a:pt x="33447" y="1511300"/>
                  </a:lnTo>
                  <a:lnTo>
                    <a:pt x="36170" y="1473200"/>
                  </a:lnTo>
                  <a:lnTo>
                    <a:pt x="44234" y="1422400"/>
                  </a:lnTo>
                  <a:lnTo>
                    <a:pt x="57084" y="1397000"/>
                  </a:lnTo>
                  <a:lnTo>
                    <a:pt x="76242" y="1358900"/>
                  </a:lnTo>
                  <a:lnTo>
                    <a:pt x="92799" y="1320800"/>
                  </a:lnTo>
                  <a:lnTo>
                    <a:pt x="106767" y="1308100"/>
                  </a:lnTo>
                  <a:lnTo>
                    <a:pt x="118157" y="1295400"/>
                  </a:lnTo>
                  <a:lnTo>
                    <a:pt x="121953" y="1295400"/>
                  </a:lnTo>
                  <a:lnTo>
                    <a:pt x="115469" y="1282700"/>
                  </a:lnTo>
                  <a:lnTo>
                    <a:pt x="172108" y="1282700"/>
                  </a:lnTo>
                  <a:lnTo>
                    <a:pt x="484713" y="1273141"/>
                  </a:lnTo>
                  <a:lnTo>
                    <a:pt x="483124" y="1282700"/>
                  </a:lnTo>
                  <a:lnTo>
                    <a:pt x="486546" y="1298139"/>
                  </a:lnTo>
                  <a:lnTo>
                    <a:pt x="154839" y="1308100"/>
                  </a:lnTo>
                  <a:lnTo>
                    <a:pt x="151224" y="1308100"/>
                  </a:lnTo>
                  <a:lnTo>
                    <a:pt x="147042" y="1320800"/>
                  </a:lnTo>
                  <a:lnTo>
                    <a:pt x="142270" y="1320800"/>
                  </a:lnTo>
                  <a:lnTo>
                    <a:pt x="132254" y="1333500"/>
                  </a:lnTo>
                  <a:lnTo>
                    <a:pt x="119883" y="1346200"/>
                  </a:lnTo>
                  <a:lnTo>
                    <a:pt x="87753" y="1409700"/>
                  </a:lnTo>
                  <a:lnTo>
                    <a:pt x="69556" y="1473200"/>
                  </a:lnTo>
                  <a:lnTo>
                    <a:pt x="67116" y="1511300"/>
                  </a:lnTo>
                  <a:lnTo>
                    <a:pt x="69833" y="1549400"/>
                  </a:lnTo>
                  <a:lnTo>
                    <a:pt x="72896" y="1562100"/>
                  </a:lnTo>
                  <a:lnTo>
                    <a:pt x="76387" y="1574800"/>
                  </a:lnTo>
                  <a:lnTo>
                    <a:pt x="80328" y="1587500"/>
                  </a:lnTo>
                  <a:lnTo>
                    <a:pt x="86500" y="1612900"/>
                  </a:lnTo>
                  <a:lnTo>
                    <a:pt x="91177" y="1625600"/>
                  </a:lnTo>
                  <a:lnTo>
                    <a:pt x="98047" y="1638300"/>
                  </a:lnTo>
                  <a:lnTo>
                    <a:pt x="105906" y="1651000"/>
                  </a:lnTo>
                  <a:lnTo>
                    <a:pt x="113553" y="1663700"/>
                  </a:lnTo>
                  <a:lnTo>
                    <a:pt x="164311" y="1727200"/>
                  </a:lnTo>
                  <a:lnTo>
                    <a:pt x="179820" y="1727200"/>
                  </a:lnTo>
                  <a:lnTo>
                    <a:pt x="187720" y="1739900"/>
                  </a:lnTo>
                  <a:lnTo>
                    <a:pt x="194902" y="1752600"/>
                  </a:lnTo>
                  <a:lnTo>
                    <a:pt x="200122" y="1752600"/>
                  </a:lnTo>
                  <a:lnTo>
                    <a:pt x="202138" y="1765300"/>
                  </a:lnTo>
                  <a:lnTo>
                    <a:pt x="204104" y="1816100"/>
                  </a:lnTo>
                  <a:lnTo>
                    <a:pt x="211434" y="1854200"/>
                  </a:lnTo>
                  <a:lnTo>
                    <a:pt x="223885" y="1892300"/>
                  </a:lnTo>
                  <a:lnTo>
                    <a:pt x="241219" y="1930400"/>
                  </a:lnTo>
                  <a:lnTo>
                    <a:pt x="277491" y="1968500"/>
                  </a:lnTo>
                  <a:lnTo>
                    <a:pt x="295075" y="1993900"/>
                  </a:lnTo>
                  <a:lnTo>
                    <a:pt x="317045" y="2006600"/>
                  </a:lnTo>
                  <a:lnTo>
                    <a:pt x="340745" y="2019300"/>
                  </a:lnTo>
                  <a:lnTo>
                    <a:pt x="363521" y="2032000"/>
                  </a:lnTo>
                  <a:lnTo>
                    <a:pt x="402417" y="2044700"/>
                  </a:lnTo>
                  <a:lnTo>
                    <a:pt x="445555" y="2057400"/>
                  </a:lnTo>
                  <a:lnTo>
                    <a:pt x="586086" y="2057400"/>
                  </a:lnTo>
                  <a:lnTo>
                    <a:pt x="608913" y="2082800"/>
                  </a:lnTo>
                  <a:lnTo>
                    <a:pt x="546258" y="2082800"/>
                  </a:lnTo>
                  <a:lnTo>
                    <a:pt x="536461" y="2095500"/>
                  </a:lnTo>
                  <a:close/>
                </a:path>
                <a:path w="2886709" h="2197100">
                  <a:moveTo>
                    <a:pt x="918071" y="1485900"/>
                  </a:moveTo>
                  <a:lnTo>
                    <a:pt x="876514" y="1473200"/>
                  </a:lnTo>
                  <a:lnTo>
                    <a:pt x="842567" y="1460500"/>
                  </a:lnTo>
                  <a:lnTo>
                    <a:pt x="819674" y="1422400"/>
                  </a:lnTo>
                  <a:lnTo>
                    <a:pt x="811277" y="1384300"/>
                  </a:lnTo>
                  <a:lnTo>
                    <a:pt x="819674" y="1333500"/>
                  </a:lnTo>
                  <a:lnTo>
                    <a:pt x="842567" y="1308100"/>
                  </a:lnTo>
                  <a:lnTo>
                    <a:pt x="876514" y="1282700"/>
                  </a:lnTo>
                  <a:lnTo>
                    <a:pt x="899932" y="1275543"/>
                  </a:lnTo>
                  <a:lnTo>
                    <a:pt x="901598" y="1302011"/>
                  </a:lnTo>
                  <a:lnTo>
                    <a:pt x="886431" y="1308100"/>
                  </a:lnTo>
                  <a:lnTo>
                    <a:pt x="860508" y="1320800"/>
                  </a:lnTo>
                  <a:lnTo>
                    <a:pt x="842985" y="1346200"/>
                  </a:lnTo>
                  <a:lnTo>
                    <a:pt x="836548" y="1384300"/>
                  </a:lnTo>
                  <a:lnTo>
                    <a:pt x="842985" y="1409700"/>
                  </a:lnTo>
                  <a:lnTo>
                    <a:pt x="860508" y="1435100"/>
                  </a:lnTo>
                  <a:lnTo>
                    <a:pt x="886431" y="1460500"/>
                  </a:lnTo>
                  <a:lnTo>
                    <a:pt x="993754" y="1460500"/>
                  </a:lnTo>
                  <a:lnTo>
                    <a:pt x="959687" y="1473200"/>
                  </a:lnTo>
                  <a:lnTo>
                    <a:pt x="918071" y="1485900"/>
                  </a:lnTo>
                  <a:close/>
                </a:path>
                <a:path w="2886709" h="2197100">
                  <a:moveTo>
                    <a:pt x="576037" y="1358900"/>
                  </a:moveTo>
                  <a:lnTo>
                    <a:pt x="558336" y="1358900"/>
                  </a:lnTo>
                  <a:lnTo>
                    <a:pt x="532525" y="1333500"/>
                  </a:lnTo>
                  <a:lnTo>
                    <a:pt x="515117" y="1308100"/>
                  </a:lnTo>
                  <a:lnTo>
                    <a:pt x="512418" y="1297363"/>
                  </a:lnTo>
                  <a:lnTo>
                    <a:pt x="577795" y="1295400"/>
                  </a:lnTo>
                  <a:lnTo>
                    <a:pt x="576037" y="1358900"/>
                  </a:lnTo>
                  <a:close/>
                </a:path>
                <a:path w="2886709" h="2197100">
                  <a:moveTo>
                    <a:pt x="599420" y="1358900"/>
                  </a:moveTo>
                  <a:lnTo>
                    <a:pt x="576037" y="1358900"/>
                  </a:lnTo>
                  <a:lnTo>
                    <a:pt x="577795" y="1295400"/>
                  </a:lnTo>
                  <a:lnTo>
                    <a:pt x="601162" y="1295400"/>
                  </a:lnTo>
                  <a:lnTo>
                    <a:pt x="599420" y="1358900"/>
                  </a:lnTo>
                  <a:close/>
                </a:path>
                <a:path w="2886709" h="2197100">
                  <a:moveTo>
                    <a:pt x="989181" y="1415479"/>
                  </a:moveTo>
                  <a:lnTo>
                    <a:pt x="906779" y="1384300"/>
                  </a:lnTo>
                  <a:lnTo>
                    <a:pt x="901598" y="1302011"/>
                  </a:lnTo>
                  <a:lnTo>
                    <a:pt x="918071" y="1295400"/>
                  </a:lnTo>
                  <a:lnTo>
                    <a:pt x="924880" y="1298139"/>
                  </a:lnTo>
                  <a:lnTo>
                    <a:pt x="927820" y="1346200"/>
                  </a:lnTo>
                  <a:lnTo>
                    <a:pt x="955185" y="1346200"/>
                  </a:lnTo>
                  <a:lnTo>
                    <a:pt x="936605" y="1371600"/>
                  </a:lnTo>
                  <a:lnTo>
                    <a:pt x="996679" y="1395850"/>
                  </a:lnTo>
                  <a:lnTo>
                    <a:pt x="993168" y="1409700"/>
                  </a:lnTo>
                  <a:lnTo>
                    <a:pt x="989181" y="1415479"/>
                  </a:lnTo>
                  <a:close/>
                </a:path>
                <a:path w="2886709" h="2197100">
                  <a:moveTo>
                    <a:pt x="575335" y="1384300"/>
                  </a:moveTo>
                  <a:lnTo>
                    <a:pt x="548508" y="1384300"/>
                  </a:lnTo>
                  <a:lnTo>
                    <a:pt x="514542" y="1358900"/>
                  </a:lnTo>
                  <a:lnTo>
                    <a:pt x="491568" y="1320800"/>
                  </a:lnTo>
                  <a:lnTo>
                    <a:pt x="486546" y="1298139"/>
                  </a:lnTo>
                  <a:lnTo>
                    <a:pt x="512418" y="1297363"/>
                  </a:lnTo>
                  <a:lnTo>
                    <a:pt x="515117" y="1308100"/>
                  </a:lnTo>
                  <a:lnTo>
                    <a:pt x="532525" y="1333500"/>
                  </a:lnTo>
                  <a:lnTo>
                    <a:pt x="558336" y="1358900"/>
                  </a:lnTo>
                  <a:lnTo>
                    <a:pt x="576037" y="1358900"/>
                  </a:lnTo>
                  <a:lnTo>
                    <a:pt x="575335" y="1384300"/>
                  </a:lnTo>
                  <a:close/>
                </a:path>
                <a:path w="2886709" h="2197100">
                  <a:moveTo>
                    <a:pt x="927820" y="1346200"/>
                  </a:moveTo>
                  <a:lnTo>
                    <a:pt x="924879" y="1298132"/>
                  </a:lnTo>
                  <a:lnTo>
                    <a:pt x="949718" y="1308100"/>
                  </a:lnTo>
                  <a:lnTo>
                    <a:pt x="953840" y="1310119"/>
                  </a:lnTo>
                  <a:lnTo>
                    <a:pt x="927820" y="1346200"/>
                  </a:lnTo>
                  <a:close/>
                </a:path>
                <a:path w="2886709" h="2197100">
                  <a:moveTo>
                    <a:pt x="949718" y="1460500"/>
                  </a:moveTo>
                  <a:lnTo>
                    <a:pt x="886431" y="1460500"/>
                  </a:lnTo>
                  <a:lnTo>
                    <a:pt x="860508" y="1435100"/>
                  </a:lnTo>
                  <a:lnTo>
                    <a:pt x="842985" y="1409700"/>
                  </a:lnTo>
                  <a:lnTo>
                    <a:pt x="836548" y="1384300"/>
                  </a:lnTo>
                  <a:lnTo>
                    <a:pt x="842985" y="1346200"/>
                  </a:lnTo>
                  <a:lnTo>
                    <a:pt x="860508" y="1320800"/>
                  </a:lnTo>
                  <a:lnTo>
                    <a:pt x="886431" y="1308100"/>
                  </a:lnTo>
                  <a:lnTo>
                    <a:pt x="901598" y="1302011"/>
                  </a:lnTo>
                  <a:lnTo>
                    <a:pt x="906779" y="1384300"/>
                  </a:lnTo>
                  <a:lnTo>
                    <a:pt x="989181" y="1415479"/>
                  </a:lnTo>
                  <a:lnTo>
                    <a:pt x="975645" y="1435100"/>
                  </a:lnTo>
                  <a:lnTo>
                    <a:pt x="949718" y="1460500"/>
                  </a:lnTo>
                  <a:close/>
                </a:path>
                <a:path w="2886709" h="2197100">
                  <a:moveTo>
                    <a:pt x="1020518" y="1405473"/>
                  </a:moveTo>
                  <a:lnTo>
                    <a:pt x="996679" y="1395850"/>
                  </a:lnTo>
                  <a:lnTo>
                    <a:pt x="999606" y="1384300"/>
                  </a:lnTo>
                  <a:lnTo>
                    <a:pt x="993168" y="1346200"/>
                  </a:lnTo>
                  <a:lnTo>
                    <a:pt x="975645" y="1320800"/>
                  </a:lnTo>
                  <a:lnTo>
                    <a:pt x="974261" y="1320122"/>
                  </a:lnTo>
                  <a:lnTo>
                    <a:pt x="986831" y="1302938"/>
                  </a:lnTo>
                  <a:lnTo>
                    <a:pt x="993754" y="1308100"/>
                  </a:lnTo>
                  <a:lnTo>
                    <a:pt x="1016764" y="1333500"/>
                  </a:lnTo>
                  <a:lnTo>
                    <a:pt x="1025214" y="1384300"/>
                  </a:lnTo>
                  <a:lnTo>
                    <a:pt x="1020518" y="1405473"/>
                  </a:lnTo>
                  <a:close/>
                </a:path>
                <a:path w="2886709" h="2197100">
                  <a:moveTo>
                    <a:pt x="955185" y="1346200"/>
                  </a:moveTo>
                  <a:lnTo>
                    <a:pt x="927820" y="1346200"/>
                  </a:lnTo>
                  <a:lnTo>
                    <a:pt x="953840" y="1310119"/>
                  </a:lnTo>
                  <a:lnTo>
                    <a:pt x="974261" y="1320122"/>
                  </a:lnTo>
                  <a:lnTo>
                    <a:pt x="955185" y="1346200"/>
                  </a:lnTo>
                  <a:close/>
                </a:path>
                <a:path w="2886709" h="2197100">
                  <a:moveTo>
                    <a:pt x="996679" y="1395850"/>
                  </a:moveTo>
                  <a:lnTo>
                    <a:pt x="936605" y="1371600"/>
                  </a:lnTo>
                  <a:lnTo>
                    <a:pt x="974261" y="1320122"/>
                  </a:lnTo>
                  <a:lnTo>
                    <a:pt x="975645" y="1320800"/>
                  </a:lnTo>
                  <a:lnTo>
                    <a:pt x="993168" y="1346200"/>
                  </a:lnTo>
                  <a:lnTo>
                    <a:pt x="999606" y="1384300"/>
                  </a:lnTo>
                  <a:lnTo>
                    <a:pt x="996679" y="1395850"/>
                  </a:lnTo>
                  <a:close/>
                </a:path>
                <a:path w="2886709" h="2197100">
                  <a:moveTo>
                    <a:pt x="2301791" y="1375656"/>
                  </a:moveTo>
                  <a:lnTo>
                    <a:pt x="2288518" y="1371600"/>
                  </a:lnTo>
                  <a:lnTo>
                    <a:pt x="2265131" y="1354103"/>
                  </a:lnTo>
                  <a:lnTo>
                    <a:pt x="2281333" y="1337827"/>
                  </a:lnTo>
                  <a:lnTo>
                    <a:pt x="2298425" y="1346200"/>
                  </a:lnTo>
                  <a:lnTo>
                    <a:pt x="2330076" y="1358900"/>
                  </a:lnTo>
                  <a:lnTo>
                    <a:pt x="2339303" y="1358900"/>
                  </a:lnTo>
                  <a:lnTo>
                    <a:pt x="2301791" y="1375656"/>
                  </a:lnTo>
                  <a:close/>
                </a:path>
                <a:path w="2886709" h="2197100">
                  <a:moveTo>
                    <a:pt x="2225850" y="1393564"/>
                  </a:moveTo>
                  <a:lnTo>
                    <a:pt x="2220284" y="1384300"/>
                  </a:lnTo>
                  <a:lnTo>
                    <a:pt x="2209182" y="1380146"/>
                  </a:lnTo>
                  <a:lnTo>
                    <a:pt x="2250360" y="1339200"/>
                  </a:lnTo>
                  <a:lnTo>
                    <a:pt x="2254567" y="1346200"/>
                  </a:lnTo>
                  <a:lnTo>
                    <a:pt x="2265131" y="1354103"/>
                  </a:lnTo>
                  <a:lnTo>
                    <a:pt x="2225850" y="1393564"/>
                  </a:lnTo>
                  <a:close/>
                </a:path>
                <a:path w="2886709" h="2197100">
                  <a:moveTo>
                    <a:pt x="2073695" y="1429262"/>
                  </a:moveTo>
                  <a:lnTo>
                    <a:pt x="2046447" y="1421774"/>
                  </a:lnTo>
                  <a:lnTo>
                    <a:pt x="2069082" y="1384300"/>
                  </a:lnTo>
                  <a:lnTo>
                    <a:pt x="2103149" y="1371600"/>
                  </a:lnTo>
                  <a:lnTo>
                    <a:pt x="2144761" y="1358900"/>
                  </a:lnTo>
                  <a:lnTo>
                    <a:pt x="2186335" y="1371600"/>
                  </a:lnTo>
                  <a:lnTo>
                    <a:pt x="2209182" y="1380146"/>
                  </a:lnTo>
                  <a:lnTo>
                    <a:pt x="2205005" y="1384300"/>
                  </a:lnTo>
                  <a:lnTo>
                    <a:pt x="2113124" y="1384300"/>
                  </a:lnTo>
                  <a:lnTo>
                    <a:pt x="2087196" y="1409700"/>
                  </a:lnTo>
                  <a:lnTo>
                    <a:pt x="2073695" y="1429262"/>
                  </a:lnTo>
                  <a:close/>
                </a:path>
                <a:path w="2886709" h="2197100">
                  <a:moveTo>
                    <a:pt x="2245132" y="1431291"/>
                  </a:moveTo>
                  <a:lnTo>
                    <a:pt x="2243173" y="1422400"/>
                  </a:lnTo>
                  <a:lnTo>
                    <a:pt x="2233435" y="1406190"/>
                  </a:lnTo>
                  <a:lnTo>
                    <a:pt x="2301791" y="1375656"/>
                  </a:lnTo>
                  <a:lnTo>
                    <a:pt x="2330076" y="1384300"/>
                  </a:lnTo>
                  <a:lnTo>
                    <a:pt x="2346124" y="1384300"/>
                  </a:lnTo>
                  <a:lnTo>
                    <a:pt x="2245132" y="1431291"/>
                  </a:lnTo>
                  <a:close/>
                </a:path>
                <a:path w="2886709" h="2197100">
                  <a:moveTo>
                    <a:pt x="586086" y="2057400"/>
                  </a:moveTo>
                  <a:lnTo>
                    <a:pt x="556706" y="2057400"/>
                  </a:lnTo>
                  <a:lnTo>
                    <a:pt x="575335" y="1384300"/>
                  </a:lnTo>
                  <a:lnTo>
                    <a:pt x="598723" y="1384300"/>
                  </a:lnTo>
                  <a:lnTo>
                    <a:pt x="580952" y="2032000"/>
                  </a:lnTo>
                  <a:lnTo>
                    <a:pt x="603904" y="2032000"/>
                  </a:lnTo>
                  <a:lnTo>
                    <a:pt x="586086" y="2057400"/>
                  </a:lnTo>
                  <a:close/>
                </a:path>
                <a:path w="2886709" h="2197100">
                  <a:moveTo>
                    <a:pt x="2141145" y="1447800"/>
                  </a:moveTo>
                  <a:lnTo>
                    <a:pt x="2073695" y="1429262"/>
                  </a:lnTo>
                  <a:lnTo>
                    <a:pt x="2087196" y="1409700"/>
                  </a:lnTo>
                  <a:lnTo>
                    <a:pt x="2113124" y="1384300"/>
                  </a:lnTo>
                  <a:lnTo>
                    <a:pt x="2176360" y="1384300"/>
                  </a:lnTo>
                  <a:lnTo>
                    <a:pt x="2190757" y="1398467"/>
                  </a:lnTo>
                  <a:lnTo>
                    <a:pt x="2141145" y="1447800"/>
                  </a:lnTo>
                  <a:close/>
                </a:path>
                <a:path w="2886709" h="2197100">
                  <a:moveTo>
                    <a:pt x="2190757" y="1398467"/>
                  </a:moveTo>
                  <a:lnTo>
                    <a:pt x="2176360" y="1384300"/>
                  </a:lnTo>
                  <a:lnTo>
                    <a:pt x="2205005" y="1384300"/>
                  </a:lnTo>
                  <a:lnTo>
                    <a:pt x="2190757" y="1398467"/>
                  </a:lnTo>
                  <a:close/>
                </a:path>
                <a:path w="2886709" h="2197100">
                  <a:moveTo>
                    <a:pt x="2207656" y="1417705"/>
                  </a:moveTo>
                  <a:lnTo>
                    <a:pt x="2205276" y="1414232"/>
                  </a:lnTo>
                  <a:lnTo>
                    <a:pt x="2225850" y="1393564"/>
                  </a:lnTo>
                  <a:lnTo>
                    <a:pt x="2233435" y="1406190"/>
                  </a:lnTo>
                  <a:lnTo>
                    <a:pt x="2207656" y="1417705"/>
                  </a:lnTo>
                  <a:close/>
                </a:path>
                <a:path w="2886709" h="2197100">
                  <a:moveTo>
                    <a:pt x="2209653" y="1447800"/>
                  </a:moveTo>
                  <a:lnTo>
                    <a:pt x="2141145" y="1447800"/>
                  </a:lnTo>
                  <a:lnTo>
                    <a:pt x="2190757" y="1398467"/>
                  </a:lnTo>
                  <a:lnTo>
                    <a:pt x="2202170" y="1409700"/>
                  </a:lnTo>
                  <a:lnTo>
                    <a:pt x="2205276" y="1414232"/>
                  </a:lnTo>
                  <a:lnTo>
                    <a:pt x="2197145" y="1422400"/>
                  </a:lnTo>
                  <a:lnTo>
                    <a:pt x="2210873" y="1422400"/>
                  </a:lnTo>
                  <a:lnTo>
                    <a:pt x="2219575" y="1435100"/>
                  </a:lnTo>
                  <a:lnTo>
                    <a:pt x="2221394" y="1442336"/>
                  </a:lnTo>
                  <a:lnTo>
                    <a:pt x="2209653" y="1447800"/>
                  </a:lnTo>
                  <a:close/>
                </a:path>
                <a:path w="2886709" h="2197100">
                  <a:moveTo>
                    <a:pt x="1189158" y="1491148"/>
                  </a:moveTo>
                  <a:lnTo>
                    <a:pt x="1015035" y="1425262"/>
                  </a:lnTo>
                  <a:lnTo>
                    <a:pt x="1016764" y="1422400"/>
                  </a:lnTo>
                  <a:lnTo>
                    <a:pt x="1020518" y="1405473"/>
                  </a:lnTo>
                  <a:lnTo>
                    <a:pt x="1196091" y="1476347"/>
                  </a:lnTo>
                  <a:lnTo>
                    <a:pt x="1190322" y="1485900"/>
                  </a:lnTo>
                  <a:lnTo>
                    <a:pt x="1189158" y="1491148"/>
                  </a:lnTo>
                  <a:close/>
                </a:path>
                <a:path w="2886709" h="2197100">
                  <a:moveTo>
                    <a:pt x="1215191" y="1484057"/>
                  </a:moveTo>
                  <a:lnTo>
                    <a:pt x="1196091" y="1476347"/>
                  </a:lnTo>
                  <a:lnTo>
                    <a:pt x="1213333" y="1447800"/>
                  </a:lnTo>
                  <a:lnTo>
                    <a:pt x="1247399" y="1422400"/>
                  </a:lnTo>
                  <a:lnTo>
                    <a:pt x="1289016" y="1409700"/>
                  </a:lnTo>
                  <a:lnTo>
                    <a:pt x="1321195" y="1419532"/>
                  </a:lnTo>
                  <a:lnTo>
                    <a:pt x="1314661" y="1435100"/>
                  </a:lnTo>
                  <a:lnTo>
                    <a:pt x="1289016" y="1435100"/>
                  </a:lnTo>
                  <a:lnTo>
                    <a:pt x="1257374" y="1447800"/>
                  </a:lnTo>
                  <a:lnTo>
                    <a:pt x="1231446" y="1460500"/>
                  </a:lnTo>
                  <a:lnTo>
                    <a:pt x="1215191" y="1484057"/>
                  </a:lnTo>
                  <a:close/>
                </a:path>
                <a:path w="2886709" h="2197100">
                  <a:moveTo>
                    <a:pt x="2197145" y="1422400"/>
                  </a:moveTo>
                  <a:lnTo>
                    <a:pt x="2205276" y="1414232"/>
                  </a:lnTo>
                  <a:lnTo>
                    <a:pt x="2207656" y="1417705"/>
                  </a:lnTo>
                  <a:lnTo>
                    <a:pt x="2197145" y="1422400"/>
                  </a:lnTo>
                  <a:close/>
                </a:path>
                <a:path w="2886709" h="2197100">
                  <a:moveTo>
                    <a:pt x="993754" y="1460500"/>
                  </a:moveTo>
                  <a:lnTo>
                    <a:pt x="949718" y="1460500"/>
                  </a:lnTo>
                  <a:lnTo>
                    <a:pt x="975645" y="1435100"/>
                  </a:lnTo>
                  <a:lnTo>
                    <a:pt x="989181" y="1415479"/>
                  </a:lnTo>
                  <a:lnTo>
                    <a:pt x="1015035" y="1425262"/>
                  </a:lnTo>
                  <a:lnTo>
                    <a:pt x="993754" y="1460500"/>
                  </a:lnTo>
                  <a:close/>
                </a:path>
                <a:path w="2886709" h="2197100">
                  <a:moveTo>
                    <a:pt x="2210873" y="1422400"/>
                  </a:moveTo>
                  <a:lnTo>
                    <a:pt x="2197145" y="1422400"/>
                  </a:lnTo>
                  <a:lnTo>
                    <a:pt x="2207656" y="1417705"/>
                  </a:lnTo>
                  <a:lnTo>
                    <a:pt x="2210873" y="1422400"/>
                  </a:lnTo>
                  <a:close/>
                </a:path>
                <a:path w="2886709" h="2197100">
                  <a:moveTo>
                    <a:pt x="2138847" y="1547026"/>
                  </a:moveTo>
                  <a:lnTo>
                    <a:pt x="2116743" y="1538152"/>
                  </a:lnTo>
                  <a:lnTo>
                    <a:pt x="2130914" y="1473200"/>
                  </a:lnTo>
                  <a:lnTo>
                    <a:pt x="2064733" y="1454555"/>
                  </a:lnTo>
                  <a:lnTo>
                    <a:pt x="2069666" y="1435100"/>
                  </a:lnTo>
                  <a:lnTo>
                    <a:pt x="2073695" y="1429262"/>
                  </a:lnTo>
                  <a:lnTo>
                    <a:pt x="2141145" y="1447800"/>
                  </a:lnTo>
                  <a:lnTo>
                    <a:pt x="2209653" y="1447800"/>
                  </a:lnTo>
                  <a:lnTo>
                    <a:pt x="2155064" y="1473200"/>
                  </a:lnTo>
                  <a:lnTo>
                    <a:pt x="2138847" y="1547026"/>
                  </a:lnTo>
                  <a:close/>
                </a:path>
                <a:path w="2886709" h="2197100">
                  <a:moveTo>
                    <a:pt x="1394475" y="1530108"/>
                  </a:moveTo>
                  <a:lnTo>
                    <a:pt x="1369980" y="1524928"/>
                  </a:lnTo>
                  <a:lnTo>
                    <a:pt x="1370213" y="1524000"/>
                  </a:lnTo>
                  <a:lnTo>
                    <a:pt x="1363829" y="1485900"/>
                  </a:lnTo>
                  <a:lnTo>
                    <a:pt x="1346421" y="1460500"/>
                  </a:lnTo>
                  <a:lnTo>
                    <a:pt x="1330773" y="1452800"/>
                  </a:lnTo>
                  <a:lnTo>
                    <a:pt x="1340641" y="1429927"/>
                  </a:lnTo>
                  <a:lnTo>
                    <a:pt x="1364530" y="1447800"/>
                  </a:lnTo>
                  <a:lnTo>
                    <a:pt x="1387425" y="1485900"/>
                  </a:lnTo>
                  <a:lnTo>
                    <a:pt x="1395821" y="1524000"/>
                  </a:lnTo>
                  <a:lnTo>
                    <a:pt x="1394475" y="1530108"/>
                  </a:lnTo>
                  <a:close/>
                </a:path>
                <a:path w="2886709" h="2197100">
                  <a:moveTo>
                    <a:pt x="2203309" y="1549400"/>
                  </a:moveTo>
                  <a:lnTo>
                    <a:pt x="2144761" y="1549400"/>
                  </a:lnTo>
                  <a:lnTo>
                    <a:pt x="2176360" y="1536700"/>
                  </a:lnTo>
                  <a:lnTo>
                    <a:pt x="2202170" y="1524000"/>
                  </a:lnTo>
                  <a:lnTo>
                    <a:pt x="2219575" y="1498600"/>
                  </a:lnTo>
                  <a:lnTo>
                    <a:pt x="2225958" y="1460500"/>
                  </a:lnTo>
                  <a:lnTo>
                    <a:pt x="2221394" y="1442336"/>
                  </a:lnTo>
                  <a:lnTo>
                    <a:pt x="2245132" y="1431291"/>
                  </a:lnTo>
                  <a:lnTo>
                    <a:pt x="2251566" y="1460500"/>
                  </a:lnTo>
                  <a:lnTo>
                    <a:pt x="2243173" y="1511300"/>
                  </a:lnTo>
                  <a:lnTo>
                    <a:pt x="2220284" y="1536700"/>
                  </a:lnTo>
                  <a:lnTo>
                    <a:pt x="2203309" y="1549400"/>
                  </a:lnTo>
                  <a:close/>
                </a:path>
                <a:path w="2886709" h="2197100">
                  <a:moveTo>
                    <a:pt x="1282677" y="1511300"/>
                  </a:moveTo>
                  <a:lnTo>
                    <a:pt x="1215191" y="1484057"/>
                  </a:lnTo>
                  <a:lnTo>
                    <a:pt x="1231446" y="1460500"/>
                  </a:lnTo>
                  <a:lnTo>
                    <a:pt x="1257374" y="1447800"/>
                  </a:lnTo>
                  <a:lnTo>
                    <a:pt x="1289016" y="1435100"/>
                  </a:lnTo>
                  <a:lnTo>
                    <a:pt x="1310959" y="1443920"/>
                  </a:lnTo>
                  <a:lnTo>
                    <a:pt x="1282677" y="1511300"/>
                  </a:lnTo>
                  <a:close/>
                </a:path>
                <a:path w="2886709" h="2197100">
                  <a:moveTo>
                    <a:pt x="1310959" y="1443920"/>
                  </a:moveTo>
                  <a:lnTo>
                    <a:pt x="1289016" y="1435100"/>
                  </a:lnTo>
                  <a:lnTo>
                    <a:pt x="1314661" y="1435100"/>
                  </a:lnTo>
                  <a:lnTo>
                    <a:pt x="1310959" y="1443920"/>
                  </a:lnTo>
                  <a:close/>
                </a:path>
                <a:path w="2886709" h="2197100">
                  <a:moveTo>
                    <a:pt x="2144761" y="1549400"/>
                  </a:moveTo>
                  <a:lnTo>
                    <a:pt x="2138847" y="1547026"/>
                  </a:lnTo>
                  <a:lnTo>
                    <a:pt x="2155064" y="1473200"/>
                  </a:lnTo>
                  <a:lnTo>
                    <a:pt x="2221394" y="1442336"/>
                  </a:lnTo>
                  <a:lnTo>
                    <a:pt x="2225958" y="1460500"/>
                  </a:lnTo>
                  <a:lnTo>
                    <a:pt x="2219575" y="1498600"/>
                  </a:lnTo>
                  <a:lnTo>
                    <a:pt x="2202170" y="1524000"/>
                  </a:lnTo>
                  <a:lnTo>
                    <a:pt x="2176360" y="1536700"/>
                  </a:lnTo>
                  <a:lnTo>
                    <a:pt x="2144761" y="1549400"/>
                  </a:lnTo>
                  <a:close/>
                </a:path>
                <a:path w="2886709" h="2197100">
                  <a:moveTo>
                    <a:pt x="1305537" y="1511300"/>
                  </a:moveTo>
                  <a:lnTo>
                    <a:pt x="1282677" y="1511300"/>
                  </a:lnTo>
                  <a:lnTo>
                    <a:pt x="1310959" y="1443920"/>
                  </a:lnTo>
                  <a:lnTo>
                    <a:pt x="1320610" y="1447800"/>
                  </a:lnTo>
                  <a:lnTo>
                    <a:pt x="1330773" y="1452800"/>
                  </a:lnTo>
                  <a:lnTo>
                    <a:pt x="1305537" y="1511300"/>
                  </a:lnTo>
                  <a:close/>
                </a:path>
                <a:path w="2886709" h="2197100">
                  <a:moveTo>
                    <a:pt x="2110996" y="1564494"/>
                  </a:moveTo>
                  <a:lnTo>
                    <a:pt x="2103149" y="1562100"/>
                  </a:lnTo>
                  <a:lnTo>
                    <a:pt x="2069082" y="1536700"/>
                  </a:lnTo>
                  <a:lnTo>
                    <a:pt x="2046069" y="1511300"/>
                  </a:lnTo>
                  <a:lnTo>
                    <a:pt x="2037618" y="1460500"/>
                  </a:lnTo>
                  <a:lnTo>
                    <a:pt x="2040454" y="1447715"/>
                  </a:lnTo>
                  <a:lnTo>
                    <a:pt x="2064733" y="1454555"/>
                  </a:lnTo>
                  <a:lnTo>
                    <a:pt x="2063226" y="1460500"/>
                  </a:lnTo>
                  <a:lnTo>
                    <a:pt x="2069666" y="1498600"/>
                  </a:lnTo>
                  <a:lnTo>
                    <a:pt x="2087196" y="1524000"/>
                  </a:lnTo>
                  <a:lnTo>
                    <a:pt x="2113124" y="1536700"/>
                  </a:lnTo>
                  <a:lnTo>
                    <a:pt x="2116743" y="1538152"/>
                  </a:lnTo>
                  <a:lnTo>
                    <a:pt x="2110996" y="1564494"/>
                  </a:lnTo>
                  <a:close/>
                </a:path>
                <a:path w="2886709" h="2197100">
                  <a:moveTo>
                    <a:pt x="1369980" y="1524928"/>
                  </a:moveTo>
                  <a:lnTo>
                    <a:pt x="1305537" y="1511300"/>
                  </a:lnTo>
                  <a:lnTo>
                    <a:pt x="1330773" y="1452800"/>
                  </a:lnTo>
                  <a:lnTo>
                    <a:pt x="1346421" y="1460500"/>
                  </a:lnTo>
                  <a:lnTo>
                    <a:pt x="1363829" y="1485900"/>
                  </a:lnTo>
                  <a:lnTo>
                    <a:pt x="1370213" y="1524000"/>
                  </a:lnTo>
                  <a:lnTo>
                    <a:pt x="1369980" y="1524928"/>
                  </a:lnTo>
                  <a:close/>
                </a:path>
                <a:path w="2886709" h="2197100">
                  <a:moveTo>
                    <a:pt x="2116743" y="1538152"/>
                  </a:moveTo>
                  <a:lnTo>
                    <a:pt x="2113124" y="1536700"/>
                  </a:lnTo>
                  <a:lnTo>
                    <a:pt x="2087196" y="1524000"/>
                  </a:lnTo>
                  <a:lnTo>
                    <a:pt x="2069666" y="1498600"/>
                  </a:lnTo>
                  <a:lnTo>
                    <a:pt x="2063226" y="1460500"/>
                  </a:lnTo>
                  <a:lnTo>
                    <a:pt x="2064733" y="1454555"/>
                  </a:lnTo>
                  <a:lnTo>
                    <a:pt x="2130914" y="1473200"/>
                  </a:lnTo>
                  <a:lnTo>
                    <a:pt x="2116743" y="1538152"/>
                  </a:lnTo>
                  <a:close/>
                </a:path>
                <a:path w="2886709" h="2197100">
                  <a:moveTo>
                    <a:pt x="1289397" y="1600200"/>
                  </a:moveTo>
                  <a:lnTo>
                    <a:pt x="1264977" y="1600200"/>
                  </a:lnTo>
                  <a:lnTo>
                    <a:pt x="1275977" y="1524000"/>
                  </a:lnTo>
                  <a:lnTo>
                    <a:pt x="1211598" y="1499639"/>
                  </a:lnTo>
                  <a:lnTo>
                    <a:pt x="1213920" y="1485900"/>
                  </a:lnTo>
                  <a:lnTo>
                    <a:pt x="1215191" y="1484057"/>
                  </a:lnTo>
                  <a:lnTo>
                    <a:pt x="1282677" y="1511300"/>
                  </a:lnTo>
                  <a:lnTo>
                    <a:pt x="1305537" y="1511300"/>
                  </a:lnTo>
                  <a:lnTo>
                    <a:pt x="1369980" y="1524928"/>
                  </a:lnTo>
                  <a:lnTo>
                    <a:pt x="1367021" y="1536700"/>
                  </a:lnTo>
                  <a:lnTo>
                    <a:pt x="1298837" y="1536700"/>
                  </a:lnTo>
                  <a:lnTo>
                    <a:pt x="1289397" y="1600200"/>
                  </a:lnTo>
                  <a:close/>
                </a:path>
                <a:path w="2886709" h="2197100">
                  <a:moveTo>
                    <a:pt x="1261310" y="1625600"/>
                  </a:moveTo>
                  <a:lnTo>
                    <a:pt x="1247399" y="1625600"/>
                  </a:lnTo>
                  <a:lnTo>
                    <a:pt x="1213333" y="1600200"/>
                  </a:lnTo>
                  <a:lnTo>
                    <a:pt x="1190322" y="1562100"/>
                  </a:lnTo>
                  <a:lnTo>
                    <a:pt x="1181873" y="1524000"/>
                  </a:lnTo>
                  <a:lnTo>
                    <a:pt x="1189158" y="1491148"/>
                  </a:lnTo>
                  <a:lnTo>
                    <a:pt x="1211598" y="1499639"/>
                  </a:lnTo>
                  <a:lnTo>
                    <a:pt x="1207481" y="1524000"/>
                  </a:lnTo>
                  <a:lnTo>
                    <a:pt x="1213920" y="1549400"/>
                  </a:lnTo>
                  <a:lnTo>
                    <a:pt x="1231446" y="1574800"/>
                  </a:lnTo>
                  <a:lnTo>
                    <a:pt x="1257374" y="1600200"/>
                  </a:lnTo>
                  <a:lnTo>
                    <a:pt x="1264977" y="1600200"/>
                  </a:lnTo>
                  <a:lnTo>
                    <a:pt x="1261310" y="1625600"/>
                  </a:lnTo>
                  <a:close/>
                </a:path>
                <a:path w="2886709" h="2197100">
                  <a:moveTo>
                    <a:pt x="1264977" y="1600200"/>
                  </a:moveTo>
                  <a:lnTo>
                    <a:pt x="1257374" y="1600200"/>
                  </a:lnTo>
                  <a:lnTo>
                    <a:pt x="1231446" y="1574800"/>
                  </a:lnTo>
                  <a:lnTo>
                    <a:pt x="1213920" y="1549400"/>
                  </a:lnTo>
                  <a:lnTo>
                    <a:pt x="1207481" y="1524000"/>
                  </a:lnTo>
                  <a:lnTo>
                    <a:pt x="1211598" y="1499639"/>
                  </a:lnTo>
                  <a:lnTo>
                    <a:pt x="1275977" y="1524000"/>
                  </a:lnTo>
                  <a:lnTo>
                    <a:pt x="1264977" y="1600200"/>
                  </a:lnTo>
                  <a:close/>
                </a:path>
                <a:path w="2886709" h="2197100">
                  <a:moveTo>
                    <a:pt x="2130227" y="1701800"/>
                  </a:moveTo>
                  <a:lnTo>
                    <a:pt x="2073192" y="1701800"/>
                  </a:lnTo>
                  <a:lnTo>
                    <a:pt x="1388795" y="1555880"/>
                  </a:lnTo>
                  <a:lnTo>
                    <a:pt x="1394475" y="1530108"/>
                  </a:lnTo>
                  <a:lnTo>
                    <a:pt x="2086242" y="1676400"/>
                  </a:lnTo>
                  <a:lnTo>
                    <a:pt x="2110428" y="1676400"/>
                  </a:lnTo>
                  <a:lnTo>
                    <a:pt x="2116740" y="1689100"/>
                  </a:lnTo>
                  <a:lnTo>
                    <a:pt x="2123306" y="1689100"/>
                  </a:lnTo>
                  <a:lnTo>
                    <a:pt x="2130227" y="1701800"/>
                  </a:lnTo>
                  <a:close/>
                </a:path>
                <a:path w="2886709" h="2197100">
                  <a:moveTo>
                    <a:pt x="1330580" y="1625600"/>
                  </a:moveTo>
                  <a:lnTo>
                    <a:pt x="1285621" y="1625600"/>
                  </a:lnTo>
                  <a:lnTo>
                    <a:pt x="1298837" y="1536700"/>
                  </a:lnTo>
                  <a:lnTo>
                    <a:pt x="1363137" y="1550409"/>
                  </a:lnTo>
                  <a:lnTo>
                    <a:pt x="1346421" y="1574800"/>
                  </a:lnTo>
                  <a:lnTo>
                    <a:pt x="1320610" y="1600200"/>
                  </a:lnTo>
                  <a:lnTo>
                    <a:pt x="1364530" y="1600200"/>
                  </a:lnTo>
                  <a:lnTo>
                    <a:pt x="1330580" y="1625600"/>
                  </a:lnTo>
                  <a:close/>
                </a:path>
                <a:path w="2886709" h="2197100">
                  <a:moveTo>
                    <a:pt x="1363137" y="1550409"/>
                  </a:moveTo>
                  <a:lnTo>
                    <a:pt x="1298837" y="1536700"/>
                  </a:lnTo>
                  <a:lnTo>
                    <a:pt x="1367021" y="1536700"/>
                  </a:lnTo>
                  <a:lnTo>
                    <a:pt x="1363829" y="1549400"/>
                  </a:lnTo>
                  <a:lnTo>
                    <a:pt x="1363137" y="1550409"/>
                  </a:lnTo>
                  <a:close/>
                </a:path>
                <a:path w="2886709" h="2197100">
                  <a:moveTo>
                    <a:pt x="2144761" y="1574800"/>
                  </a:moveTo>
                  <a:lnTo>
                    <a:pt x="2133501" y="1571363"/>
                  </a:lnTo>
                  <a:lnTo>
                    <a:pt x="2138847" y="1547026"/>
                  </a:lnTo>
                  <a:lnTo>
                    <a:pt x="2144761" y="1549400"/>
                  </a:lnTo>
                  <a:lnTo>
                    <a:pt x="2203309" y="1549400"/>
                  </a:lnTo>
                  <a:lnTo>
                    <a:pt x="2186335" y="1562100"/>
                  </a:lnTo>
                  <a:lnTo>
                    <a:pt x="2144761" y="1574800"/>
                  </a:lnTo>
                  <a:close/>
                </a:path>
                <a:path w="2886709" h="2197100">
                  <a:moveTo>
                    <a:pt x="1364530" y="1600200"/>
                  </a:moveTo>
                  <a:lnTo>
                    <a:pt x="1320610" y="1600200"/>
                  </a:lnTo>
                  <a:lnTo>
                    <a:pt x="1346421" y="1574800"/>
                  </a:lnTo>
                  <a:lnTo>
                    <a:pt x="1363137" y="1550409"/>
                  </a:lnTo>
                  <a:lnTo>
                    <a:pt x="1388795" y="1555880"/>
                  </a:lnTo>
                  <a:lnTo>
                    <a:pt x="1387425" y="1562100"/>
                  </a:lnTo>
                  <a:lnTo>
                    <a:pt x="1364530" y="1600200"/>
                  </a:lnTo>
                  <a:close/>
                </a:path>
                <a:path w="2886709" h="2197100">
                  <a:moveTo>
                    <a:pt x="2672718" y="1790700"/>
                  </a:moveTo>
                  <a:lnTo>
                    <a:pt x="2599542" y="1790700"/>
                  </a:lnTo>
                  <a:lnTo>
                    <a:pt x="2636741" y="1765300"/>
                  </a:lnTo>
                  <a:lnTo>
                    <a:pt x="2654569" y="1752600"/>
                  </a:lnTo>
                  <a:lnTo>
                    <a:pt x="2671365" y="1739900"/>
                  </a:lnTo>
                  <a:lnTo>
                    <a:pt x="2676209" y="1739900"/>
                  </a:lnTo>
                  <a:lnTo>
                    <a:pt x="2712441" y="1714500"/>
                  </a:lnTo>
                  <a:lnTo>
                    <a:pt x="2749096" y="1676400"/>
                  </a:lnTo>
                  <a:lnTo>
                    <a:pt x="2781962" y="1638300"/>
                  </a:lnTo>
                  <a:lnTo>
                    <a:pt x="2806827" y="1587500"/>
                  </a:lnTo>
                  <a:lnTo>
                    <a:pt x="2809393" y="1587500"/>
                  </a:lnTo>
                  <a:lnTo>
                    <a:pt x="2818710" y="1562100"/>
                  </a:lnTo>
                  <a:lnTo>
                    <a:pt x="2855633" y="1562100"/>
                  </a:lnTo>
                  <a:lnTo>
                    <a:pt x="2852454" y="1574800"/>
                  </a:lnTo>
                  <a:lnTo>
                    <a:pt x="2849107" y="1574800"/>
                  </a:lnTo>
                  <a:lnTo>
                    <a:pt x="2842919" y="1587500"/>
                  </a:lnTo>
                  <a:lnTo>
                    <a:pt x="2840147" y="1600200"/>
                  </a:lnTo>
                  <a:lnTo>
                    <a:pt x="2837833" y="1600200"/>
                  </a:lnTo>
                  <a:lnTo>
                    <a:pt x="2814497" y="1651000"/>
                  </a:lnTo>
                  <a:lnTo>
                    <a:pt x="2782026" y="1689100"/>
                  </a:lnTo>
                  <a:lnTo>
                    <a:pt x="2742036" y="1727200"/>
                  </a:lnTo>
                  <a:lnTo>
                    <a:pt x="2696141" y="1765300"/>
                  </a:lnTo>
                  <a:lnTo>
                    <a:pt x="2691080" y="1778000"/>
                  </a:lnTo>
                  <a:lnTo>
                    <a:pt x="2672718" y="1790700"/>
                  </a:lnTo>
                  <a:close/>
                </a:path>
                <a:path w="2886709" h="2197100">
                  <a:moveTo>
                    <a:pt x="2110428" y="1676400"/>
                  </a:moveTo>
                  <a:lnTo>
                    <a:pt x="2086580" y="1676400"/>
                  </a:lnTo>
                  <a:lnTo>
                    <a:pt x="2110996" y="1564494"/>
                  </a:lnTo>
                  <a:lnTo>
                    <a:pt x="2133501" y="1571363"/>
                  </a:lnTo>
                  <a:lnTo>
                    <a:pt x="2110428" y="1676400"/>
                  </a:lnTo>
                  <a:close/>
                </a:path>
                <a:path w="2886709" h="2197100">
                  <a:moveTo>
                    <a:pt x="603904" y="2032000"/>
                  </a:moveTo>
                  <a:lnTo>
                    <a:pt x="580952" y="2032000"/>
                  </a:lnTo>
                  <a:lnTo>
                    <a:pt x="697470" y="1854200"/>
                  </a:lnTo>
                  <a:lnTo>
                    <a:pt x="1231715" y="1803400"/>
                  </a:lnTo>
                  <a:lnTo>
                    <a:pt x="1235643" y="1803400"/>
                  </a:lnTo>
                  <a:lnTo>
                    <a:pt x="1261310" y="1625600"/>
                  </a:lnTo>
                  <a:lnTo>
                    <a:pt x="1285621" y="1625600"/>
                  </a:lnTo>
                  <a:lnTo>
                    <a:pt x="1259190" y="1803400"/>
                  </a:lnTo>
                  <a:lnTo>
                    <a:pt x="1266729" y="1816100"/>
                  </a:lnTo>
                  <a:lnTo>
                    <a:pt x="1274350" y="1816100"/>
                  </a:lnTo>
                  <a:lnTo>
                    <a:pt x="1282278" y="1828800"/>
                  </a:lnTo>
                  <a:lnTo>
                    <a:pt x="1213373" y="1828800"/>
                  </a:lnTo>
                  <a:lnTo>
                    <a:pt x="710811" y="1879600"/>
                  </a:lnTo>
                  <a:lnTo>
                    <a:pt x="603904" y="2032000"/>
                  </a:lnTo>
                  <a:close/>
                </a:path>
                <a:path w="2886709" h="2197100">
                  <a:moveTo>
                    <a:pt x="2090810" y="1752600"/>
                  </a:moveTo>
                  <a:lnTo>
                    <a:pt x="2055260" y="1752600"/>
                  </a:lnTo>
                  <a:lnTo>
                    <a:pt x="2058104" y="1739900"/>
                  </a:lnTo>
                  <a:lnTo>
                    <a:pt x="2060382" y="1739900"/>
                  </a:lnTo>
                  <a:lnTo>
                    <a:pt x="2065149" y="1727200"/>
                  </a:lnTo>
                  <a:lnTo>
                    <a:pt x="2068187" y="1714500"/>
                  </a:lnTo>
                  <a:lnTo>
                    <a:pt x="2070851" y="1701800"/>
                  </a:lnTo>
                  <a:lnTo>
                    <a:pt x="2137603" y="1701800"/>
                  </a:lnTo>
                  <a:lnTo>
                    <a:pt x="2143314" y="1714500"/>
                  </a:lnTo>
                  <a:lnTo>
                    <a:pt x="2102993" y="1714500"/>
                  </a:lnTo>
                  <a:lnTo>
                    <a:pt x="2100218" y="1727200"/>
                  </a:lnTo>
                  <a:lnTo>
                    <a:pt x="2097526" y="1727200"/>
                  </a:lnTo>
                  <a:lnTo>
                    <a:pt x="2090810" y="1752600"/>
                  </a:lnTo>
                  <a:close/>
                </a:path>
                <a:path w="2886709" h="2197100">
                  <a:moveTo>
                    <a:pt x="2594734" y="1828800"/>
                  </a:moveTo>
                  <a:lnTo>
                    <a:pt x="2263195" y="1828800"/>
                  </a:lnTo>
                  <a:lnTo>
                    <a:pt x="2226321" y="1803400"/>
                  </a:lnTo>
                  <a:lnTo>
                    <a:pt x="2197454" y="1790700"/>
                  </a:lnTo>
                  <a:lnTo>
                    <a:pt x="2170460" y="1778000"/>
                  </a:lnTo>
                  <a:lnTo>
                    <a:pt x="2139205" y="1752600"/>
                  </a:lnTo>
                  <a:lnTo>
                    <a:pt x="2133141" y="1752600"/>
                  </a:lnTo>
                  <a:lnTo>
                    <a:pt x="2126858" y="1739900"/>
                  </a:lnTo>
                  <a:lnTo>
                    <a:pt x="2120464" y="1739900"/>
                  </a:lnTo>
                  <a:lnTo>
                    <a:pt x="2110790" y="1727200"/>
                  </a:lnTo>
                  <a:lnTo>
                    <a:pt x="2106717" y="1727200"/>
                  </a:lnTo>
                  <a:lnTo>
                    <a:pt x="2102993" y="1714500"/>
                  </a:lnTo>
                  <a:lnTo>
                    <a:pt x="2154227" y="1714500"/>
                  </a:lnTo>
                  <a:lnTo>
                    <a:pt x="2159017" y="1727200"/>
                  </a:lnTo>
                  <a:lnTo>
                    <a:pt x="2189763" y="1752600"/>
                  </a:lnTo>
                  <a:lnTo>
                    <a:pt x="2215119" y="1765300"/>
                  </a:lnTo>
                  <a:lnTo>
                    <a:pt x="2241505" y="1778000"/>
                  </a:lnTo>
                  <a:lnTo>
                    <a:pt x="2275342" y="1790700"/>
                  </a:lnTo>
                  <a:lnTo>
                    <a:pt x="2285031" y="1790700"/>
                  </a:lnTo>
                  <a:lnTo>
                    <a:pt x="2285995" y="1803400"/>
                  </a:lnTo>
                  <a:lnTo>
                    <a:pt x="2288369" y="1803400"/>
                  </a:lnTo>
                  <a:lnTo>
                    <a:pt x="2336765" y="1816100"/>
                  </a:lnTo>
                  <a:lnTo>
                    <a:pt x="2599024" y="1816100"/>
                  </a:lnTo>
                  <a:lnTo>
                    <a:pt x="2594734" y="1828800"/>
                  </a:lnTo>
                  <a:close/>
                </a:path>
                <a:path w="2886709" h="2197100">
                  <a:moveTo>
                    <a:pt x="1833439" y="2006600"/>
                  </a:moveTo>
                  <a:lnTo>
                    <a:pt x="1684078" y="2006600"/>
                  </a:lnTo>
                  <a:lnTo>
                    <a:pt x="1842553" y="1968500"/>
                  </a:lnTo>
                  <a:lnTo>
                    <a:pt x="1870214" y="1955800"/>
                  </a:lnTo>
                  <a:lnTo>
                    <a:pt x="1897970" y="1930400"/>
                  </a:lnTo>
                  <a:lnTo>
                    <a:pt x="1925158" y="1917700"/>
                  </a:lnTo>
                  <a:lnTo>
                    <a:pt x="1951118" y="1892300"/>
                  </a:lnTo>
                  <a:lnTo>
                    <a:pt x="1966416" y="1879600"/>
                  </a:lnTo>
                  <a:lnTo>
                    <a:pt x="1980469" y="1866900"/>
                  </a:lnTo>
                  <a:lnTo>
                    <a:pt x="1993665" y="1841500"/>
                  </a:lnTo>
                  <a:lnTo>
                    <a:pt x="2006394" y="1828800"/>
                  </a:lnTo>
                  <a:lnTo>
                    <a:pt x="2019918" y="1816100"/>
                  </a:lnTo>
                  <a:lnTo>
                    <a:pt x="2031882" y="1790700"/>
                  </a:lnTo>
                  <a:lnTo>
                    <a:pt x="2042571" y="1778000"/>
                  </a:lnTo>
                  <a:lnTo>
                    <a:pt x="2052271" y="1752600"/>
                  </a:lnTo>
                  <a:lnTo>
                    <a:pt x="2088737" y="1752600"/>
                  </a:lnTo>
                  <a:lnTo>
                    <a:pt x="2085001" y="1765300"/>
                  </a:lnTo>
                  <a:lnTo>
                    <a:pt x="2083001" y="1765300"/>
                  </a:lnTo>
                  <a:lnTo>
                    <a:pt x="2072391" y="1790700"/>
                  </a:lnTo>
                  <a:lnTo>
                    <a:pt x="2060850" y="1803400"/>
                  </a:lnTo>
                  <a:lnTo>
                    <a:pt x="2048059" y="1828800"/>
                  </a:lnTo>
                  <a:lnTo>
                    <a:pt x="2033701" y="1854200"/>
                  </a:lnTo>
                  <a:lnTo>
                    <a:pt x="2019990" y="1866900"/>
                  </a:lnTo>
                  <a:lnTo>
                    <a:pt x="2005614" y="1879600"/>
                  </a:lnTo>
                  <a:lnTo>
                    <a:pt x="1990312" y="1905000"/>
                  </a:lnTo>
                  <a:lnTo>
                    <a:pt x="1973821" y="1917700"/>
                  </a:lnTo>
                  <a:lnTo>
                    <a:pt x="1945920" y="1943100"/>
                  </a:lnTo>
                  <a:lnTo>
                    <a:pt x="1916606" y="1955800"/>
                  </a:lnTo>
                  <a:lnTo>
                    <a:pt x="1886607" y="1981200"/>
                  </a:lnTo>
                  <a:lnTo>
                    <a:pt x="1856652" y="1993900"/>
                  </a:lnTo>
                  <a:lnTo>
                    <a:pt x="1833439" y="2006600"/>
                  </a:lnTo>
                  <a:close/>
                </a:path>
                <a:path w="2886709" h="2197100">
                  <a:moveTo>
                    <a:pt x="2613304" y="1816100"/>
                  </a:moveTo>
                  <a:lnTo>
                    <a:pt x="2521038" y="1816100"/>
                  </a:lnTo>
                  <a:lnTo>
                    <a:pt x="2534526" y="1803400"/>
                  </a:lnTo>
                  <a:lnTo>
                    <a:pt x="2565186" y="1803400"/>
                  </a:lnTo>
                  <a:lnTo>
                    <a:pt x="2569596" y="1790700"/>
                  </a:lnTo>
                  <a:lnTo>
                    <a:pt x="2653331" y="1790700"/>
                  </a:lnTo>
                  <a:lnTo>
                    <a:pt x="2613304" y="1816100"/>
                  </a:lnTo>
                  <a:close/>
                </a:path>
                <a:path w="2886709" h="2197100">
                  <a:moveTo>
                    <a:pt x="1062450" y="1968500"/>
                  </a:moveTo>
                  <a:lnTo>
                    <a:pt x="998094" y="1968500"/>
                  </a:lnTo>
                  <a:lnTo>
                    <a:pt x="1000727" y="1955800"/>
                  </a:lnTo>
                  <a:lnTo>
                    <a:pt x="1006025" y="1955800"/>
                  </a:lnTo>
                  <a:lnTo>
                    <a:pt x="1011459" y="1943100"/>
                  </a:lnTo>
                  <a:lnTo>
                    <a:pt x="1054738" y="1943100"/>
                  </a:lnTo>
                  <a:lnTo>
                    <a:pt x="1082174" y="1930400"/>
                  </a:lnTo>
                  <a:lnTo>
                    <a:pt x="1108175" y="1917700"/>
                  </a:lnTo>
                  <a:lnTo>
                    <a:pt x="1132384" y="1905000"/>
                  </a:lnTo>
                  <a:lnTo>
                    <a:pt x="1154445" y="1892300"/>
                  </a:lnTo>
                  <a:lnTo>
                    <a:pt x="1156771" y="1892300"/>
                  </a:lnTo>
                  <a:lnTo>
                    <a:pt x="1163411" y="1879600"/>
                  </a:lnTo>
                  <a:lnTo>
                    <a:pt x="1168075" y="1879600"/>
                  </a:lnTo>
                  <a:lnTo>
                    <a:pt x="1181577" y="1866900"/>
                  </a:lnTo>
                  <a:lnTo>
                    <a:pt x="1193458" y="1854200"/>
                  </a:lnTo>
                  <a:lnTo>
                    <a:pt x="1203972" y="1841500"/>
                  </a:lnTo>
                  <a:lnTo>
                    <a:pt x="1213373" y="1828800"/>
                  </a:lnTo>
                  <a:lnTo>
                    <a:pt x="1282278" y="1828800"/>
                  </a:lnTo>
                  <a:lnTo>
                    <a:pt x="1290739" y="1841500"/>
                  </a:lnTo>
                  <a:lnTo>
                    <a:pt x="1246802" y="1841500"/>
                  </a:lnTo>
                  <a:lnTo>
                    <a:pt x="1235374" y="1854200"/>
                  </a:lnTo>
                  <a:lnTo>
                    <a:pt x="1222506" y="1879600"/>
                  </a:lnTo>
                  <a:lnTo>
                    <a:pt x="1207810" y="1892300"/>
                  </a:lnTo>
                  <a:lnTo>
                    <a:pt x="1190899" y="1905000"/>
                  </a:lnTo>
                  <a:lnTo>
                    <a:pt x="1187260" y="1905000"/>
                  </a:lnTo>
                  <a:lnTo>
                    <a:pt x="1177113" y="1917700"/>
                  </a:lnTo>
                  <a:lnTo>
                    <a:pt x="1175028" y="1917700"/>
                  </a:lnTo>
                  <a:lnTo>
                    <a:pt x="1149998" y="1930400"/>
                  </a:lnTo>
                  <a:lnTo>
                    <a:pt x="1122635" y="1943100"/>
                  </a:lnTo>
                  <a:lnTo>
                    <a:pt x="1093323" y="1955800"/>
                  </a:lnTo>
                  <a:lnTo>
                    <a:pt x="1062450" y="1968500"/>
                  </a:lnTo>
                  <a:close/>
                </a:path>
                <a:path w="2886709" h="2197100">
                  <a:moveTo>
                    <a:pt x="2466909" y="1854200"/>
                  </a:moveTo>
                  <a:lnTo>
                    <a:pt x="2374251" y="1854200"/>
                  </a:lnTo>
                  <a:lnTo>
                    <a:pt x="2328281" y="1841500"/>
                  </a:lnTo>
                  <a:lnTo>
                    <a:pt x="2278560" y="1828800"/>
                  </a:lnTo>
                  <a:lnTo>
                    <a:pt x="2572983" y="1828800"/>
                  </a:lnTo>
                  <a:lnTo>
                    <a:pt x="2557685" y="1841500"/>
                  </a:lnTo>
                  <a:lnTo>
                    <a:pt x="2511319" y="1841500"/>
                  </a:lnTo>
                  <a:lnTo>
                    <a:pt x="2466909" y="1854200"/>
                  </a:lnTo>
                  <a:close/>
                </a:path>
                <a:path w="2886709" h="2197100">
                  <a:moveTo>
                    <a:pt x="1715392" y="2044700"/>
                  </a:moveTo>
                  <a:lnTo>
                    <a:pt x="1575895" y="2044700"/>
                  </a:lnTo>
                  <a:lnTo>
                    <a:pt x="1531456" y="2032000"/>
                  </a:lnTo>
                  <a:lnTo>
                    <a:pt x="1491578" y="2019300"/>
                  </a:lnTo>
                  <a:lnTo>
                    <a:pt x="1456401" y="2006600"/>
                  </a:lnTo>
                  <a:lnTo>
                    <a:pt x="1426068" y="1993900"/>
                  </a:lnTo>
                  <a:lnTo>
                    <a:pt x="1368502" y="1955800"/>
                  </a:lnTo>
                  <a:lnTo>
                    <a:pt x="1341427" y="1943100"/>
                  </a:lnTo>
                  <a:lnTo>
                    <a:pt x="1315294" y="1917700"/>
                  </a:lnTo>
                  <a:lnTo>
                    <a:pt x="1291395" y="1892300"/>
                  </a:lnTo>
                  <a:lnTo>
                    <a:pt x="1271024" y="1866900"/>
                  </a:lnTo>
                  <a:lnTo>
                    <a:pt x="1263179" y="1866900"/>
                  </a:lnTo>
                  <a:lnTo>
                    <a:pt x="1253731" y="1854200"/>
                  </a:lnTo>
                  <a:lnTo>
                    <a:pt x="1248272" y="1841500"/>
                  </a:lnTo>
                  <a:lnTo>
                    <a:pt x="1293402" y="1841500"/>
                  </a:lnTo>
                  <a:lnTo>
                    <a:pt x="1295728" y="1854200"/>
                  </a:lnTo>
                  <a:lnTo>
                    <a:pt x="1297572" y="1854200"/>
                  </a:lnTo>
                  <a:lnTo>
                    <a:pt x="1316140" y="1866900"/>
                  </a:lnTo>
                  <a:lnTo>
                    <a:pt x="1337902" y="1892300"/>
                  </a:lnTo>
                  <a:lnTo>
                    <a:pt x="1361622" y="1917700"/>
                  </a:lnTo>
                  <a:lnTo>
                    <a:pt x="1386060" y="1930400"/>
                  </a:lnTo>
                  <a:lnTo>
                    <a:pt x="1443000" y="1968500"/>
                  </a:lnTo>
                  <a:lnTo>
                    <a:pt x="1470513" y="1981200"/>
                  </a:lnTo>
                  <a:lnTo>
                    <a:pt x="1502741" y="1993900"/>
                  </a:lnTo>
                  <a:lnTo>
                    <a:pt x="1539570" y="1993900"/>
                  </a:lnTo>
                  <a:lnTo>
                    <a:pt x="1580884" y="2006600"/>
                  </a:lnTo>
                  <a:lnTo>
                    <a:pt x="1833439" y="2006600"/>
                  </a:lnTo>
                  <a:lnTo>
                    <a:pt x="1810225" y="2019300"/>
                  </a:lnTo>
                  <a:lnTo>
                    <a:pt x="1715392" y="2044700"/>
                  </a:lnTo>
                  <a:close/>
                </a:path>
                <a:path w="2886709" h="2197100">
                  <a:moveTo>
                    <a:pt x="913021" y="2159000"/>
                  </a:moveTo>
                  <a:lnTo>
                    <a:pt x="809435" y="2159000"/>
                  </a:lnTo>
                  <a:lnTo>
                    <a:pt x="851298" y="2146300"/>
                  </a:lnTo>
                  <a:lnTo>
                    <a:pt x="903536" y="2120900"/>
                  </a:lnTo>
                  <a:lnTo>
                    <a:pt x="943829" y="2082800"/>
                  </a:lnTo>
                  <a:lnTo>
                    <a:pt x="969797" y="2032000"/>
                  </a:lnTo>
                  <a:lnTo>
                    <a:pt x="979059" y="1993900"/>
                  </a:lnTo>
                  <a:lnTo>
                    <a:pt x="982361" y="1993900"/>
                  </a:lnTo>
                  <a:lnTo>
                    <a:pt x="989251" y="1981200"/>
                  </a:lnTo>
                  <a:lnTo>
                    <a:pt x="994382" y="1968500"/>
                  </a:lnTo>
                  <a:lnTo>
                    <a:pt x="1037249" y="1968500"/>
                  </a:lnTo>
                  <a:lnTo>
                    <a:pt x="1031721" y="1981200"/>
                  </a:lnTo>
                  <a:lnTo>
                    <a:pt x="1023662" y="1981200"/>
                  </a:lnTo>
                  <a:lnTo>
                    <a:pt x="1018842" y="1993900"/>
                  </a:lnTo>
                  <a:lnTo>
                    <a:pt x="1012512" y="2006600"/>
                  </a:lnTo>
                  <a:lnTo>
                    <a:pt x="1004018" y="2044700"/>
                  </a:lnTo>
                  <a:lnTo>
                    <a:pt x="983992" y="2082800"/>
                  </a:lnTo>
                  <a:lnTo>
                    <a:pt x="953353" y="2120900"/>
                  </a:lnTo>
                  <a:lnTo>
                    <a:pt x="913021" y="2159000"/>
                  </a:lnTo>
                  <a:close/>
                </a:path>
                <a:path w="2886709" h="2197100">
                  <a:moveTo>
                    <a:pt x="555091" y="2108200"/>
                  </a:moveTo>
                  <a:lnTo>
                    <a:pt x="555766" y="2082800"/>
                  </a:lnTo>
                  <a:lnTo>
                    <a:pt x="608913" y="2082800"/>
                  </a:lnTo>
                  <a:lnTo>
                    <a:pt x="620326" y="2095500"/>
                  </a:lnTo>
                  <a:lnTo>
                    <a:pt x="567046" y="2095500"/>
                  </a:lnTo>
                  <a:lnTo>
                    <a:pt x="555091" y="2108200"/>
                  </a:lnTo>
                  <a:close/>
                </a:path>
                <a:path w="2886709" h="2197100">
                  <a:moveTo>
                    <a:pt x="827210" y="2197100"/>
                  </a:moveTo>
                  <a:lnTo>
                    <a:pt x="746924" y="2197100"/>
                  </a:lnTo>
                  <a:lnTo>
                    <a:pt x="706166" y="2184400"/>
                  </a:lnTo>
                  <a:lnTo>
                    <a:pt x="662441" y="2159000"/>
                  </a:lnTo>
                  <a:lnTo>
                    <a:pt x="615988" y="2133600"/>
                  </a:lnTo>
                  <a:lnTo>
                    <a:pt x="567046" y="2095500"/>
                  </a:lnTo>
                  <a:lnTo>
                    <a:pt x="620326" y="2095500"/>
                  </a:lnTo>
                  <a:lnTo>
                    <a:pt x="631740" y="2108200"/>
                  </a:lnTo>
                  <a:lnTo>
                    <a:pt x="722104" y="2159000"/>
                  </a:lnTo>
                  <a:lnTo>
                    <a:pt x="913021" y="2159000"/>
                  </a:lnTo>
                  <a:lnTo>
                    <a:pt x="863915" y="2184400"/>
                  </a:lnTo>
                  <a:lnTo>
                    <a:pt x="846346" y="2184400"/>
                  </a:lnTo>
                  <a:lnTo>
                    <a:pt x="827210" y="2197100"/>
                  </a:lnTo>
                  <a:close/>
                </a:path>
              </a:pathLst>
            </a:custGeom>
            <a:solidFill>
              <a:srgbClr val="5CB5F9"/>
            </a:solidFill>
          </p:spPr>
          <p:txBody>
            <a:bodyPr wrap="square" lIns="0" tIns="0" rIns="0" bIns="0" rtlCol="0"/>
            <a:lstStyle/>
            <a:p>
              <a:endParaRPr/>
            </a:p>
          </p:txBody>
        </p:sp>
      </p:grpSp>
      <p:sp>
        <p:nvSpPr>
          <p:cNvPr id="9" name="object 9"/>
          <p:cNvSpPr txBox="1">
            <a:spLocks noGrp="1"/>
          </p:cNvSpPr>
          <p:nvPr>
            <p:ph type="body" idx="1"/>
          </p:nvPr>
        </p:nvSpPr>
        <p:spPr>
          <a:xfrm>
            <a:off x="904740" y="4135544"/>
            <a:ext cx="16478518" cy="4430700"/>
          </a:xfrm>
          <a:prstGeom prst="rect">
            <a:avLst/>
          </a:prstGeom>
        </p:spPr>
        <p:txBody>
          <a:bodyPr vert="horz" wrap="square" lIns="0" tIns="67310" rIns="0" bIns="0" rtlCol="0">
            <a:spAutoFit/>
          </a:bodyPr>
          <a:lstStyle/>
          <a:p>
            <a:pPr marL="972819" indent="-927100">
              <a:lnSpc>
                <a:spcPct val="100000"/>
              </a:lnSpc>
              <a:spcBef>
                <a:spcPts val="530"/>
              </a:spcBef>
              <a:buFont typeface="Lucida Sans Unicode"/>
              <a:buAutoNum type="arabicPeriod"/>
              <a:tabLst>
                <a:tab pos="972185" algn="l"/>
                <a:tab pos="973455" algn="l"/>
              </a:tabLst>
            </a:pPr>
            <a:r>
              <a:rPr lang="en-US" spc="15" dirty="0"/>
              <a:t>User Differentiation: The system can distinguish between different user categories, such as employees, visitors, and invalid users, allowing for customized access </a:t>
            </a:r>
            <a:r>
              <a:rPr lang="en-US" spc="15" dirty="0" smtClean="0"/>
              <a:t>rights</a:t>
            </a:r>
            <a:endParaRPr lang="en-US" spc="15" dirty="0"/>
          </a:p>
          <a:p>
            <a:pPr marL="972819" indent="-927100">
              <a:lnSpc>
                <a:spcPct val="100000"/>
              </a:lnSpc>
              <a:spcBef>
                <a:spcPts val="530"/>
              </a:spcBef>
              <a:buFont typeface="Lucida Sans Unicode"/>
              <a:buAutoNum type="arabicPeriod"/>
              <a:tabLst>
                <a:tab pos="972185" algn="l"/>
                <a:tab pos="973455" algn="l"/>
              </a:tabLst>
            </a:pPr>
            <a:endParaRPr lang="en-US" spc="15" dirty="0"/>
          </a:p>
          <a:p>
            <a:pPr marL="972819" indent="-927100">
              <a:lnSpc>
                <a:spcPct val="100000"/>
              </a:lnSpc>
              <a:spcBef>
                <a:spcPts val="530"/>
              </a:spcBef>
              <a:buFont typeface="Lucida Sans Unicode"/>
              <a:buAutoNum type="arabicPeriod"/>
              <a:tabLst>
                <a:tab pos="972185" algn="l"/>
                <a:tab pos="973455" algn="l"/>
              </a:tabLst>
            </a:pPr>
            <a:r>
              <a:rPr lang="en-US" spc="15" dirty="0"/>
              <a:t>Versatility: The system can be applied to various sectors, including residential, commercial, industrial, and public spaces.</a:t>
            </a:r>
          </a:p>
          <a:p>
            <a:pPr marL="972819" indent="-927100">
              <a:lnSpc>
                <a:spcPct val="100000"/>
              </a:lnSpc>
              <a:spcBef>
                <a:spcPts val="530"/>
              </a:spcBef>
              <a:buFont typeface="Lucida Sans Unicode"/>
              <a:buAutoNum type="arabicPeriod"/>
              <a:tabLst>
                <a:tab pos="972185" algn="l"/>
                <a:tab pos="973455" algn="l"/>
              </a:tabLst>
            </a:pPr>
            <a:endParaRPr lang="en-US" spc="15" dirty="0" smtClean="0"/>
          </a:p>
          <a:p>
            <a:pPr marL="972819" indent="-927100">
              <a:lnSpc>
                <a:spcPct val="100000"/>
              </a:lnSpc>
              <a:spcBef>
                <a:spcPts val="530"/>
              </a:spcBef>
              <a:buFont typeface="Lucida Sans Unicode"/>
              <a:buAutoNum type="arabicPeriod"/>
              <a:tabLst>
                <a:tab pos="972185" algn="l"/>
                <a:tab pos="973455" algn="l"/>
              </a:tabLst>
            </a:pPr>
            <a:r>
              <a:rPr lang="en-US" spc="15" dirty="0"/>
              <a:t>Enhanced Security: The system provides a robust and secure method of access control, ensuring that only authorized individuals can gain entry</a:t>
            </a:r>
            <a:r>
              <a:rPr lang="en-US" spc="15" dirty="0" smtClean="0"/>
              <a:t>.</a:t>
            </a:r>
          </a:p>
          <a:p>
            <a:pPr marL="972819" indent="-927100">
              <a:lnSpc>
                <a:spcPct val="100000"/>
              </a:lnSpc>
              <a:spcBef>
                <a:spcPts val="530"/>
              </a:spcBef>
              <a:buFont typeface="Lucida Sans Unicode"/>
              <a:buAutoNum type="arabicPeriod"/>
              <a:tabLst>
                <a:tab pos="972185" algn="l"/>
                <a:tab pos="973455" algn="l"/>
              </a:tabLst>
            </a:pPr>
            <a:endParaRPr lang="en-US" spc="15" dirty="0"/>
          </a:p>
          <a:p>
            <a:pPr marL="972819" indent="-927100">
              <a:lnSpc>
                <a:spcPct val="100000"/>
              </a:lnSpc>
              <a:spcBef>
                <a:spcPts val="530"/>
              </a:spcBef>
              <a:buFont typeface="Lucida Sans Unicode"/>
              <a:buAutoNum type="arabicPeriod"/>
              <a:tabLst>
                <a:tab pos="972185" algn="l"/>
                <a:tab pos="973455" algn="l"/>
              </a:tabLst>
            </a:pPr>
            <a:r>
              <a:rPr lang="en-US" dirty="0"/>
              <a:t>Reduced Administrative Overhead</a:t>
            </a:r>
            <a:r>
              <a:rPr lang="en-US" b="0" dirty="0"/>
              <a:t>: </a:t>
            </a:r>
            <a:r>
              <a:rPr lang="en-US" dirty="0"/>
              <a:t>By automating access control, the system reduces the need for manual security checks and supervision</a:t>
            </a:r>
            <a:endParaRPr lang="en-US" spc="1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D2E2B"/>
          </a:solidFill>
        </p:spPr>
        <p:txBody>
          <a:bodyPr wrap="square" lIns="0" tIns="0" rIns="0" bIns="0" rtlCol="0"/>
          <a:lstStyle/>
          <a:p>
            <a:endParaRPr dirty="0"/>
          </a:p>
        </p:txBody>
      </p:sp>
      <p:sp>
        <p:nvSpPr>
          <p:cNvPr id="3" name="object 3"/>
          <p:cNvSpPr/>
          <p:nvPr/>
        </p:nvSpPr>
        <p:spPr>
          <a:xfrm>
            <a:off x="0" y="9543414"/>
            <a:ext cx="18288000" cy="743585"/>
          </a:xfrm>
          <a:custGeom>
            <a:avLst/>
            <a:gdLst/>
            <a:ahLst/>
            <a:cxnLst/>
            <a:rect l="l" t="t" r="r" b="b"/>
            <a:pathLst>
              <a:path w="18288000" h="743584">
                <a:moveTo>
                  <a:pt x="18287998" y="743585"/>
                </a:moveTo>
                <a:lnTo>
                  <a:pt x="0" y="743585"/>
                </a:lnTo>
                <a:lnTo>
                  <a:pt x="0" y="0"/>
                </a:lnTo>
                <a:lnTo>
                  <a:pt x="18287998" y="0"/>
                </a:lnTo>
                <a:lnTo>
                  <a:pt x="18287998" y="743585"/>
                </a:lnTo>
                <a:close/>
              </a:path>
            </a:pathLst>
          </a:custGeom>
          <a:solidFill>
            <a:srgbClr val="FED531"/>
          </a:solidFill>
        </p:spPr>
        <p:txBody>
          <a:bodyPr wrap="square" lIns="0" tIns="0" rIns="0" bIns="0" rtlCol="0"/>
          <a:lstStyle/>
          <a:p>
            <a:endParaRPr/>
          </a:p>
        </p:txBody>
      </p:sp>
      <p:sp>
        <p:nvSpPr>
          <p:cNvPr id="4" name="object 4"/>
          <p:cNvSpPr txBox="1">
            <a:spLocks noGrp="1"/>
          </p:cNvSpPr>
          <p:nvPr>
            <p:ph type="title"/>
          </p:nvPr>
        </p:nvSpPr>
        <p:spPr>
          <a:xfrm>
            <a:off x="12640467" y="8115300"/>
            <a:ext cx="6816090" cy="847027"/>
          </a:xfrm>
          <a:prstGeom prst="rect">
            <a:avLst/>
          </a:prstGeom>
        </p:spPr>
        <p:txBody>
          <a:bodyPr vert="horz" wrap="square" lIns="0" tIns="15875" rIns="0" bIns="0" rtlCol="0">
            <a:spAutoFit/>
          </a:bodyPr>
          <a:lstStyle/>
          <a:p>
            <a:pPr marL="12700">
              <a:lnSpc>
                <a:spcPct val="100000"/>
              </a:lnSpc>
              <a:spcBef>
                <a:spcPts val="125"/>
              </a:spcBef>
            </a:pPr>
            <a:r>
              <a:rPr sz="5400" spc="204" dirty="0">
                <a:solidFill>
                  <a:srgbClr val="FED531"/>
                </a:solidFill>
              </a:rPr>
              <a:t>THANK</a:t>
            </a:r>
            <a:r>
              <a:rPr sz="5400" spc="-295" dirty="0">
                <a:solidFill>
                  <a:srgbClr val="FED531"/>
                </a:solidFill>
              </a:rPr>
              <a:t> </a:t>
            </a:r>
            <a:r>
              <a:rPr sz="5400" spc="270" dirty="0">
                <a:solidFill>
                  <a:srgbClr val="FED531"/>
                </a:solidFill>
              </a:rPr>
              <a:t>YOU</a:t>
            </a:r>
            <a:endParaRPr sz="5400" dirty="0"/>
          </a:p>
        </p:txBody>
      </p:sp>
      <p:pic>
        <p:nvPicPr>
          <p:cNvPr id="5" name="object 5"/>
          <p:cNvPicPr/>
          <p:nvPr/>
        </p:nvPicPr>
        <p:blipFill>
          <a:blip r:embed="rId2" cstate="print"/>
          <a:stretch>
            <a:fillRect/>
          </a:stretch>
        </p:blipFill>
        <p:spPr>
          <a:xfrm>
            <a:off x="11875009" y="0"/>
            <a:ext cx="1530917" cy="1190483"/>
          </a:xfrm>
          <a:prstGeom prst="rect">
            <a:avLst/>
          </a:prstGeom>
        </p:spPr>
      </p:pic>
      <p:pic>
        <p:nvPicPr>
          <p:cNvPr id="6" name="object 6"/>
          <p:cNvPicPr/>
          <p:nvPr/>
        </p:nvPicPr>
        <p:blipFill>
          <a:blip r:embed="rId3" cstate="print"/>
          <a:stretch>
            <a:fillRect/>
          </a:stretch>
        </p:blipFill>
        <p:spPr>
          <a:xfrm>
            <a:off x="0" y="6962709"/>
            <a:ext cx="1450613" cy="1736097"/>
          </a:xfrm>
          <a:prstGeom prst="rect">
            <a:avLst/>
          </a:prstGeom>
        </p:spPr>
      </p:pic>
      <p:sp>
        <p:nvSpPr>
          <p:cNvPr id="7" name="TextBox 6"/>
          <p:cNvSpPr txBox="1"/>
          <p:nvPr/>
        </p:nvSpPr>
        <p:spPr>
          <a:xfrm>
            <a:off x="2324100" y="2324100"/>
            <a:ext cx="13639800" cy="5262979"/>
          </a:xfrm>
          <a:prstGeom prst="rect">
            <a:avLst/>
          </a:prstGeom>
          <a:noFill/>
        </p:spPr>
        <p:txBody>
          <a:bodyPr wrap="square" rtlCol="0">
            <a:spAutoFit/>
          </a:bodyPr>
          <a:lstStyle/>
          <a:p>
            <a:r>
              <a:rPr lang="en-US" sz="2800" b="1" dirty="0">
                <a:solidFill>
                  <a:srgbClr val="FFC000"/>
                </a:solidFill>
              </a:rPr>
              <a:t>In conclusion, the RFID/NFC Access Control System with user differentiation presents an effective and versatile solution for enhancing security, access control, and user experience in various real-world settings. By seamlessly integrating RFID/NFC technology, visual and auditory feedback mechanisms, and physical access control, this project offers a comprehensive approach to managing and monitoring access. The ability to differentiate between user categories and customize access rights adds an extra layer of functionality and security. Whether deployed in homes, offices, schools, or any location requiring controlled access, this system provides an invaluable tool for improving safety, convenience, and administrative efficiency. Its scalability, cost-effectiveness, and adaptability make it a practical choice for a wide range of applications. In summary, this project exemplifies how modern technology can be harnessed to create solutions that address critical needs in today's security-conscious world.</a:t>
            </a:r>
            <a:endParaRPr lang="en-US" sz="2800" b="1" dirty="0"/>
          </a:p>
        </p:txBody>
      </p:sp>
      <p:sp>
        <p:nvSpPr>
          <p:cNvPr id="8" name="TextBox 7"/>
          <p:cNvSpPr txBox="1"/>
          <p:nvPr/>
        </p:nvSpPr>
        <p:spPr>
          <a:xfrm>
            <a:off x="914400" y="1024734"/>
            <a:ext cx="3657600" cy="1015663"/>
          </a:xfrm>
          <a:prstGeom prst="rect">
            <a:avLst/>
          </a:prstGeom>
          <a:noFill/>
        </p:spPr>
        <p:txBody>
          <a:bodyPr wrap="square" rtlCol="0">
            <a:spAutoFit/>
          </a:bodyPr>
          <a:lstStyle/>
          <a:p>
            <a:r>
              <a:rPr lang="en-US" sz="6000" dirty="0">
                <a:solidFill>
                  <a:schemeClr val="accent5">
                    <a:lumMod val="40000"/>
                    <a:lumOff val="60000"/>
                  </a:schemeClr>
                </a:solidFill>
              </a:rPr>
              <a:t>C</a:t>
            </a:r>
            <a:r>
              <a:rPr lang="en-US" sz="6000" dirty="0" smtClean="0">
                <a:solidFill>
                  <a:schemeClr val="accent5">
                    <a:lumMod val="40000"/>
                    <a:lumOff val="60000"/>
                  </a:schemeClr>
                </a:solidFill>
              </a:rPr>
              <a:t>onclusion</a:t>
            </a:r>
            <a:endParaRPr lang="en-US" sz="6000" dirty="0">
              <a:solidFill>
                <a:schemeClr val="accent5">
                  <a:lumMod val="40000"/>
                  <a:lumOff val="6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D2E2B"/>
          </a:solidFill>
        </p:spPr>
        <p:txBody>
          <a:bodyPr wrap="square" lIns="0" tIns="0" rIns="0" bIns="0" rtlCol="0"/>
          <a:lstStyle/>
          <a:p>
            <a:endParaRPr/>
          </a:p>
        </p:txBody>
      </p:sp>
      <p:sp>
        <p:nvSpPr>
          <p:cNvPr id="3" name="object 3"/>
          <p:cNvSpPr/>
          <p:nvPr/>
        </p:nvSpPr>
        <p:spPr>
          <a:xfrm>
            <a:off x="16097797" y="1029042"/>
            <a:ext cx="1160780" cy="1689100"/>
          </a:xfrm>
          <a:custGeom>
            <a:avLst/>
            <a:gdLst/>
            <a:ahLst/>
            <a:cxnLst/>
            <a:rect l="l" t="t" r="r" b="b"/>
            <a:pathLst>
              <a:path w="1160780" h="1689100">
                <a:moveTo>
                  <a:pt x="993089" y="448792"/>
                </a:moveTo>
                <a:lnTo>
                  <a:pt x="957897" y="367030"/>
                </a:lnTo>
                <a:lnTo>
                  <a:pt x="919607" y="315518"/>
                </a:lnTo>
                <a:lnTo>
                  <a:pt x="877125" y="273126"/>
                </a:lnTo>
                <a:lnTo>
                  <a:pt x="833183" y="239115"/>
                </a:lnTo>
                <a:lnTo>
                  <a:pt x="790524" y="212775"/>
                </a:lnTo>
                <a:lnTo>
                  <a:pt x="751916" y="193382"/>
                </a:lnTo>
                <a:lnTo>
                  <a:pt x="697776" y="172516"/>
                </a:lnTo>
                <a:lnTo>
                  <a:pt x="666978" y="168452"/>
                </a:lnTo>
                <a:lnTo>
                  <a:pt x="648042" y="175133"/>
                </a:lnTo>
                <a:lnTo>
                  <a:pt x="632993" y="188404"/>
                </a:lnTo>
                <a:lnTo>
                  <a:pt x="623900" y="207073"/>
                </a:lnTo>
                <a:lnTo>
                  <a:pt x="622757" y="227812"/>
                </a:lnTo>
                <a:lnTo>
                  <a:pt x="629412" y="246710"/>
                </a:lnTo>
                <a:lnTo>
                  <a:pt x="642658" y="261721"/>
                </a:lnTo>
                <a:lnTo>
                  <a:pt x="661314" y="270802"/>
                </a:lnTo>
                <a:lnTo>
                  <a:pt x="671449" y="273977"/>
                </a:lnTo>
                <a:lnTo>
                  <a:pt x="697217" y="283794"/>
                </a:lnTo>
                <a:lnTo>
                  <a:pt x="733793" y="301256"/>
                </a:lnTo>
                <a:lnTo>
                  <a:pt x="776401" y="327367"/>
                </a:lnTo>
                <a:lnTo>
                  <a:pt x="820216" y="363131"/>
                </a:lnTo>
                <a:lnTo>
                  <a:pt x="860463" y="409575"/>
                </a:lnTo>
                <a:lnTo>
                  <a:pt x="892314" y="467677"/>
                </a:lnTo>
                <a:lnTo>
                  <a:pt x="900455" y="481355"/>
                </a:lnTo>
                <a:lnTo>
                  <a:pt x="911898" y="491629"/>
                </a:lnTo>
                <a:lnTo>
                  <a:pt x="925664" y="498094"/>
                </a:lnTo>
                <a:lnTo>
                  <a:pt x="940803" y="500341"/>
                </a:lnTo>
                <a:lnTo>
                  <a:pt x="947343" y="500341"/>
                </a:lnTo>
                <a:lnTo>
                  <a:pt x="953998" y="499110"/>
                </a:lnTo>
                <a:lnTo>
                  <a:pt x="960437" y="496493"/>
                </a:lnTo>
                <a:lnTo>
                  <a:pt x="977760" y="485038"/>
                </a:lnTo>
                <a:lnTo>
                  <a:pt x="988949" y="468414"/>
                </a:lnTo>
                <a:lnTo>
                  <a:pt x="993089" y="448792"/>
                </a:lnTo>
                <a:close/>
              </a:path>
              <a:path w="1160780" h="1689100">
                <a:moveTo>
                  <a:pt x="1160348" y="508000"/>
                </a:moveTo>
                <a:lnTo>
                  <a:pt x="1155534" y="469900"/>
                </a:lnTo>
                <a:lnTo>
                  <a:pt x="1146213" y="431800"/>
                </a:lnTo>
                <a:lnTo>
                  <a:pt x="1133436" y="381000"/>
                </a:lnTo>
                <a:lnTo>
                  <a:pt x="1117333" y="342900"/>
                </a:lnTo>
                <a:lnTo>
                  <a:pt x="1098067" y="304800"/>
                </a:lnTo>
                <a:lnTo>
                  <a:pt x="1075791" y="266700"/>
                </a:lnTo>
                <a:lnTo>
                  <a:pt x="1058583" y="240626"/>
                </a:lnTo>
                <a:lnTo>
                  <a:pt x="1058583" y="558800"/>
                </a:lnTo>
                <a:lnTo>
                  <a:pt x="1054328" y="622300"/>
                </a:lnTo>
                <a:lnTo>
                  <a:pt x="1042416" y="673100"/>
                </a:lnTo>
                <a:lnTo>
                  <a:pt x="1024102" y="723900"/>
                </a:lnTo>
                <a:lnTo>
                  <a:pt x="1000607" y="762000"/>
                </a:lnTo>
                <a:lnTo>
                  <a:pt x="973213" y="812800"/>
                </a:lnTo>
                <a:lnTo>
                  <a:pt x="943165" y="850900"/>
                </a:lnTo>
                <a:lnTo>
                  <a:pt x="893775" y="927100"/>
                </a:lnTo>
                <a:lnTo>
                  <a:pt x="869899" y="977900"/>
                </a:lnTo>
                <a:lnTo>
                  <a:pt x="847763" y="1016000"/>
                </a:lnTo>
                <a:lnTo>
                  <a:pt x="828268" y="1066800"/>
                </a:lnTo>
                <a:lnTo>
                  <a:pt x="812317" y="1117600"/>
                </a:lnTo>
                <a:lnTo>
                  <a:pt x="797915" y="1117600"/>
                </a:lnTo>
                <a:lnTo>
                  <a:pt x="797915" y="1219200"/>
                </a:lnTo>
                <a:lnTo>
                  <a:pt x="796620" y="1244600"/>
                </a:lnTo>
                <a:lnTo>
                  <a:pt x="796010" y="1257300"/>
                </a:lnTo>
                <a:lnTo>
                  <a:pt x="580745" y="1257300"/>
                </a:lnTo>
                <a:lnTo>
                  <a:pt x="560387" y="1270000"/>
                </a:lnTo>
                <a:lnTo>
                  <a:pt x="543763" y="1282700"/>
                </a:lnTo>
                <a:lnTo>
                  <a:pt x="532549" y="1295400"/>
                </a:lnTo>
                <a:lnTo>
                  <a:pt x="528447" y="1320800"/>
                </a:lnTo>
                <a:lnTo>
                  <a:pt x="532549" y="1333500"/>
                </a:lnTo>
                <a:lnTo>
                  <a:pt x="543763" y="1358900"/>
                </a:lnTo>
                <a:lnTo>
                  <a:pt x="560387" y="1358900"/>
                </a:lnTo>
                <a:lnTo>
                  <a:pt x="580745" y="1371600"/>
                </a:lnTo>
                <a:lnTo>
                  <a:pt x="793508" y="1371600"/>
                </a:lnTo>
                <a:lnTo>
                  <a:pt x="792873" y="1384300"/>
                </a:lnTo>
                <a:lnTo>
                  <a:pt x="790994" y="1397000"/>
                </a:lnTo>
                <a:lnTo>
                  <a:pt x="787895" y="1409700"/>
                </a:lnTo>
                <a:lnTo>
                  <a:pt x="783615" y="1422400"/>
                </a:lnTo>
                <a:lnTo>
                  <a:pt x="689610" y="1422400"/>
                </a:lnTo>
                <a:lnTo>
                  <a:pt x="689610" y="1524000"/>
                </a:lnTo>
                <a:lnTo>
                  <a:pt x="661377" y="1549400"/>
                </a:lnTo>
                <a:lnTo>
                  <a:pt x="623671" y="1574800"/>
                </a:lnTo>
                <a:lnTo>
                  <a:pt x="580745" y="1587500"/>
                </a:lnTo>
                <a:lnTo>
                  <a:pt x="537806" y="1574800"/>
                </a:lnTo>
                <a:lnTo>
                  <a:pt x="500100" y="1549400"/>
                </a:lnTo>
                <a:lnTo>
                  <a:pt x="471868" y="1524000"/>
                </a:lnTo>
                <a:lnTo>
                  <a:pt x="689610" y="1524000"/>
                </a:lnTo>
                <a:lnTo>
                  <a:pt x="689610" y="1422400"/>
                </a:lnTo>
                <a:lnTo>
                  <a:pt x="377863" y="1422400"/>
                </a:lnTo>
                <a:lnTo>
                  <a:pt x="373595" y="1409700"/>
                </a:lnTo>
                <a:lnTo>
                  <a:pt x="370497" y="1397000"/>
                </a:lnTo>
                <a:lnTo>
                  <a:pt x="368604" y="1384300"/>
                </a:lnTo>
                <a:lnTo>
                  <a:pt x="367969" y="1371600"/>
                </a:lnTo>
                <a:lnTo>
                  <a:pt x="367855" y="1257300"/>
                </a:lnTo>
                <a:lnTo>
                  <a:pt x="367525" y="1244600"/>
                </a:lnTo>
                <a:lnTo>
                  <a:pt x="366991" y="1231900"/>
                </a:lnTo>
                <a:lnTo>
                  <a:pt x="366242" y="1219200"/>
                </a:lnTo>
                <a:lnTo>
                  <a:pt x="797915" y="1219200"/>
                </a:lnTo>
                <a:lnTo>
                  <a:pt x="797915" y="1117600"/>
                </a:lnTo>
                <a:lnTo>
                  <a:pt x="737870" y="1117600"/>
                </a:lnTo>
                <a:lnTo>
                  <a:pt x="713930" y="1104900"/>
                </a:lnTo>
                <a:lnTo>
                  <a:pt x="691591" y="1092200"/>
                </a:lnTo>
                <a:lnTo>
                  <a:pt x="670788" y="1079500"/>
                </a:lnTo>
                <a:lnTo>
                  <a:pt x="651471" y="1066800"/>
                </a:lnTo>
                <a:lnTo>
                  <a:pt x="698766" y="1003300"/>
                </a:lnTo>
                <a:lnTo>
                  <a:pt x="705167" y="990600"/>
                </a:lnTo>
                <a:lnTo>
                  <a:pt x="730732" y="939800"/>
                </a:lnTo>
                <a:lnTo>
                  <a:pt x="750366" y="876300"/>
                </a:lnTo>
                <a:lnTo>
                  <a:pt x="760666" y="838200"/>
                </a:lnTo>
                <a:lnTo>
                  <a:pt x="764628" y="800100"/>
                </a:lnTo>
                <a:lnTo>
                  <a:pt x="765276" y="787400"/>
                </a:lnTo>
                <a:lnTo>
                  <a:pt x="758494" y="736600"/>
                </a:lnTo>
                <a:lnTo>
                  <a:pt x="744169" y="698500"/>
                </a:lnTo>
                <a:lnTo>
                  <a:pt x="739406" y="685800"/>
                </a:lnTo>
                <a:lnTo>
                  <a:pt x="709828" y="647700"/>
                </a:lnTo>
                <a:lnTo>
                  <a:pt x="671576" y="622300"/>
                </a:lnTo>
                <a:lnTo>
                  <a:pt x="660679" y="619239"/>
                </a:lnTo>
                <a:lnTo>
                  <a:pt x="660679" y="787400"/>
                </a:lnTo>
                <a:lnTo>
                  <a:pt x="659942" y="800100"/>
                </a:lnTo>
                <a:lnTo>
                  <a:pt x="646874" y="863600"/>
                </a:lnTo>
                <a:lnTo>
                  <a:pt x="629513" y="901700"/>
                </a:lnTo>
                <a:lnTo>
                  <a:pt x="604608" y="952500"/>
                </a:lnTo>
                <a:lnTo>
                  <a:pt x="573709" y="990600"/>
                </a:lnTo>
                <a:lnTo>
                  <a:pt x="530123" y="939800"/>
                </a:lnTo>
                <a:lnTo>
                  <a:pt x="505155" y="876300"/>
                </a:lnTo>
                <a:lnTo>
                  <a:pt x="493737" y="838200"/>
                </a:lnTo>
                <a:lnTo>
                  <a:pt x="490829" y="812800"/>
                </a:lnTo>
                <a:lnTo>
                  <a:pt x="491909" y="787400"/>
                </a:lnTo>
                <a:lnTo>
                  <a:pt x="498551" y="749300"/>
                </a:lnTo>
                <a:lnTo>
                  <a:pt x="516648" y="723900"/>
                </a:lnTo>
                <a:lnTo>
                  <a:pt x="543471" y="711200"/>
                </a:lnTo>
                <a:lnTo>
                  <a:pt x="576287" y="698500"/>
                </a:lnTo>
                <a:lnTo>
                  <a:pt x="609104" y="711200"/>
                </a:lnTo>
                <a:lnTo>
                  <a:pt x="635927" y="723900"/>
                </a:lnTo>
                <a:lnTo>
                  <a:pt x="654037" y="749300"/>
                </a:lnTo>
                <a:lnTo>
                  <a:pt x="660679" y="787400"/>
                </a:lnTo>
                <a:lnTo>
                  <a:pt x="660679" y="619239"/>
                </a:lnTo>
                <a:lnTo>
                  <a:pt x="626452" y="609600"/>
                </a:lnTo>
                <a:lnTo>
                  <a:pt x="576300" y="596900"/>
                </a:lnTo>
                <a:lnTo>
                  <a:pt x="526605" y="609600"/>
                </a:lnTo>
                <a:lnTo>
                  <a:pt x="481850" y="622300"/>
                </a:lnTo>
                <a:lnTo>
                  <a:pt x="443788" y="647700"/>
                </a:lnTo>
                <a:lnTo>
                  <a:pt x="414172" y="685800"/>
                </a:lnTo>
                <a:lnTo>
                  <a:pt x="394766" y="736600"/>
                </a:lnTo>
                <a:lnTo>
                  <a:pt x="387337" y="787400"/>
                </a:lnTo>
                <a:lnTo>
                  <a:pt x="386384" y="800100"/>
                </a:lnTo>
                <a:lnTo>
                  <a:pt x="388493" y="838200"/>
                </a:lnTo>
                <a:lnTo>
                  <a:pt x="397192" y="889000"/>
                </a:lnTo>
                <a:lnTo>
                  <a:pt x="415988" y="939800"/>
                </a:lnTo>
                <a:lnTo>
                  <a:pt x="448411" y="1003300"/>
                </a:lnTo>
                <a:lnTo>
                  <a:pt x="497954" y="1066800"/>
                </a:lnTo>
                <a:lnTo>
                  <a:pt x="478650" y="1079500"/>
                </a:lnTo>
                <a:lnTo>
                  <a:pt x="458343" y="1092200"/>
                </a:lnTo>
                <a:lnTo>
                  <a:pt x="437032" y="1104900"/>
                </a:lnTo>
                <a:lnTo>
                  <a:pt x="414731" y="1117600"/>
                </a:lnTo>
                <a:lnTo>
                  <a:pt x="348983" y="1117600"/>
                </a:lnTo>
                <a:lnTo>
                  <a:pt x="333146" y="1066800"/>
                </a:lnTo>
                <a:lnTo>
                  <a:pt x="313855" y="1016000"/>
                </a:lnTo>
                <a:lnTo>
                  <a:pt x="291960" y="977900"/>
                </a:lnTo>
                <a:lnTo>
                  <a:pt x="268300" y="939800"/>
                </a:lnTo>
                <a:lnTo>
                  <a:pt x="243713" y="901700"/>
                </a:lnTo>
                <a:lnTo>
                  <a:pt x="192989" y="812800"/>
                </a:lnTo>
                <a:lnTo>
                  <a:pt x="168757" y="774700"/>
                </a:lnTo>
                <a:lnTo>
                  <a:pt x="147167" y="736600"/>
                </a:lnTo>
                <a:lnTo>
                  <a:pt x="128993" y="698500"/>
                </a:lnTo>
                <a:lnTo>
                  <a:pt x="115023" y="660400"/>
                </a:lnTo>
                <a:lnTo>
                  <a:pt x="106070" y="609600"/>
                </a:lnTo>
                <a:lnTo>
                  <a:pt x="102908" y="558800"/>
                </a:lnTo>
                <a:lnTo>
                  <a:pt x="105371" y="520700"/>
                </a:lnTo>
                <a:lnTo>
                  <a:pt x="112623" y="469900"/>
                </a:lnTo>
                <a:lnTo>
                  <a:pt x="124421" y="419100"/>
                </a:lnTo>
                <a:lnTo>
                  <a:pt x="140512" y="381000"/>
                </a:lnTo>
                <a:lnTo>
                  <a:pt x="160655" y="342900"/>
                </a:lnTo>
                <a:lnTo>
                  <a:pt x="184619" y="304800"/>
                </a:lnTo>
                <a:lnTo>
                  <a:pt x="212153" y="266700"/>
                </a:lnTo>
                <a:lnTo>
                  <a:pt x="243014" y="228600"/>
                </a:lnTo>
                <a:lnTo>
                  <a:pt x="276961" y="203200"/>
                </a:lnTo>
                <a:lnTo>
                  <a:pt x="313766" y="177800"/>
                </a:lnTo>
                <a:lnTo>
                  <a:pt x="353161" y="152400"/>
                </a:lnTo>
                <a:lnTo>
                  <a:pt x="394919" y="139700"/>
                </a:lnTo>
                <a:lnTo>
                  <a:pt x="438797" y="114300"/>
                </a:lnTo>
                <a:lnTo>
                  <a:pt x="484555" y="101600"/>
                </a:lnTo>
                <a:lnTo>
                  <a:pt x="676922" y="101600"/>
                </a:lnTo>
                <a:lnTo>
                  <a:pt x="722680" y="114300"/>
                </a:lnTo>
                <a:lnTo>
                  <a:pt x="766559" y="139700"/>
                </a:lnTo>
                <a:lnTo>
                  <a:pt x="808316" y="152400"/>
                </a:lnTo>
                <a:lnTo>
                  <a:pt x="847725" y="177800"/>
                </a:lnTo>
                <a:lnTo>
                  <a:pt x="884516" y="203200"/>
                </a:lnTo>
                <a:lnTo>
                  <a:pt x="918464" y="228600"/>
                </a:lnTo>
                <a:lnTo>
                  <a:pt x="949325" y="266700"/>
                </a:lnTo>
                <a:lnTo>
                  <a:pt x="976858" y="304800"/>
                </a:lnTo>
                <a:lnTo>
                  <a:pt x="1000823" y="342900"/>
                </a:lnTo>
                <a:lnTo>
                  <a:pt x="1020965" y="381000"/>
                </a:lnTo>
                <a:lnTo>
                  <a:pt x="1037056" y="419100"/>
                </a:lnTo>
                <a:lnTo>
                  <a:pt x="1048854" y="469900"/>
                </a:lnTo>
                <a:lnTo>
                  <a:pt x="1056106" y="520700"/>
                </a:lnTo>
                <a:lnTo>
                  <a:pt x="1058583" y="558800"/>
                </a:lnTo>
                <a:lnTo>
                  <a:pt x="1058583" y="240626"/>
                </a:lnTo>
                <a:lnTo>
                  <a:pt x="1050645" y="228600"/>
                </a:lnTo>
                <a:lnTo>
                  <a:pt x="1022794" y="190500"/>
                </a:lnTo>
                <a:lnTo>
                  <a:pt x="992390" y="165100"/>
                </a:lnTo>
                <a:lnTo>
                  <a:pt x="959573" y="127000"/>
                </a:lnTo>
                <a:lnTo>
                  <a:pt x="924496" y="101600"/>
                </a:lnTo>
                <a:lnTo>
                  <a:pt x="887310" y="76200"/>
                </a:lnTo>
                <a:lnTo>
                  <a:pt x="848169" y="63500"/>
                </a:lnTo>
                <a:lnTo>
                  <a:pt x="807237" y="38100"/>
                </a:lnTo>
                <a:lnTo>
                  <a:pt x="764628" y="25400"/>
                </a:lnTo>
                <a:lnTo>
                  <a:pt x="675081" y="0"/>
                </a:lnTo>
                <a:lnTo>
                  <a:pt x="486384" y="0"/>
                </a:lnTo>
                <a:lnTo>
                  <a:pt x="396836" y="25400"/>
                </a:lnTo>
                <a:lnTo>
                  <a:pt x="354241" y="38100"/>
                </a:lnTo>
                <a:lnTo>
                  <a:pt x="313296" y="63500"/>
                </a:lnTo>
                <a:lnTo>
                  <a:pt x="274154" y="76200"/>
                </a:lnTo>
                <a:lnTo>
                  <a:pt x="236982" y="101600"/>
                </a:lnTo>
                <a:lnTo>
                  <a:pt x="201904" y="127000"/>
                </a:lnTo>
                <a:lnTo>
                  <a:pt x="169087" y="165100"/>
                </a:lnTo>
                <a:lnTo>
                  <a:pt x="138671" y="190500"/>
                </a:lnTo>
                <a:lnTo>
                  <a:pt x="110820" y="228600"/>
                </a:lnTo>
                <a:lnTo>
                  <a:pt x="85686" y="266700"/>
                </a:lnTo>
                <a:lnTo>
                  <a:pt x="63411" y="304800"/>
                </a:lnTo>
                <a:lnTo>
                  <a:pt x="44145" y="342900"/>
                </a:lnTo>
                <a:lnTo>
                  <a:pt x="28041" y="381000"/>
                </a:lnTo>
                <a:lnTo>
                  <a:pt x="15252" y="431800"/>
                </a:lnTo>
                <a:lnTo>
                  <a:pt x="5930" y="469900"/>
                </a:lnTo>
                <a:lnTo>
                  <a:pt x="228" y="520700"/>
                </a:lnTo>
                <a:lnTo>
                  <a:pt x="0" y="520700"/>
                </a:lnTo>
                <a:lnTo>
                  <a:pt x="0" y="596900"/>
                </a:lnTo>
                <a:lnTo>
                  <a:pt x="1333" y="622300"/>
                </a:lnTo>
                <a:lnTo>
                  <a:pt x="9906" y="660400"/>
                </a:lnTo>
                <a:lnTo>
                  <a:pt x="23190" y="711200"/>
                </a:lnTo>
                <a:lnTo>
                  <a:pt x="40373" y="762000"/>
                </a:lnTo>
                <a:lnTo>
                  <a:pt x="60617" y="800100"/>
                </a:lnTo>
                <a:lnTo>
                  <a:pt x="83121" y="838200"/>
                </a:lnTo>
                <a:lnTo>
                  <a:pt x="107048" y="876300"/>
                </a:lnTo>
                <a:lnTo>
                  <a:pt x="156705" y="952500"/>
                </a:lnTo>
                <a:lnTo>
                  <a:pt x="180771" y="990600"/>
                </a:lnTo>
                <a:lnTo>
                  <a:pt x="203060" y="1028700"/>
                </a:lnTo>
                <a:lnTo>
                  <a:pt x="222897" y="1079500"/>
                </a:lnTo>
                <a:lnTo>
                  <a:pt x="239534" y="1117600"/>
                </a:lnTo>
                <a:lnTo>
                  <a:pt x="252310" y="1168400"/>
                </a:lnTo>
                <a:lnTo>
                  <a:pt x="260489" y="1219200"/>
                </a:lnTo>
                <a:lnTo>
                  <a:pt x="263372" y="1270000"/>
                </a:lnTo>
                <a:lnTo>
                  <a:pt x="263372" y="1371600"/>
                </a:lnTo>
                <a:lnTo>
                  <a:pt x="267665" y="1409700"/>
                </a:lnTo>
                <a:lnTo>
                  <a:pt x="280289" y="1460500"/>
                </a:lnTo>
                <a:lnTo>
                  <a:pt x="300837" y="1498600"/>
                </a:lnTo>
                <a:lnTo>
                  <a:pt x="328904" y="1524000"/>
                </a:lnTo>
                <a:lnTo>
                  <a:pt x="426135" y="1625600"/>
                </a:lnTo>
                <a:lnTo>
                  <a:pt x="460400" y="1651000"/>
                </a:lnTo>
                <a:lnTo>
                  <a:pt x="498424" y="1676400"/>
                </a:lnTo>
                <a:lnTo>
                  <a:pt x="538949" y="1689100"/>
                </a:lnTo>
                <a:lnTo>
                  <a:pt x="622515" y="1689100"/>
                </a:lnTo>
                <a:lnTo>
                  <a:pt x="663054" y="1676400"/>
                </a:lnTo>
                <a:lnTo>
                  <a:pt x="701078" y="1651000"/>
                </a:lnTo>
                <a:lnTo>
                  <a:pt x="735342" y="1625600"/>
                </a:lnTo>
                <a:lnTo>
                  <a:pt x="771804" y="1587500"/>
                </a:lnTo>
                <a:lnTo>
                  <a:pt x="832573" y="1524000"/>
                </a:lnTo>
                <a:lnTo>
                  <a:pt x="881189" y="1460500"/>
                </a:lnTo>
                <a:lnTo>
                  <a:pt x="890663" y="1422400"/>
                </a:lnTo>
                <a:lnTo>
                  <a:pt x="898105" y="1371600"/>
                </a:lnTo>
                <a:lnTo>
                  <a:pt x="898105" y="1320800"/>
                </a:lnTo>
                <a:lnTo>
                  <a:pt x="899198" y="1282700"/>
                </a:lnTo>
                <a:lnTo>
                  <a:pt x="901687" y="1244600"/>
                </a:lnTo>
                <a:lnTo>
                  <a:pt x="906297" y="1181100"/>
                </a:lnTo>
                <a:lnTo>
                  <a:pt x="918502" y="1130300"/>
                </a:lnTo>
                <a:lnTo>
                  <a:pt x="935177" y="1079500"/>
                </a:lnTo>
                <a:lnTo>
                  <a:pt x="955509" y="1041400"/>
                </a:lnTo>
                <a:lnTo>
                  <a:pt x="978725" y="990600"/>
                </a:lnTo>
                <a:lnTo>
                  <a:pt x="1004023" y="952500"/>
                </a:lnTo>
                <a:lnTo>
                  <a:pt x="1055014" y="876300"/>
                </a:lnTo>
                <a:lnTo>
                  <a:pt x="1078814" y="838200"/>
                </a:lnTo>
                <a:lnTo>
                  <a:pt x="1101191" y="800100"/>
                </a:lnTo>
                <a:lnTo>
                  <a:pt x="1121333" y="762000"/>
                </a:lnTo>
                <a:lnTo>
                  <a:pt x="1138415" y="711200"/>
                </a:lnTo>
                <a:lnTo>
                  <a:pt x="1151623" y="660400"/>
                </a:lnTo>
                <a:lnTo>
                  <a:pt x="1160157" y="609600"/>
                </a:lnTo>
                <a:lnTo>
                  <a:pt x="1160348" y="609600"/>
                </a:lnTo>
                <a:lnTo>
                  <a:pt x="1160348" y="508000"/>
                </a:lnTo>
                <a:close/>
              </a:path>
            </a:pathLst>
          </a:custGeom>
          <a:solidFill>
            <a:srgbClr val="FED531"/>
          </a:solidFill>
        </p:spPr>
        <p:txBody>
          <a:bodyPr wrap="square" lIns="0" tIns="0" rIns="0" bIns="0" rtlCol="0"/>
          <a:lstStyle/>
          <a:p>
            <a:endParaRPr/>
          </a:p>
        </p:txBody>
      </p:sp>
      <p:sp>
        <p:nvSpPr>
          <p:cNvPr id="4" name="object 4"/>
          <p:cNvSpPr txBox="1">
            <a:spLocks noGrp="1"/>
          </p:cNvSpPr>
          <p:nvPr>
            <p:ph type="title"/>
          </p:nvPr>
        </p:nvSpPr>
        <p:spPr>
          <a:xfrm>
            <a:off x="1016000" y="849411"/>
            <a:ext cx="8036559" cy="1362710"/>
          </a:xfrm>
          <a:prstGeom prst="rect">
            <a:avLst/>
          </a:prstGeom>
        </p:spPr>
        <p:txBody>
          <a:bodyPr vert="horz" wrap="square" lIns="0" tIns="15875" rIns="0" bIns="0" rtlCol="0">
            <a:spAutoFit/>
          </a:bodyPr>
          <a:lstStyle/>
          <a:p>
            <a:pPr marL="12700">
              <a:lnSpc>
                <a:spcPct val="100000"/>
              </a:lnSpc>
              <a:spcBef>
                <a:spcPts val="125"/>
              </a:spcBef>
            </a:pPr>
            <a:r>
              <a:rPr sz="8750" spc="-15" dirty="0">
                <a:solidFill>
                  <a:srgbClr val="FED531"/>
                </a:solidFill>
              </a:rPr>
              <a:t>Group</a:t>
            </a:r>
            <a:r>
              <a:rPr sz="8750" spc="-300" dirty="0">
                <a:solidFill>
                  <a:srgbClr val="FED531"/>
                </a:solidFill>
              </a:rPr>
              <a:t> </a:t>
            </a:r>
            <a:r>
              <a:rPr sz="8750" spc="60" dirty="0">
                <a:solidFill>
                  <a:srgbClr val="FED531"/>
                </a:solidFill>
              </a:rPr>
              <a:t>members</a:t>
            </a:r>
            <a:endParaRPr sz="8750" dirty="0"/>
          </a:p>
        </p:txBody>
      </p:sp>
      <p:sp>
        <p:nvSpPr>
          <p:cNvPr id="5" name="object 5"/>
          <p:cNvSpPr txBox="1"/>
          <p:nvPr/>
        </p:nvSpPr>
        <p:spPr>
          <a:xfrm>
            <a:off x="5158997" y="3308388"/>
            <a:ext cx="8480803" cy="3378745"/>
          </a:xfrm>
          <a:prstGeom prst="rect">
            <a:avLst/>
          </a:prstGeom>
        </p:spPr>
        <p:txBody>
          <a:bodyPr vert="horz" wrap="square" lIns="0" tIns="11430" rIns="0" bIns="0" rtlCol="0">
            <a:spAutoFit/>
          </a:bodyPr>
          <a:lstStyle/>
          <a:p>
            <a:pPr marL="12700" marR="5080" indent="391160">
              <a:lnSpc>
                <a:spcPct val="117300"/>
              </a:lnSpc>
              <a:spcBef>
                <a:spcPts val="90"/>
              </a:spcBef>
            </a:pPr>
            <a:r>
              <a:rPr sz="4600" spc="450" dirty="0">
                <a:solidFill>
                  <a:srgbClr val="FED531"/>
                </a:solidFill>
                <a:latin typeface="Tahoma"/>
                <a:cs typeface="Tahoma"/>
              </a:rPr>
              <a:t>M </a:t>
            </a:r>
            <a:r>
              <a:rPr sz="4600" spc="-40" dirty="0">
                <a:solidFill>
                  <a:srgbClr val="FED531"/>
                </a:solidFill>
                <a:latin typeface="Tahoma"/>
                <a:cs typeface="Tahoma"/>
              </a:rPr>
              <a:t>S </a:t>
            </a:r>
            <a:r>
              <a:rPr sz="4600" spc="50" dirty="0">
                <a:solidFill>
                  <a:srgbClr val="FED531"/>
                </a:solidFill>
                <a:latin typeface="Tahoma"/>
                <a:cs typeface="Tahoma"/>
              </a:rPr>
              <a:t>Rishikesh </a:t>
            </a:r>
            <a:r>
              <a:rPr sz="4600" spc="130" dirty="0">
                <a:solidFill>
                  <a:srgbClr val="FED531"/>
                </a:solidFill>
                <a:latin typeface="Tahoma"/>
                <a:cs typeface="Tahoma"/>
              </a:rPr>
              <a:t>12100950 </a:t>
            </a:r>
            <a:r>
              <a:rPr sz="4600" spc="135" dirty="0">
                <a:solidFill>
                  <a:srgbClr val="FED531"/>
                </a:solidFill>
                <a:latin typeface="Tahoma"/>
                <a:cs typeface="Tahoma"/>
              </a:rPr>
              <a:t> </a:t>
            </a:r>
            <a:r>
              <a:rPr sz="4600" spc="80" dirty="0">
                <a:solidFill>
                  <a:srgbClr val="FED531"/>
                </a:solidFill>
                <a:latin typeface="Tahoma"/>
                <a:cs typeface="Tahoma"/>
              </a:rPr>
              <a:t>Gaurav</a:t>
            </a:r>
            <a:r>
              <a:rPr sz="4600" spc="-270" dirty="0">
                <a:solidFill>
                  <a:srgbClr val="FED531"/>
                </a:solidFill>
                <a:latin typeface="Tahoma"/>
                <a:cs typeface="Tahoma"/>
              </a:rPr>
              <a:t> </a:t>
            </a:r>
            <a:r>
              <a:rPr sz="4600" spc="125" dirty="0">
                <a:solidFill>
                  <a:srgbClr val="FED531"/>
                </a:solidFill>
                <a:latin typeface="Tahoma"/>
                <a:cs typeface="Tahoma"/>
              </a:rPr>
              <a:t>Mahatha</a:t>
            </a:r>
            <a:r>
              <a:rPr sz="4600" spc="-270" dirty="0">
                <a:solidFill>
                  <a:srgbClr val="FED531"/>
                </a:solidFill>
                <a:latin typeface="Tahoma"/>
                <a:cs typeface="Tahoma"/>
              </a:rPr>
              <a:t> </a:t>
            </a:r>
            <a:r>
              <a:rPr sz="4600" spc="130" dirty="0">
                <a:solidFill>
                  <a:srgbClr val="FED531"/>
                </a:solidFill>
                <a:latin typeface="Tahoma"/>
                <a:cs typeface="Tahoma"/>
              </a:rPr>
              <a:t>12114622</a:t>
            </a:r>
            <a:endParaRPr sz="4600" dirty="0">
              <a:latin typeface="Tahoma"/>
              <a:cs typeface="Tahoma"/>
            </a:endParaRPr>
          </a:p>
          <a:p>
            <a:pPr marL="105410">
              <a:lnSpc>
                <a:spcPct val="100000"/>
              </a:lnSpc>
              <a:spcBef>
                <a:spcPts val="955"/>
              </a:spcBef>
            </a:pPr>
            <a:r>
              <a:rPr sz="4600" spc="50" dirty="0">
                <a:solidFill>
                  <a:srgbClr val="FED531"/>
                </a:solidFill>
                <a:latin typeface="Tahoma"/>
                <a:cs typeface="Tahoma"/>
              </a:rPr>
              <a:t>Rahul</a:t>
            </a:r>
            <a:r>
              <a:rPr sz="4600" spc="-265" dirty="0">
                <a:solidFill>
                  <a:srgbClr val="FED531"/>
                </a:solidFill>
                <a:latin typeface="Tahoma"/>
                <a:cs typeface="Tahoma"/>
              </a:rPr>
              <a:t> </a:t>
            </a:r>
            <a:r>
              <a:rPr sz="4600" spc="-10" dirty="0" err="1">
                <a:solidFill>
                  <a:srgbClr val="FED531"/>
                </a:solidFill>
                <a:latin typeface="Tahoma"/>
                <a:cs typeface="Tahoma"/>
              </a:rPr>
              <a:t>yadav</a:t>
            </a:r>
            <a:r>
              <a:rPr sz="4600" spc="-265" dirty="0">
                <a:solidFill>
                  <a:srgbClr val="FED531"/>
                </a:solidFill>
                <a:latin typeface="Tahoma"/>
                <a:cs typeface="Tahoma"/>
              </a:rPr>
              <a:t> </a:t>
            </a:r>
            <a:r>
              <a:rPr sz="4600" spc="130" dirty="0" smtClean="0">
                <a:solidFill>
                  <a:srgbClr val="FED531"/>
                </a:solidFill>
                <a:latin typeface="Tahoma"/>
                <a:cs typeface="Tahoma"/>
              </a:rPr>
              <a:t>12101065</a:t>
            </a:r>
            <a:endParaRPr sz="4600" dirty="0" smtClean="0">
              <a:latin typeface="Tahoma"/>
              <a:cs typeface="Tahoma"/>
            </a:endParaRPr>
          </a:p>
          <a:p>
            <a:pPr marL="427355">
              <a:lnSpc>
                <a:spcPct val="100000"/>
              </a:lnSpc>
              <a:spcBef>
                <a:spcPts val="1285"/>
              </a:spcBef>
            </a:pPr>
            <a:r>
              <a:rPr sz="4600" spc="75" dirty="0" err="1" smtClean="0">
                <a:solidFill>
                  <a:srgbClr val="FED531"/>
                </a:solidFill>
                <a:latin typeface="Tahoma"/>
                <a:cs typeface="Tahoma"/>
              </a:rPr>
              <a:t>Bishal</a:t>
            </a:r>
            <a:r>
              <a:rPr sz="4600" spc="-254" dirty="0" smtClean="0">
                <a:solidFill>
                  <a:srgbClr val="FED531"/>
                </a:solidFill>
                <a:latin typeface="Tahoma"/>
                <a:cs typeface="Tahoma"/>
              </a:rPr>
              <a:t> </a:t>
            </a:r>
            <a:r>
              <a:rPr sz="4600" spc="114" dirty="0" err="1" smtClean="0">
                <a:solidFill>
                  <a:srgbClr val="FED531"/>
                </a:solidFill>
                <a:latin typeface="Tahoma"/>
                <a:cs typeface="Tahoma"/>
              </a:rPr>
              <a:t>chandra</a:t>
            </a:r>
            <a:r>
              <a:rPr sz="4600" spc="-254" dirty="0" smtClean="0">
                <a:solidFill>
                  <a:srgbClr val="FED531"/>
                </a:solidFill>
                <a:latin typeface="Tahoma"/>
                <a:cs typeface="Tahoma"/>
              </a:rPr>
              <a:t> </a:t>
            </a:r>
            <a:r>
              <a:rPr sz="4600" spc="130" dirty="0" smtClean="0">
                <a:solidFill>
                  <a:srgbClr val="FED531"/>
                </a:solidFill>
                <a:latin typeface="Tahoma"/>
                <a:cs typeface="Tahoma"/>
              </a:rPr>
              <a:t>12111480</a:t>
            </a:r>
            <a:endParaRPr sz="4600" dirty="0">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716477" y="181202"/>
            <a:ext cx="1160780" cy="1689100"/>
          </a:xfrm>
          <a:custGeom>
            <a:avLst/>
            <a:gdLst/>
            <a:ahLst/>
            <a:cxnLst/>
            <a:rect l="l" t="t" r="r" b="b"/>
            <a:pathLst>
              <a:path w="1160780" h="1689100">
                <a:moveTo>
                  <a:pt x="993089" y="448792"/>
                </a:moveTo>
                <a:lnTo>
                  <a:pt x="957897" y="367030"/>
                </a:lnTo>
                <a:lnTo>
                  <a:pt x="919607" y="315518"/>
                </a:lnTo>
                <a:lnTo>
                  <a:pt x="877125" y="273126"/>
                </a:lnTo>
                <a:lnTo>
                  <a:pt x="833183" y="239128"/>
                </a:lnTo>
                <a:lnTo>
                  <a:pt x="790524" y="212788"/>
                </a:lnTo>
                <a:lnTo>
                  <a:pt x="751916" y="193382"/>
                </a:lnTo>
                <a:lnTo>
                  <a:pt x="697776" y="172516"/>
                </a:lnTo>
                <a:lnTo>
                  <a:pt x="666978" y="168465"/>
                </a:lnTo>
                <a:lnTo>
                  <a:pt x="648042" y="175133"/>
                </a:lnTo>
                <a:lnTo>
                  <a:pt x="632993" y="188404"/>
                </a:lnTo>
                <a:lnTo>
                  <a:pt x="623900" y="207073"/>
                </a:lnTo>
                <a:lnTo>
                  <a:pt x="622757" y="227812"/>
                </a:lnTo>
                <a:lnTo>
                  <a:pt x="629399" y="246710"/>
                </a:lnTo>
                <a:lnTo>
                  <a:pt x="642658" y="261721"/>
                </a:lnTo>
                <a:lnTo>
                  <a:pt x="661314" y="270802"/>
                </a:lnTo>
                <a:lnTo>
                  <a:pt x="671449" y="273977"/>
                </a:lnTo>
                <a:lnTo>
                  <a:pt x="697217" y="283794"/>
                </a:lnTo>
                <a:lnTo>
                  <a:pt x="733793" y="301256"/>
                </a:lnTo>
                <a:lnTo>
                  <a:pt x="776401" y="327367"/>
                </a:lnTo>
                <a:lnTo>
                  <a:pt x="820216" y="363131"/>
                </a:lnTo>
                <a:lnTo>
                  <a:pt x="860463" y="409575"/>
                </a:lnTo>
                <a:lnTo>
                  <a:pt x="892314" y="467677"/>
                </a:lnTo>
                <a:lnTo>
                  <a:pt x="900455" y="481368"/>
                </a:lnTo>
                <a:lnTo>
                  <a:pt x="911898" y="491642"/>
                </a:lnTo>
                <a:lnTo>
                  <a:pt x="925664" y="498094"/>
                </a:lnTo>
                <a:lnTo>
                  <a:pt x="940803" y="500341"/>
                </a:lnTo>
                <a:lnTo>
                  <a:pt x="947343" y="500341"/>
                </a:lnTo>
                <a:lnTo>
                  <a:pt x="953998" y="499110"/>
                </a:lnTo>
                <a:lnTo>
                  <a:pt x="960424" y="496493"/>
                </a:lnTo>
                <a:lnTo>
                  <a:pt x="977760" y="485038"/>
                </a:lnTo>
                <a:lnTo>
                  <a:pt x="988949" y="468414"/>
                </a:lnTo>
                <a:lnTo>
                  <a:pt x="993089" y="448792"/>
                </a:lnTo>
                <a:close/>
              </a:path>
              <a:path w="1160780" h="1689100">
                <a:moveTo>
                  <a:pt x="1160348" y="508000"/>
                </a:moveTo>
                <a:lnTo>
                  <a:pt x="1155534" y="469900"/>
                </a:lnTo>
                <a:lnTo>
                  <a:pt x="1146213" y="431800"/>
                </a:lnTo>
                <a:lnTo>
                  <a:pt x="1133436" y="381000"/>
                </a:lnTo>
                <a:lnTo>
                  <a:pt x="1117333" y="342900"/>
                </a:lnTo>
                <a:lnTo>
                  <a:pt x="1098067" y="304800"/>
                </a:lnTo>
                <a:lnTo>
                  <a:pt x="1075791" y="266700"/>
                </a:lnTo>
                <a:lnTo>
                  <a:pt x="1058583" y="240626"/>
                </a:lnTo>
                <a:lnTo>
                  <a:pt x="1058583" y="558800"/>
                </a:lnTo>
                <a:lnTo>
                  <a:pt x="1054328" y="622300"/>
                </a:lnTo>
                <a:lnTo>
                  <a:pt x="1042416" y="673100"/>
                </a:lnTo>
                <a:lnTo>
                  <a:pt x="1024102" y="723900"/>
                </a:lnTo>
                <a:lnTo>
                  <a:pt x="1000607" y="762000"/>
                </a:lnTo>
                <a:lnTo>
                  <a:pt x="973213" y="812800"/>
                </a:lnTo>
                <a:lnTo>
                  <a:pt x="943165" y="850900"/>
                </a:lnTo>
                <a:lnTo>
                  <a:pt x="893775" y="927100"/>
                </a:lnTo>
                <a:lnTo>
                  <a:pt x="869899" y="977900"/>
                </a:lnTo>
                <a:lnTo>
                  <a:pt x="847763" y="1016000"/>
                </a:lnTo>
                <a:lnTo>
                  <a:pt x="828268" y="1066800"/>
                </a:lnTo>
                <a:lnTo>
                  <a:pt x="812317" y="1117600"/>
                </a:lnTo>
                <a:lnTo>
                  <a:pt x="797915" y="1117600"/>
                </a:lnTo>
                <a:lnTo>
                  <a:pt x="797915" y="1219200"/>
                </a:lnTo>
                <a:lnTo>
                  <a:pt x="796620" y="1244600"/>
                </a:lnTo>
                <a:lnTo>
                  <a:pt x="796010" y="1257300"/>
                </a:lnTo>
                <a:lnTo>
                  <a:pt x="580745" y="1257300"/>
                </a:lnTo>
                <a:lnTo>
                  <a:pt x="560387" y="1270000"/>
                </a:lnTo>
                <a:lnTo>
                  <a:pt x="543763" y="1282700"/>
                </a:lnTo>
                <a:lnTo>
                  <a:pt x="532549" y="1295400"/>
                </a:lnTo>
                <a:lnTo>
                  <a:pt x="528447" y="1320800"/>
                </a:lnTo>
                <a:lnTo>
                  <a:pt x="532549" y="1333500"/>
                </a:lnTo>
                <a:lnTo>
                  <a:pt x="543763" y="1358900"/>
                </a:lnTo>
                <a:lnTo>
                  <a:pt x="560387" y="1358900"/>
                </a:lnTo>
                <a:lnTo>
                  <a:pt x="580745" y="1371600"/>
                </a:lnTo>
                <a:lnTo>
                  <a:pt x="793508" y="1371600"/>
                </a:lnTo>
                <a:lnTo>
                  <a:pt x="792873" y="1384300"/>
                </a:lnTo>
                <a:lnTo>
                  <a:pt x="790994" y="1397000"/>
                </a:lnTo>
                <a:lnTo>
                  <a:pt x="787895" y="1409700"/>
                </a:lnTo>
                <a:lnTo>
                  <a:pt x="783615" y="1422400"/>
                </a:lnTo>
                <a:lnTo>
                  <a:pt x="689610" y="1422400"/>
                </a:lnTo>
                <a:lnTo>
                  <a:pt x="689610" y="1524000"/>
                </a:lnTo>
                <a:lnTo>
                  <a:pt x="661377" y="1549400"/>
                </a:lnTo>
                <a:lnTo>
                  <a:pt x="623671" y="1574800"/>
                </a:lnTo>
                <a:lnTo>
                  <a:pt x="580745" y="1587500"/>
                </a:lnTo>
                <a:lnTo>
                  <a:pt x="537806" y="1574800"/>
                </a:lnTo>
                <a:lnTo>
                  <a:pt x="500100" y="1549400"/>
                </a:lnTo>
                <a:lnTo>
                  <a:pt x="471868" y="1524000"/>
                </a:lnTo>
                <a:lnTo>
                  <a:pt x="689610" y="1524000"/>
                </a:lnTo>
                <a:lnTo>
                  <a:pt x="689610" y="1422400"/>
                </a:lnTo>
                <a:lnTo>
                  <a:pt x="377863" y="1422400"/>
                </a:lnTo>
                <a:lnTo>
                  <a:pt x="373595" y="1409700"/>
                </a:lnTo>
                <a:lnTo>
                  <a:pt x="370497" y="1397000"/>
                </a:lnTo>
                <a:lnTo>
                  <a:pt x="368604" y="1384300"/>
                </a:lnTo>
                <a:lnTo>
                  <a:pt x="367969" y="1371600"/>
                </a:lnTo>
                <a:lnTo>
                  <a:pt x="367855" y="1257300"/>
                </a:lnTo>
                <a:lnTo>
                  <a:pt x="367525" y="1244600"/>
                </a:lnTo>
                <a:lnTo>
                  <a:pt x="366991" y="1231900"/>
                </a:lnTo>
                <a:lnTo>
                  <a:pt x="366242" y="1219200"/>
                </a:lnTo>
                <a:lnTo>
                  <a:pt x="797915" y="1219200"/>
                </a:lnTo>
                <a:lnTo>
                  <a:pt x="797915" y="1117600"/>
                </a:lnTo>
                <a:lnTo>
                  <a:pt x="737870" y="1117600"/>
                </a:lnTo>
                <a:lnTo>
                  <a:pt x="713930" y="1104900"/>
                </a:lnTo>
                <a:lnTo>
                  <a:pt x="691591" y="1092200"/>
                </a:lnTo>
                <a:lnTo>
                  <a:pt x="670788" y="1079500"/>
                </a:lnTo>
                <a:lnTo>
                  <a:pt x="651471" y="1066800"/>
                </a:lnTo>
                <a:lnTo>
                  <a:pt x="698766" y="1003300"/>
                </a:lnTo>
                <a:lnTo>
                  <a:pt x="705167" y="990600"/>
                </a:lnTo>
                <a:lnTo>
                  <a:pt x="730732" y="939800"/>
                </a:lnTo>
                <a:lnTo>
                  <a:pt x="750366" y="876300"/>
                </a:lnTo>
                <a:lnTo>
                  <a:pt x="760666" y="838200"/>
                </a:lnTo>
                <a:lnTo>
                  <a:pt x="764628" y="800100"/>
                </a:lnTo>
                <a:lnTo>
                  <a:pt x="765276" y="787400"/>
                </a:lnTo>
                <a:lnTo>
                  <a:pt x="758494" y="736600"/>
                </a:lnTo>
                <a:lnTo>
                  <a:pt x="744169" y="698500"/>
                </a:lnTo>
                <a:lnTo>
                  <a:pt x="739406" y="685800"/>
                </a:lnTo>
                <a:lnTo>
                  <a:pt x="709828" y="647700"/>
                </a:lnTo>
                <a:lnTo>
                  <a:pt x="671576" y="622300"/>
                </a:lnTo>
                <a:lnTo>
                  <a:pt x="660666" y="619239"/>
                </a:lnTo>
                <a:lnTo>
                  <a:pt x="660666" y="787400"/>
                </a:lnTo>
                <a:lnTo>
                  <a:pt x="659942" y="800100"/>
                </a:lnTo>
                <a:lnTo>
                  <a:pt x="646874" y="863600"/>
                </a:lnTo>
                <a:lnTo>
                  <a:pt x="629513" y="901700"/>
                </a:lnTo>
                <a:lnTo>
                  <a:pt x="604608" y="952500"/>
                </a:lnTo>
                <a:lnTo>
                  <a:pt x="573709" y="990600"/>
                </a:lnTo>
                <a:lnTo>
                  <a:pt x="530123" y="939800"/>
                </a:lnTo>
                <a:lnTo>
                  <a:pt x="505155" y="876300"/>
                </a:lnTo>
                <a:lnTo>
                  <a:pt x="493737" y="838200"/>
                </a:lnTo>
                <a:lnTo>
                  <a:pt x="490829" y="812800"/>
                </a:lnTo>
                <a:lnTo>
                  <a:pt x="491909" y="787400"/>
                </a:lnTo>
                <a:lnTo>
                  <a:pt x="498551" y="749300"/>
                </a:lnTo>
                <a:lnTo>
                  <a:pt x="516648" y="723900"/>
                </a:lnTo>
                <a:lnTo>
                  <a:pt x="543471" y="711200"/>
                </a:lnTo>
                <a:lnTo>
                  <a:pt x="576287" y="698500"/>
                </a:lnTo>
                <a:lnTo>
                  <a:pt x="609104" y="711200"/>
                </a:lnTo>
                <a:lnTo>
                  <a:pt x="635927" y="723900"/>
                </a:lnTo>
                <a:lnTo>
                  <a:pt x="654037" y="749300"/>
                </a:lnTo>
                <a:lnTo>
                  <a:pt x="660666" y="787400"/>
                </a:lnTo>
                <a:lnTo>
                  <a:pt x="660666" y="619239"/>
                </a:lnTo>
                <a:lnTo>
                  <a:pt x="626452" y="609600"/>
                </a:lnTo>
                <a:lnTo>
                  <a:pt x="576300" y="596900"/>
                </a:lnTo>
                <a:lnTo>
                  <a:pt x="526605" y="609600"/>
                </a:lnTo>
                <a:lnTo>
                  <a:pt x="481850" y="622300"/>
                </a:lnTo>
                <a:lnTo>
                  <a:pt x="443788" y="647700"/>
                </a:lnTo>
                <a:lnTo>
                  <a:pt x="414172" y="685800"/>
                </a:lnTo>
                <a:lnTo>
                  <a:pt x="394766" y="736600"/>
                </a:lnTo>
                <a:lnTo>
                  <a:pt x="387337" y="787400"/>
                </a:lnTo>
                <a:lnTo>
                  <a:pt x="386384" y="800100"/>
                </a:lnTo>
                <a:lnTo>
                  <a:pt x="388493" y="838200"/>
                </a:lnTo>
                <a:lnTo>
                  <a:pt x="397192" y="889000"/>
                </a:lnTo>
                <a:lnTo>
                  <a:pt x="415988" y="939800"/>
                </a:lnTo>
                <a:lnTo>
                  <a:pt x="448411" y="1003300"/>
                </a:lnTo>
                <a:lnTo>
                  <a:pt x="497954" y="1066800"/>
                </a:lnTo>
                <a:lnTo>
                  <a:pt x="478650" y="1079500"/>
                </a:lnTo>
                <a:lnTo>
                  <a:pt x="458343" y="1092200"/>
                </a:lnTo>
                <a:lnTo>
                  <a:pt x="437032" y="1104900"/>
                </a:lnTo>
                <a:lnTo>
                  <a:pt x="414731" y="1117600"/>
                </a:lnTo>
                <a:lnTo>
                  <a:pt x="348983" y="1117600"/>
                </a:lnTo>
                <a:lnTo>
                  <a:pt x="333146" y="1066800"/>
                </a:lnTo>
                <a:lnTo>
                  <a:pt x="313855" y="1016000"/>
                </a:lnTo>
                <a:lnTo>
                  <a:pt x="291960" y="977900"/>
                </a:lnTo>
                <a:lnTo>
                  <a:pt x="268300" y="939800"/>
                </a:lnTo>
                <a:lnTo>
                  <a:pt x="243713" y="901700"/>
                </a:lnTo>
                <a:lnTo>
                  <a:pt x="192989" y="812800"/>
                </a:lnTo>
                <a:lnTo>
                  <a:pt x="168757" y="774700"/>
                </a:lnTo>
                <a:lnTo>
                  <a:pt x="147167" y="736600"/>
                </a:lnTo>
                <a:lnTo>
                  <a:pt x="128993" y="698500"/>
                </a:lnTo>
                <a:lnTo>
                  <a:pt x="115023" y="660400"/>
                </a:lnTo>
                <a:lnTo>
                  <a:pt x="106070" y="609600"/>
                </a:lnTo>
                <a:lnTo>
                  <a:pt x="102895" y="558800"/>
                </a:lnTo>
                <a:lnTo>
                  <a:pt x="105371" y="520700"/>
                </a:lnTo>
                <a:lnTo>
                  <a:pt x="112623" y="469900"/>
                </a:lnTo>
                <a:lnTo>
                  <a:pt x="124421" y="419100"/>
                </a:lnTo>
                <a:lnTo>
                  <a:pt x="140512" y="381000"/>
                </a:lnTo>
                <a:lnTo>
                  <a:pt x="160655" y="342900"/>
                </a:lnTo>
                <a:lnTo>
                  <a:pt x="184619" y="304800"/>
                </a:lnTo>
                <a:lnTo>
                  <a:pt x="212153" y="266700"/>
                </a:lnTo>
                <a:lnTo>
                  <a:pt x="243014" y="228600"/>
                </a:lnTo>
                <a:lnTo>
                  <a:pt x="276961" y="203200"/>
                </a:lnTo>
                <a:lnTo>
                  <a:pt x="313766" y="177800"/>
                </a:lnTo>
                <a:lnTo>
                  <a:pt x="353161" y="152400"/>
                </a:lnTo>
                <a:lnTo>
                  <a:pt x="394919" y="139700"/>
                </a:lnTo>
                <a:lnTo>
                  <a:pt x="438797" y="114300"/>
                </a:lnTo>
                <a:lnTo>
                  <a:pt x="484555" y="101600"/>
                </a:lnTo>
                <a:lnTo>
                  <a:pt x="676922" y="101600"/>
                </a:lnTo>
                <a:lnTo>
                  <a:pt x="722680" y="114300"/>
                </a:lnTo>
                <a:lnTo>
                  <a:pt x="766559" y="139700"/>
                </a:lnTo>
                <a:lnTo>
                  <a:pt x="808316" y="152400"/>
                </a:lnTo>
                <a:lnTo>
                  <a:pt x="847725" y="177800"/>
                </a:lnTo>
                <a:lnTo>
                  <a:pt x="884516" y="203200"/>
                </a:lnTo>
                <a:lnTo>
                  <a:pt x="918464" y="228600"/>
                </a:lnTo>
                <a:lnTo>
                  <a:pt x="949325" y="266700"/>
                </a:lnTo>
                <a:lnTo>
                  <a:pt x="976858" y="304800"/>
                </a:lnTo>
                <a:lnTo>
                  <a:pt x="1000823" y="342900"/>
                </a:lnTo>
                <a:lnTo>
                  <a:pt x="1020965" y="381000"/>
                </a:lnTo>
                <a:lnTo>
                  <a:pt x="1037056" y="419100"/>
                </a:lnTo>
                <a:lnTo>
                  <a:pt x="1048854" y="469900"/>
                </a:lnTo>
                <a:lnTo>
                  <a:pt x="1056106" y="520700"/>
                </a:lnTo>
                <a:lnTo>
                  <a:pt x="1058583" y="558800"/>
                </a:lnTo>
                <a:lnTo>
                  <a:pt x="1058583" y="240626"/>
                </a:lnTo>
                <a:lnTo>
                  <a:pt x="1050645" y="228600"/>
                </a:lnTo>
                <a:lnTo>
                  <a:pt x="1022794" y="190500"/>
                </a:lnTo>
                <a:lnTo>
                  <a:pt x="992390" y="165100"/>
                </a:lnTo>
                <a:lnTo>
                  <a:pt x="959573" y="127000"/>
                </a:lnTo>
                <a:lnTo>
                  <a:pt x="924496" y="101600"/>
                </a:lnTo>
                <a:lnTo>
                  <a:pt x="887310" y="76200"/>
                </a:lnTo>
                <a:lnTo>
                  <a:pt x="848169" y="63500"/>
                </a:lnTo>
                <a:lnTo>
                  <a:pt x="807237" y="38100"/>
                </a:lnTo>
                <a:lnTo>
                  <a:pt x="764628" y="25400"/>
                </a:lnTo>
                <a:lnTo>
                  <a:pt x="675081" y="0"/>
                </a:lnTo>
                <a:lnTo>
                  <a:pt x="486384" y="0"/>
                </a:lnTo>
                <a:lnTo>
                  <a:pt x="396836" y="25400"/>
                </a:lnTo>
                <a:lnTo>
                  <a:pt x="354241" y="38100"/>
                </a:lnTo>
                <a:lnTo>
                  <a:pt x="313296" y="63500"/>
                </a:lnTo>
                <a:lnTo>
                  <a:pt x="274154" y="76200"/>
                </a:lnTo>
                <a:lnTo>
                  <a:pt x="236982" y="101600"/>
                </a:lnTo>
                <a:lnTo>
                  <a:pt x="201904" y="127000"/>
                </a:lnTo>
                <a:lnTo>
                  <a:pt x="169087" y="165100"/>
                </a:lnTo>
                <a:lnTo>
                  <a:pt x="138671" y="190500"/>
                </a:lnTo>
                <a:lnTo>
                  <a:pt x="110820" y="228600"/>
                </a:lnTo>
                <a:lnTo>
                  <a:pt x="85686" y="266700"/>
                </a:lnTo>
                <a:lnTo>
                  <a:pt x="63411" y="304800"/>
                </a:lnTo>
                <a:lnTo>
                  <a:pt x="44145" y="342900"/>
                </a:lnTo>
                <a:lnTo>
                  <a:pt x="28041" y="381000"/>
                </a:lnTo>
                <a:lnTo>
                  <a:pt x="15252" y="431800"/>
                </a:lnTo>
                <a:lnTo>
                  <a:pt x="5930" y="469900"/>
                </a:lnTo>
                <a:lnTo>
                  <a:pt x="228" y="520700"/>
                </a:lnTo>
                <a:lnTo>
                  <a:pt x="0" y="520700"/>
                </a:lnTo>
                <a:lnTo>
                  <a:pt x="0" y="596900"/>
                </a:lnTo>
                <a:lnTo>
                  <a:pt x="1333" y="622300"/>
                </a:lnTo>
                <a:lnTo>
                  <a:pt x="9906" y="660400"/>
                </a:lnTo>
                <a:lnTo>
                  <a:pt x="23190" y="711200"/>
                </a:lnTo>
                <a:lnTo>
                  <a:pt x="40373" y="762000"/>
                </a:lnTo>
                <a:lnTo>
                  <a:pt x="60617" y="800100"/>
                </a:lnTo>
                <a:lnTo>
                  <a:pt x="83121" y="838200"/>
                </a:lnTo>
                <a:lnTo>
                  <a:pt x="107048" y="876300"/>
                </a:lnTo>
                <a:lnTo>
                  <a:pt x="156705" y="952500"/>
                </a:lnTo>
                <a:lnTo>
                  <a:pt x="180771" y="990600"/>
                </a:lnTo>
                <a:lnTo>
                  <a:pt x="203060" y="1028700"/>
                </a:lnTo>
                <a:lnTo>
                  <a:pt x="222885" y="1079500"/>
                </a:lnTo>
                <a:lnTo>
                  <a:pt x="239534" y="1117600"/>
                </a:lnTo>
                <a:lnTo>
                  <a:pt x="252310" y="1168400"/>
                </a:lnTo>
                <a:lnTo>
                  <a:pt x="260489" y="1219200"/>
                </a:lnTo>
                <a:lnTo>
                  <a:pt x="263372" y="1270000"/>
                </a:lnTo>
                <a:lnTo>
                  <a:pt x="263372" y="1371600"/>
                </a:lnTo>
                <a:lnTo>
                  <a:pt x="267665" y="1409700"/>
                </a:lnTo>
                <a:lnTo>
                  <a:pt x="280289" y="1460500"/>
                </a:lnTo>
                <a:lnTo>
                  <a:pt x="300837" y="1498600"/>
                </a:lnTo>
                <a:lnTo>
                  <a:pt x="328904" y="1524000"/>
                </a:lnTo>
                <a:lnTo>
                  <a:pt x="426135" y="1625600"/>
                </a:lnTo>
                <a:lnTo>
                  <a:pt x="460400" y="1651000"/>
                </a:lnTo>
                <a:lnTo>
                  <a:pt x="498424" y="1676400"/>
                </a:lnTo>
                <a:lnTo>
                  <a:pt x="538949" y="1689100"/>
                </a:lnTo>
                <a:lnTo>
                  <a:pt x="622515" y="1689100"/>
                </a:lnTo>
                <a:lnTo>
                  <a:pt x="663054" y="1676400"/>
                </a:lnTo>
                <a:lnTo>
                  <a:pt x="701078" y="1651000"/>
                </a:lnTo>
                <a:lnTo>
                  <a:pt x="735342" y="1625600"/>
                </a:lnTo>
                <a:lnTo>
                  <a:pt x="771804" y="1587500"/>
                </a:lnTo>
                <a:lnTo>
                  <a:pt x="832573" y="1524000"/>
                </a:lnTo>
                <a:lnTo>
                  <a:pt x="881189" y="1460500"/>
                </a:lnTo>
                <a:lnTo>
                  <a:pt x="890663" y="1422400"/>
                </a:lnTo>
                <a:lnTo>
                  <a:pt x="898105" y="1371600"/>
                </a:lnTo>
                <a:lnTo>
                  <a:pt x="898105" y="1320800"/>
                </a:lnTo>
                <a:lnTo>
                  <a:pt x="899198" y="1282700"/>
                </a:lnTo>
                <a:lnTo>
                  <a:pt x="901687" y="1244600"/>
                </a:lnTo>
                <a:lnTo>
                  <a:pt x="906297" y="1181100"/>
                </a:lnTo>
                <a:lnTo>
                  <a:pt x="918502" y="1130300"/>
                </a:lnTo>
                <a:lnTo>
                  <a:pt x="935177" y="1079500"/>
                </a:lnTo>
                <a:lnTo>
                  <a:pt x="955509" y="1041400"/>
                </a:lnTo>
                <a:lnTo>
                  <a:pt x="978725" y="990600"/>
                </a:lnTo>
                <a:lnTo>
                  <a:pt x="1004023" y="952500"/>
                </a:lnTo>
                <a:lnTo>
                  <a:pt x="1055014" y="876300"/>
                </a:lnTo>
                <a:lnTo>
                  <a:pt x="1078814" y="838200"/>
                </a:lnTo>
                <a:lnTo>
                  <a:pt x="1101191" y="800100"/>
                </a:lnTo>
                <a:lnTo>
                  <a:pt x="1121333" y="762000"/>
                </a:lnTo>
                <a:lnTo>
                  <a:pt x="1138415" y="711200"/>
                </a:lnTo>
                <a:lnTo>
                  <a:pt x="1151623" y="660400"/>
                </a:lnTo>
                <a:lnTo>
                  <a:pt x="1160157" y="609600"/>
                </a:lnTo>
                <a:lnTo>
                  <a:pt x="1160348" y="609600"/>
                </a:lnTo>
                <a:lnTo>
                  <a:pt x="1160348" y="508000"/>
                </a:lnTo>
                <a:close/>
              </a:path>
            </a:pathLst>
          </a:custGeom>
          <a:solidFill>
            <a:srgbClr val="2D2E2B"/>
          </a:solidFill>
        </p:spPr>
        <p:txBody>
          <a:bodyPr wrap="square" lIns="0" tIns="0" rIns="0" bIns="0" rtlCol="0"/>
          <a:lstStyle/>
          <a:p>
            <a:endParaRPr/>
          </a:p>
        </p:txBody>
      </p:sp>
      <p:sp>
        <p:nvSpPr>
          <p:cNvPr id="3" name="object 3"/>
          <p:cNvSpPr txBox="1">
            <a:spLocks noGrp="1"/>
          </p:cNvSpPr>
          <p:nvPr>
            <p:ph type="title"/>
          </p:nvPr>
        </p:nvSpPr>
        <p:spPr>
          <a:xfrm>
            <a:off x="1028215" y="965517"/>
            <a:ext cx="6354445" cy="1362710"/>
          </a:xfrm>
          <a:prstGeom prst="rect">
            <a:avLst/>
          </a:prstGeom>
        </p:spPr>
        <p:txBody>
          <a:bodyPr vert="horz" wrap="square" lIns="0" tIns="15875" rIns="0" bIns="0" rtlCol="0">
            <a:spAutoFit/>
          </a:bodyPr>
          <a:lstStyle/>
          <a:p>
            <a:pPr marL="12700">
              <a:lnSpc>
                <a:spcPct val="100000"/>
              </a:lnSpc>
              <a:spcBef>
                <a:spcPts val="125"/>
              </a:spcBef>
            </a:pPr>
            <a:r>
              <a:rPr lang="en-US" sz="8750" spc="35" dirty="0" smtClean="0"/>
              <a:t>Objective</a:t>
            </a:r>
            <a:endParaRPr sz="8750" dirty="0"/>
          </a:p>
        </p:txBody>
      </p:sp>
      <p:sp>
        <p:nvSpPr>
          <p:cNvPr id="11" name="object 11"/>
          <p:cNvSpPr txBox="1"/>
          <p:nvPr/>
        </p:nvSpPr>
        <p:spPr>
          <a:xfrm>
            <a:off x="4328628" y="2857500"/>
            <a:ext cx="12647295" cy="4701928"/>
          </a:xfrm>
          <a:prstGeom prst="rect">
            <a:avLst/>
          </a:prstGeom>
        </p:spPr>
        <p:txBody>
          <a:bodyPr vert="horz" wrap="square" lIns="0" tIns="11430" rIns="0" bIns="0" rtlCol="0">
            <a:spAutoFit/>
          </a:bodyPr>
          <a:lstStyle/>
          <a:p>
            <a:pPr marL="12700" marR="5080" indent="240665" algn="r">
              <a:lnSpc>
                <a:spcPct val="126600"/>
              </a:lnSpc>
              <a:spcBef>
                <a:spcPts val="90"/>
              </a:spcBef>
            </a:pPr>
            <a:r>
              <a:rPr lang="en-US" sz="2400" dirty="0"/>
              <a:t>The real-life objective of this project is to enhance security and convenience in access control scenarios, such as homes, offices, or any location requiring restricted entry. By implementing RFID/NFC technology, the system ensures that only authorized individuals can gain access. The differentiation of users through unique cards offers tailored access rights, making it suitable for various user categories like employees, visitors, or invalid users. The visual and auditory feedback mechanisms not only confirm access but also provide a clear signal for user category recognition, adding an additional layer of security and user-friendliness. The integration of a micro servo enhances the physical access control aspect, ensuring that the door is only opened for authorized individuals. In real-life applications, this project can significantly improve security and access management, making it a valuable asset in various environments.</a:t>
            </a:r>
            <a:endParaRPr sz="2300" dirty="0">
              <a:latin typeface="Trebuchet MS"/>
              <a:cs typeface="Trebuchet MS"/>
            </a:endParaRPr>
          </a:p>
        </p:txBody>
      </p:sp>
      <p:pic>
        <p:nvPicPr>
          <p:cNvPr id="12" name="object 12"/>
          <p:cNvPicPr/>
          <p:nvPr/>
        </p:nvPicPr>
        <p:blipFill>
          <a:blip r:embed="rId2" cstate="print"/>
          <a:stretch>
            <a:fillRect/>
          </a:stretch>
        </p:blipFill>
        <p:spPr>
          <a:xfrm>
            <a:off x="11899486" y="0"/>
            <a:ext cx="1676399" cy="916272"/>
          </a:xfrm>
          <a:prstGeom prst="rect">
            <a:avLst/>
          </a:prstGeom>
        </p:spPr>
      </p:pic>
      <p:pic>
        <p:nvPicPr>
          <p:cNvPr id="13" name="object 13"/>
          <p:cNvPicPr/>
          <p:nvPr/>
        </p:nvPicPr>
        <p:blipFill>
          <a:blip r:embed="rId3" cstate="print"/>
          <a:stretch>
            <a:fillRect/>
          </a:stretch>
        </p:blipFill>
        <p:spPr>
          <a:xfrm>
            <a:off x="2052424" y="3965166"/>
            <a:ext cx="1676399" cy="1676399"/>
          </a:xfrm>
          <a:prstGeom prst="rect">
            <a:avLst/>
          </a:prstGeom>
        </p:spPr>
      </p:pic>
      <p:grpSp>
        <p:nvGrpSpPr>
          <p:cNvPr id="14" name="object 14"/>
          <p:cNvGrpSpPr/>
          <p:nvPr/>
        </p:nvGrpSpPr>
        <p:grpSpPr>
          <a:xfrm>
            <a:off x="0" y="7369465"/>
            <a:ext cx="18288000" cy="2917825"/>
            <a:chOff x="0" y="7369465"/>
            <a:chExt cx="18288000" cy="2917825"/>
          </a:xfrm>
        </p:grpSpPr>
        <p:sp>
          <p:nvSpPr>
            <p:cNvPr id="15" name="object 15"/>
            <p:cNvSpPr/>
            <p:nvPr/>
          </p:nvSpPr>
          <p:spPr>
            <a:xfrm>
              <a:off x="0" y="9543416"/>
              <a:ext cx="18288000" cy="743585"/>
            </a:xfrm>
            <a:custGeom>
              <a:avLst/>
              <a:gdLst/>
              <a:ahLst/>
              <a:cxnLst/>
              <a:rect l="l" t="t" r="r" b="b"/>
              <a:pathLst>
                <a:path w="18288000" h="743584">
                  <a:moveTo>
                    <a:pt x="18287998" y="743583"/>
                  </a:moveTo>
                  <a:lnTo>
                    <a:pt x="0" y="743583"/>
                  </a:lnTo>
                  <a:lnTo>
                    <a:pt x="0" y="0"/>
                  </a:lnTo>
                  <a:lnTo>
                    <a:pt x="18287998" y="0"/>
                  </a:lnTo>
                  <a:lnTo>
                    <a:pt x="18287998" y="743583"/>
                  </a:lnTo>
                  <a:close/>
                </a:path>
              </a:pathLst>
            </a:custGeom>
            <a:solidFill>
              <a:srgbClr val="2D2E2B"/>
            </a:solidFill>
          </p:spPr>
          <p:txBody>
            <a:bodyPr wrap="square" lIns="0" tIns="0" rIns="0" bIns="0" rtlCol="0"/>
            <a:lstStyle/>
            <a:p>
              <a:endParaRPr/>
            </a:p>
          </p:txBody>
        </p:sp>
        <p:sp>
          <p:nvSpPr>
            <p:cNvPr id="16" name="object 16"/>
            <p:cNvSpPr/>
            <p:nvPr/>
          </p:nvSpPr>
          <p:spPr>
            <a:xfrm>
              <a:off x="1443210" y="9375902"/>
              <a:ext cx="635" cy="4445"/>
            </a:xfrm>
            <a:custGeom>
              <a:avLst/>
              <a:gdLst/>
              <a:ahLst/>
              <a:cxnLst/>
              <a:rect l="l" t="t" r="r" b="b"/>
              <a:pathLst>
                <a:path w="634" h="4445">
                  <a:moveTo>
                    <a:pt x="0" y="4157"/>
                  </a:moveTo>
                  <a:lnTo>
                    <a:pt x="204" y="2060"/>
                  </a:lnTo>
                  <a:lnTo>
                    <a:pt x="361" y="0"/>
                  </a:lnTo>
                  <a:lnTo>
                    <a:pt x="204" y="2096"/>
                  </a:lnTo>
                  <a:lnTo>
                    <a:pt x="0" y="4157"/>
                  </a:lnTo>
                  <a:close/>
                </a:path>
              </a:pathLst>
            </a:custGeom>
            <a:solidFill>
              <a:srgbClr val="233CFF"/>
            </a:solidFill>
          </p:spPr>
          <p:txBody>
            <a:bodyPr wrap="square" lIns="0" tIns="0" rIns="0" bIns="0" rtlCol="0"/>
            <a:lstStyle/>
            <a:p>
              <a:endParaRPr/>
            </a:p>
          </p:txBody>
        </p:sp>
        <p:sp>
          <p:nvSpPr>
            <p:cNvPr id="17" name="object 17"/>
            <p:cNvSpPr/>
            <p:nvPr/>
          </p:nvSpPr>
          <p:spPr>
            <a:xfrm>
              <a:off x="246" y="7369465"/>
              <a:ext cx="2886710" cy="2197100"/>
            </a:xfrm>
            <a:custGeom>
              <a:avLst/>
              <a:gdLst/>
              <a:ahLst/>
              <a:cxnLst/>
              <a:rect l="l" t="t" r="r" b="b"/>
              <a:pathLst>
                <a:path w="2886710" h="2197100">
                  <a:moveTo>
                    <a:pt x="1275468" y="50800"/>
                  </a:moveTo>
                  <a:lnTo>
                    <a:pt x="1196105" y="50800"/>
                  </a:lnTo>
                  <a:lnTo>
                    <a:pt x="1206661" y="38100"/>
                  </a:lnTo>
                  <a:lnTo>
                    <a:pt x="1237451" y="38100"/>
                  </a:lnTo>
                  <a:lnTo>
                    <a:pt x="1279275" y="12700"/>
                  </a:lnTo>
                  <a:lnTo>
                    <a:pt x="1324064" y="0"/>
                  </a:lnTo>
                  <a:lnTo>
                    <a:pt x="1416640" y="0"/>
                  </a:lnTo>
                  <a:lnTo>
                    <a:pt x="1461483" y="12700"/>
                  </a:lnTo>
                  <a:lnTo>
                    <a:pt x="1482440" y="25400"/>
                  </a:lnTo>
                  <a:lnTo>
                    <a:pt x="1344436" y="25400"/>
                  </a:lnTo>
                  <a:lnTo>
                    <a:pt x="1297290" y="38100"/>
                  </a:lnTo>
                  <a:lnTo>
                    <a:pt x="1275468" y="50800"/>
                  </a:lnTo>
                  <a:close/>
                </a:path>
                <a:path w="2886710" h="2197100">
                  <a:moveTo>
                    <a:pt x="1708157" y="38100"/>
                  </a:moveTo>
                  <a:lnTo>
                    <a:pt x="1514533" y="38100"/>
                  </a:lnTo>
                  <a:lnTo>
                    <a:pt x="1611205" y="12700"/>
                  </a:lnTo>
                  <a:lnTo>
                    <a:pt x="1708157" y="38100"/>
                  </a:lnTo>
                  <a:close/>
                </a:path>
                <a:path w="2886710" h="2197100">
                  <a:moveTo>
                    <a:pt x="145717" y="1270000"/>
                  </a:moveTo>
                  <a:lnTo>
                    <a:pt x="88088" y="1270000"/>
                  </a:lnTo>
                  <a:lnTo>
                    <a:pt x="81631" y="1257300"/>
                  </a:lnTo>
                  <a:lnTo>
                    <a:pt x="46975" y="1219200"/>
                  </a:lnTo>
                  <a:lnTo>
                    <a:pt x="21347" y="1181100"/>
                  </a:lnTo>
                  <a:lnTo>
                    <a:pt x="5454" y="1130300"/>
                  </a:lnTo>
                  <a:lnTo>
                    <a:pt x="0" y="1079500"/>
                  </a:lnTo>
                  <a:lnTo>
                    <a:pt x="4700" y="1028700"/>
                  </a:lnTo>
                  <a:lnTo>
                    <a:pt x="18391" y="990600"/>
                  </a:lnTo>
                  <a:lnTo>
                    <a:pt x="40452" y="952500"/>
                  </a:lnTo>
                  <a:lnTo>
                    <a:pt x="70266" y="914400"/>
                  </a:lnTo>
                  <a:lnTo>
                    <a:pt x="107215" y="889000"/>
                  </a:lnTo>
                  <a:lnTo>
                    <a:pt x="111601" y="876300"/>
                  </a:lnTo>
                  <a:lnTo>
                    <a:pt x="116711" y="876300"/>
                  </a:lnTo>
                  <a:lnTo>
                    <a:pt x="127303" y="863600"/>
                  </a:lnTo>
                  <a:lnTo>
                    <a:pt x="135895" y="863600"/>
                  </a:lnTo>
                  <a:lnTo>
                    <a:pt x="137497" y="812800"/>
                  </a:lnTo>
                  <a:lnTo>
                    <a:pt x="146376" y="762000"/>
                  </a:lnTo>
                  <a:lnTo>
                    <a:pt x="162193" y="723900"/>
                  </a:lnTo>
                  <a:lnTo>
                    <a:pt x="184608" y="673100"/>
                  </a:lnTo>
                  <a:lnTo>
                    <a:pt x="213280" y="622300"/>
                  </a:lnTo>
                  <a:lnTo>
                    <a:pt x="247871" y="571500"/>
                  </a:lnTo>
                  <a:lnTo>
                    <a:pt x="280559" y="546100"/>
                  </a:lnTo>
                  <a:lnTo>
                    <a:pt x="315660" y="508000"/>
                  </a:lnTo>
                  <a:lnTo>
                    <a:pt x="352702" y="482600"/>
                  </a:lnTo>
                  <a:lnTo>
                    <a:pt x="391214" y="457200"/>
                  </a:lnTo>
                  <a:lnTo>
                    <a:pt x="393262" y="457200"/>
                  </a:lnTo>
                  <a:lnTo>
                    <a:pt x="404899" y="431800"/>
                  </a:lnTo>
                  <a:lnTo>
                    <a:pt x="417871" y="419100"/>
                  </a:lnTo>
                  <a:lnTo>
                    <a:pt x="432139" y="393700"/>
                  </a:lnTo>
                  <a:lnTo>
                    <a:pt x="447659" y="381000"/>
                  </a:lnTo>
                  <a:lnTo>
                    <a:pt x="470012" y="342900"/>
                  </a:lnTo>
                  <a:lnTo>
                    <a:pt x="500029" y="304800"/>
                  </a:lnTo>
                  <a:lnTo>
                    <a:pt x="536534" y="266700"/>
                  </a:lnTo>
                  <a:lnTo>
                    <a:pt x="578346" y="254000"/>
                  </a:lnTo>
                  <a:lnTo>
                    <a:pt x="624287" y="241300"/>
                  </a:lnTo>
                  <a:lnTo>
                    <a:pt x="640147" y="228600"/>
                  </a:lnTo>
                  <a:lnTo>
                    <a:pt x="657518" y="215900"/>
                  </a:lnTo>
                  <a:lnTo>
                    <a:pt x="694916" y="215900"/>
                  </a:lnTo>
                  <a:lnTo>
                    <a:pt x="722905" y="177800"/>
                  </a:lnTo>
                  <a:lnTo>
                    <a:pt x="757483" y="139700"/>
                  </a:lnTo>
                  <a:lnTo>
                    <a:pt x="797883" y="114300"/>
                  </a:lnTo>
                  <a:lnTo>
                    <a:pt x="843336" y="88900"/>
                  </a:lnTo>
                  <a:lnTo>
                    <a:pt x="893074" y="63500"/>
                  </a:lnTo>
                  <a:lnTo>
                    <a:pt x="1050649" y="25400"/>
                  </a:lnTo>
                  <a:lnTo>
                    <a:pt x="1101355" y="25400"/>
                  </a:lnTo>
                  <a:lnTo>
                    <a:pt x="1150091" y="38100"/>
                  </a:lnTo>
                  <a:lnTo>
                    <a:pt x="1196105" y="50800"/>
                  </a:lnTo>
                  <a:lnTo>
                    <a:pt x="1275468" y="50800"/>
                  </a:lnTo>
                  <a:lnTo>
                    <a:pt x="1253647" y="63500"/>
                  </a:lnTo>
                  <a:lnTo>
                    <a:pt x="1003693" y="63500"/>
                  </a:lnTo>
                  <a:lnTo>
                    <a:pt x="955175" y="76200"/>
                  </a:lnTo>
                  <a:lnTo>
                    <a:pt x="905760" y="101600"/>
                  </a:lnTo>
                  <a:lnTo>
                    <a:pt x="859715" y="114300"/>
                  </a:lnTo>
                  <a:lnTo>
                    <a:pt x="817743" y="139700"/>
                  </a:lnTo>
                  <a:lnTo>
                    <a:pt x="780547" y="165100"/>
                  </a:lnTo>
                  <a:lnTo>
                    <a:pt x="748830" y="203200"/>
                  </a:lnTo>
                  <a:lnTo>
                    <a:pt x="723295" y="228600"/>
                  </a:lnTo>
                  <a:lnTo>
                    <a:pt x="756300" y="254000"/>
                  </a:lnTo>
                  <a:lnTo>
                    <a:pt x="654232" y="254000"/>
                  </a:lnTo>
                  <a:lnTo>
                    <a:pt x="643544" y="266700"/>
                  </a:lnTo>
                  <a:lnTo>
                    <a:pt x="633951" y="266700"/>
                  </a:lnTo>
                  <a:lnTo>
                    <a:pt x="583310" y="279400"/>
                  </a:lnTo>
                  <a:lnTo>
                    <a:pt x="538919" y="317500"/>
                  </a:lnTo>
                  <a:lnTo>
                    <a:pt x="502970" y="355600"/>
                  </a:lnTo>
                  <a:lnTo>
                    <a:pt x="477653" y="393700"/>
                  </a:lnTo>
                  <a:lnTo>
                    <a:pt x="476171" y="406400"/>
                  </a:lnTo>
                  <a:lnTo>
                    <a:pt x="473014" y="406400"/>
                  </a:lnTo>
                  <a:lnTo>
                    <a:pt x="458811" y="419100"/>
                  </a:lnTo>
                  <a:lnTo>
                    <a:pt x="445766" y="431800"/>
                  </a:lnTo>
                  <a:lnTo>
                    <a:pt x="433921" y="444500"/>
                  </a:lnTo>
                  <a:lnTo>
                    <a:pt x="423317" y="469900"/>
                  </a:lnTo>
                  <a:lnTo>
                    <a:pt x="420895" y="469900"/>
                  </a:lnTo>
                  <a:lnTo>
                    <a:pt x="417810" y="482600"/>
                  </a:lnTo>
                  <a:lnTo>
                    <a:pt x="412061" y="482600"/>
                  </a:lnTo>
                  <a:lnTo>
                    <a:pt x="374930" y="508000"/>
                  </a:lnTo>
                  <a:lnTo>
                    <a:pt x="339162" y="533400"/>
                  </a:lnTo>
                  <a:lnTo>
                    <a:pt x="305240" y="558800"/>
                  </a:lnTo>
                  <a:lnTo>
                    <a:pt x="263131" y="609673"/>
                  </a:lnTo>
                  <a:lnTo>
                    <a:pt x="216116" y="685800"/>
                  </a:lnTo>
                  <a:lnTo>
                    <a:pt x="195453" y="723900"/>
                  </a:lnTo>
                  <a:lnTo>
                    <a:pt x="180580" y="774700"/>
                  </a:lnTo>
                  <a:lnTo>
                    <a:pt x="171789" y="812800"/>
                  </a:lnTo>
                  <a:lnTo>
                    <a:pt x="169372" y="850900"/>
                  </a:lnTo>
                  <a:lnTo>
                    <a:pt x="278518" y="850900"/>
                  </a:lnTo>
                  <a:lnTo>
                    <a:pt x="167745" y="876300"/>
                  </a:lnTo>
                  <a:lnTo>
                    <a:pt x="163214" y="889000"/>
                  </a:lnTo>
                  <a:lnTo>
                    <a:pt x="146126" y="889000"/>
                  </a:lnTo>
                  <a:lnTo>
                    <a:pt x="138715" y="901700"/>
                  </a:lnTo>
                  <a:lnTo>
                    <a:pt x="134437" y="901700"/>
                  </a:lnTo>
                  <a:lnTo>
                    <a:pt x="129340" y="914400"/>
                  </a:lnTo>
                  <a:lnTo>
                    <a:pt x="127219" y="914400"/>
                  </a:lnTo>
                  <a:lnTo>
                    <a:pt x="87896" y="939800"/>
                  </a:lnTo>
                  <a:lnTo>
                    <a:pt x="58488" y="977900"/>
                  </a:lnTo>
                  <a:lnTo>
                    <a:pt x="40061" y="1028700"/>
                  </a:lnTo>
                  <a:lnTo>
                    <a:pt x="33681" y="1079500"/>
                  </a:lnTo>
                  <a:lnTo>
                    <a:pt x="38418" y="1117600"/>
                  </a:lnTo>
                  <a:lnTo>
                    <a:pt x="52214" y="1168400"/>
                  </a:lnTo>
                  <a:lnTo>
                    <a:pt x="74449" y="1206500"/>
                  </a:lnTo>
                  <a:lnTo>
                    <a:pt x="104503" y="1231900"/>
                  </a:lnTo>
                  <a:lnTo>
                    <a:pt x="106660" y="1231900"/>
                  </a:lnTo>
                  <a:lnTo>
                    <a:pt x="111794" y="1244600"/>
                  </a:lnTo>
                  <a:lnTo>
                    <a:pt x="117274" y="1244600"/>
                  </a:lnTo>
                  <a:lnTo>
                    <a:pt x="123020" y="1257300"/>
                  </a:lnTo>
                  <a:lnTo>
                    <a:pt x="139450" y="1257300"/>
                  </a:lnTo>
                  <a:lnTo>
                    <a:pt x="145717" y="1270000"/>
                  </a:lnTo>
                  <a:close/>
                </a:path>
                <a:path w="2886710" h="2197100">
                  <a:moveTo>
                    <a:pt x="1521558" y="76200"/>
                  </a:moveTo>
                  <a:lnTo>
                    <a:pt x="1495613" y="76200"/>
                  </a:lnTo>
                  <a:lnTo>
                    <a:pt x="1490745" y="63500"/>
                  </a:lnTo>
                  <a:lnTo>
                    <a:pt x="1483984" y="63500"/>
                  </a:lnTo>
                  <a:lnTo>
                    <a:pt x="1440075" y="38100"/>
                  </a:lnTo>
                  <a:lnTo>
                    <a:pt x="1392796" y="25400"/>
                  </a:lnTo>
                  <a:lnTo>
                    <a:pt x="1482440" y="25400"/>
                  </a:lnTo>
                  <a:lnTo>
                    <a:pt x="1503398" y="38100"/>
                  </a:lnTo>
                  <a:lnTo>
                    <a:pt x="1708157" y="38100"/>
                  </a:lnTo>
                  <a:lnTo>
                    <a:pt x="1730472" y="50800"/>
                  </a:lnTo>
                  <a:lnTo>
                    <a:pt x="1607209" y="50800"/>
                  </a:lnTo>
                  <a:lnTo>
                    <a:pt x="1563501" y="63500"/>
                  </a:lnTo>
                  <a:lnTo>
                    <a:pt x="1521558" y="76200"/>
                  </a:lnTo>
                  <a:close/>
                </a:path>
                <a:path w="2886710" h="2197100">
                  <a:moveTo>
                    <a:pt x="1333720" y="581187"/>
                  </a:moveTo>
                  <a:lnTo>
                    <a:pt x="1326595" y="573573"/>
                  </a:lnTo>
                  <a:lnTo>
                    <a:pt x="1325806" y="571500"/>
                  </a:lnTo>
                  <a:lnTo>
                    <a:pt x="1324656" y="571500"/>
                  </a:lnTo>
                  <a:lnTo>
                    <a:pt x="1318143" y="566805"/>
                  </a:lnTo>
                  <a:lnTo>
                    <a:pt x="1314322" y="558800"/>
                  </a:lnTo>
                  <a:lnTo>
                    <a:pt x="1770924" y="127000"/>
                  </a:lnTo>
                  <a:lnTo>
                    <a:pt x="1762384" y="114300"/>
                  </a:lnTo>
                  <a:lnTo>
                    <a:pt x="1753343" y="101600"/>
                  </a:lnTo>
                  <a:lnTo>
                    <a:pt x="1743808" y="88900"/>
                  </a:lnTo>
                  <a:lnTo>
                    <a:pt x="1733783" y="88900"/>
                  </a:lnTo>
                  <a:lnTo>
                    <a:pt x="1693865" y="63500"/>
                  </a:lnTo>
                  <a:lnTo>
                    <a:pt x="1651169" y="50800"/>
                  </a:lnTo>
                  <a:lnTo>
                    <a:pt x="1730472" y="50800"/>
                  </a:lnTo>
                  <a:lnTo>
                    <a:pt x="1752787" y="63500"/>
                  </a:lnTo>
                  <a:lnTo>
                    <a:pt x="1764185" y="63500"/>
                  </a:lnTo>
                  <a:lnTo>
                    <a:pt x="1775089" y="76200"/>
                  </a:lnTo>
                  <a:lnTo>
                    <a:pt x="1785461" y="88900"/>
                  </a:lnTo>
                  <a:lnTo>
                    <a:pt x="1795266" y="101600"/>
                  </a:lnTo>
                  <a:lnTo>
                    <a:pt x="1978737" y="101600"/>
                  </a:lnTo>
                  <a:lnTo>
                    <a:pt x="2020253" y="114300"/>
                  </a:lnTo>
                  <a:lnTo>
                    <a:pt x="1855953" y="114300"/>
                  </a:lnTo>
                  <a:lnTo>
                    <a:pt x="1806799" y="127000"/>
                  </a:lnTo>
                  <a:lnTo>
                    <a:pt x="1810972" y="139700"/>
                  </a:lnTo>
                  <a:lnTo>
                    <a:pt x="1785360" y="139700"/>
                  </a:lnTo>
                  <a:lnTo>
                    <a:pt x="1333720" y="581187"/>
                  </a:lnTo>
                  <a:close/>
                </a:path>
                <a:path w="2886710" h="2197100">
                  <a:moveTo>
                    <a:pt x="1224833" y="539709"/>
                  </a:moveTo>
                  <a:lnTo>
                    <a:pt x="1185452" y="76200"/>
                  </a:lnTo>
                  <a:lnTo>
                    <a:pt x="1143204" y="63500"/>
                  </a:lnTo>
                  <a:lnTo>
                    <a:pt x="1232185" y="63500"/>
                  </a:lnTo>
                  <a:lnTo>
                    <a:pt x="1225882" y="76200"/>
                  </a:lnTo>
                  <a:lnTo>
                    <a:pt x="1209047" y="76200"/>
                  </a:lnTo>
                  <a:lnTo>
                    <a:pt x="1248875" y="533400"/>
                  </a:lnTo>
                  <a:lnTo>
                    <a:pt x="1232124" y="533400"/>
                  </a:lnTo>
                  <a:lnTo>
                    <a:pt x="1229501" y="538337"/>
                  </a:lnTo>
                  <a:lnTo>
                    <a:pt x="1224833" y="539709"/>
                  </a:lnTo>
                  <a:close/>
                </a:path>
                <a:path w="2886710" h="2197100">
                  <a:moveTo>
                    <a:pt x="1978737" y="101600"/>
                  </a:moveTo>
                  <a:lnTo>
                    <a:pt x="1796194" y="101600"/>
                  </a:lnTo>
                  <a:lnTo>
                    <a:pt x="1887900" y="76200"/>
                  </a:lnTo>
                  <a:lnTo>
                    <a:pt x="1934143" y="88900"/>
                  </a:lnTo>
                  <a:lnTo>
                    <a:pt x="1978737" y="101600"/>
                  </a:lnTo>
                  <a:close/>
                </a:path>
                <a:path w="2886710" h="2197100">
                  <a:moveTo>
                    <a:pt x="2438758" y="668173"/>
                  </a:moveTo>
                  <a:lnTo>
                    <a:pt x="2423436" y="644312"/>
                  </a:lnTo>
                  <a:lnTo>
                    <a:pt x="2542133" y="558800"/>
                  </a:lnTo>
                  <a:lnTo>
                    <a:pt x="2536429" y="520700"/>
                  </a:lnTo>
                  <a:lnTo>
                    <a:pt x="2521997" y="482600"/>
                  </a:lnTo>
                  <a:lnTo>
                    <a:pt x="2499528" y="444500"/>
                  </a:lnTo>
                  <a:lnTo>
                    <a:pt x="2469710" y="406400"/>
                  </a:lnTo>
                  <a:lnTo>
                    <a:pt x="2433235" y="368300"/>
                  </a:lnTo>
                  <a:lnTo>
                    <a:pt x="2390790" y="330200"/>
                  </a:lnTo>
                  <a:lnTo>
                    <a:pt x="2295844" y="279400"/>
                  </a:lnTo>
                  <a:lnTo>
                    <a:pt x="2153222" y="241300"/>
                  </a:lnTo>
                  <a:lnTo>
                    <a:pt x="2071986" y="241300"/>
                  </a:lnTo>
                  <a:lnTo>
                    <a:pt x="2059117" y="215900"/>
                  </a:lnTo>
                  <a:lnTo>
                    <a:pt x="2042839" y="190500"/>
                  </a:lnTo>
                  <a:lnTo>
                    <a:pt x="2023401" y="165100"/>
                  </a:lnTo>
                  <a:lnTo>
                    <a:pt x="1955582" y="127000"/>
                  </a:lnTo>
                  <a:lnTo>
                    <a:pt x="1906381" y="114300"/>
                  </a:lnTo>
                  <a:lnTo>
                    <a:pt x="2020253" y="114300"/>
                  </a:lnTo>
                  <a:lnTo>
                    <a:pt x="2043954" y="139700"/>
                  </a:lnTo>
                  <a:lnTo>
                    <a:pt x="2064904" y="165100"/>
                  </a:lnTo>
                  <a:lnTo>
                    <a:pt x="2082893" y="190500"/>
                  </a:lnTo>
                  <a:lnTo>
                    <a:pt x="2097715" y="215900"/>
                  </a:lnTo>
                  <a:lnTo>
                    <a:pt x="2200159" y="215900"/>
                  </a:lnTo>
                  <a:lnTo>
                    <a:pt x="2307062" y="241300"/>
                  </a:lnTo>
                  <a:lnTo>
                    <a:pt x="2359540" y="266700"/>
                  </a:lnTo>
                  <a:lnTo>
                    <a:pt x="2408718" y="304800"/>
                  </a:lnTo>
                  <a:lnTo>
                    <a:pt x="2452592" y="342900"/>
                  </a:lnTo>
                  <a:lnTo>
                    <a:pt x="2490640" y="381000"/>
                  </a:lnTo>
                  <a:lnTo>
                    <a:pt x="2522339" y="419100"/>
                  </a:lnTo>
                  <a:lnTo>
                    <a:pt x="2547168" y="457200"/>
                  </a:lnTo>
                  <a:lnTo>
                    <a:pt x="2564605" y="495300"/>
                  </a:lnTo>
                  <a:lnTo>
                    <a:pt x="2574127" y="546100"/>
                  </a:lnTo>
                  <a:lnTo>
                    <a:pt x="2578466" y="546100"/>
                  </a:lnTo>
                  <a:lnTo>
                    <a:pt x="2575983" y="558800"/>
                  </a:lnTo>
                  <a:lnTo>
                    <a:pt x="2595832" y="558800"/>
                  </a:lnTo>
                  <a:lnTo>
                    <a:pt x="2615049" y="571500"/>
                  </a:lnTo>
                  <a:lnTo>
                    <a:pt x="2633574" y="571500"/>
                  </a:lnTo>
                  <a:lnTo>
                    <a:pt x="2651348" y="584200"/>
                  </a:lnTo>
                  <a:lnTo>
                    <a:pt x="2565463" y="584200"/>
                  </a:lnTo>
                  <a:lnTo>
                    <a:pt x="2561358" y="596900"/>
                  </a:lnTo>
                  <a:lnTo>
                    <a:pt x="2537385" y="596900"/>
                  </a:lnTo>
                  <a:lnTo>
                    <a:pt x="2438758" y="668173"/>
                  </a:lnTo>
                  <a:close/>
                </a:path>
                <a:path w="2886710" h="2197100">
                  <a:moveTo>
                    <a:pt x="1918869" y="548752"/>
                  </a:moveTo>
                  <a:lnTo>
                    <a:pt x="1785360" y="139700"/>
                  </a:lnTo>
                  <a:lnTo>
                    <a:pt x="1810972" y="139700"/>
                  </a:lnTo>
                  <a:lnTo>
                    <a:pt x="1942616" y="540325"/>
                  </a:lnTo>
                  <a:lnTo>
                    <a:pt x="1922615" y="546100"/>
                  </a:lnTo>
                  <a:lnTo>
                    <a:pt x="1918869" y="548752"/>
                  </a:lnTo>
                  <a:close/>
                </a:path>
                <a:path w="2886710" h="2197100">
                  <a:moveTo>
                    <a:pt x="2200159" y="215900"/>
                  </a:moveTo>
                  <a:lnTo>
                    <a:pt x="2097715" y="215900"/>
                  </a:lnTo>
                  <a:lnTo>
                    <a:pt x="2147851" y="203200"/>
                  </a:lnTo>
                  <a:lnTo>
                    <a:pt x="2200159" y="215900"/>
                  </a:lnTo>
                  <a:close/>
                </a:path>
                <a:path w="2886710" h="2197100">
                  <a:moveTo>
                    <a:pt x="2010601" y="546289"/>
                  </a:moveTo>
                  <a:lnTo>
                    <a:pt x="2010335" y="546100"/>
                  </a:lnTo>
                  <a:lnTo>
                    <a:pt x="1986362" y="539138"/>
                  </a:lnTo>
                  <a:lnTo>
                    <a:pt x="2072818" y="241300"/>
                  </a:lnTo>
                  <a:lnTo>
                    <a:pt x="2108295" y="241300"/>
                  </a:lnTo>
                  <a:lnTo>
                    <a:pt x="2121022" y="266700"/>
                  </a:lnTo>
                  <a:lnTo>
                    <a:pt x="2090617" y="266700"/>
                  </a:lnTo>
                  <a:lnTo>
                    <a:pt x="2010601" y="546289"/>
                  </a:lnTo>
                  <a:close/>
                </a:path>
                <a:path w="2886710" h="2197100">
                  <a:moveTo>
                    <a:pt x="692198" y="638647"/>
                  </a:moveTo>
                  <a:lnTo>
                    <a:pt x="691698" y="254000"/>
                  </a:lnTo>
                  <a:lnTo>
                    <a:pt x="715293" y="254000"/>
                  </a:lnTo>
                  <a:lnTo>
                    <a:pt x="715779" y="635000"/>
                  </a:lnTo>
                  <a:lnTo>
                    <a:pt x="704135" y="635000"/>
                  </a:lnTo>
                  <a:lnTo>
                    <a:pt x="692198" y="638647"/>
                  </a:lnTo>
                  <a:close/>
                </a:path>
                <a:path w="2886710" h="2197100">
                  <a:moveTo>
                    <a:pt x="1155735" y="584200"/>
                  </a:moveTo>
                  <a:lnTo>
                    <a:pt x="1154518" y="584200"/>
                  </a:lnTo>
                  <a:lnTo>
                    <a:pt x="715293" y="254000"/>
                  </a:lnTo>
                  <a:lnTo>
                    <a:pt x="756300" y="254000"/>
                  </a:lnTo>
                  <a:lnTo>
                    <a:pt x="1168298" y="571068"/>
                  </a:lnTo>
                  <a:lnTo>
                    <a:pt x="1167697" y="571500"/>
                  </a:lnTo>
                  <a:lnTo>
                    <a:pt x="1163411" y="571500"/>
                  </a:lnTo>
                  <a:lnTo>
                    <a:pt x="1160543" y="579095"/>
                  </a:lnTo>
                  <a:lnTo>
                    <a:pt x="1155735" y="584200"/>
                  </a:lnTo>
                  <a:close/>
                </a:path>
                <a:path w="2886710" h="2197100">
                  <a:moveTo>
                    <a:pt x="2277335" y="620617"/>
                  </a:moveTo>
                  <a:lnTo>
                    <a:pt x="2090617" y="266700"/>
                  </a:lnTo>
                  <a:lnTo>
                    <a:pt x="2121022" y="266700"/>
                  </a:lnTo>
                  <a:lnTo>
                    <a:pt x="2292864" y="609673"/>
                  </a:lnTo>
                  <a:lnTo>
                    <a:pt x="2277335" y="620617"/>
                  </a:lnTo>
                  <a:close/>
                </a:path>
                <a:path w="2886710" h="2197100">
                  <a:moveTo>
                    <a:pt x="1289421" y="546100"/>
                  </a:moveTo>
                  <a:lnTo>
                    <a:pt x="1225376" y="546100"/>
                  </a:lnTo>
                  <a:lnTo>
                    <a:pt x="1229501" y="538337"/>
                  </a:lnTo>
                  <a:lnTo>
                    <a:pt x="1246296" y="533400"/>
                  </a:lnTo>
                  <a:lnTo>
                    <a:pt x="1289421" y="546100"/>
                  </a:lnTo>
                  <a:close/>
                </a:path>
                <a:path w="2886710" h="2197100">
                  <a:moveTo>
                    <a:pt x="1984342" y="546100"/>
                  </a:moveTo>
                  <a:lnTo>
                    <a:pt x="1944514" y="546100"/>
                  </a:lnTo>
                  <a:lnTo>
                    <a:pt x="1942616" y="540325"/>
                  </a:lnTo>
                  <a:lnTo>
                    <a:pt x="1966603" y="533400"/>
                  </a:lnTo>
                  <a:lnTo>
                    <a:pt x="1986362" y="539138"/>
                  </a:lnTo>
                  <a:lnTo>
                    <a:pt x="1984342" y="546100"/>
                  </a:lnTo>
                  <a:close/>
                </a:path>
                <a:path w="2886710" h="2197100">
                  <a:moveTo>
                    <a:pt x="2578466" y="546100"/>
                  </a:moveTo>
                  <a:lnTo>
                    <a:pt x="2574127" y="546100"/>
                  </a:lnTo>
                  <a:lnTo>
                    <a:pt x="2580948" y="533400"/>
                  </a:lnTo>
                  <a:lnTo>
                    <a:pt x="2578466" y="546100"/>
                  </a:lnTo>
                  <a:close/>
                </a:path>
                <a:path w="2886710" h="2197100">
                  <a:moveTo>
                    <a:pt x="1225376" y="546100"/>
                  </a:moveTo>
                  <a:lnTo>
                    <a:pt x="1224833" y="539709"/>
                  </a:lnTo>
                  <a:lnTo>
                    <a:pt x="1229501" y="538337"/>
                  </a:lnTo>
                  <a:lnTo>
                    <a:pt x="1225376" y="546100"/>
                  </a:lnTo>
                  <a:close/>
                </a:path>
                <a:path w="2886710" h="2197100">
                  <a:moveTo>
                    <a:pt x="1320384" y="571500"/>
                  </a:moveTo>
                  <a:lnTo>
                    <a:pt x="1168858" y="571500"/>
                  </a:lnTo>
                  <a:lnTo>
                    <a:pt x="1168298" y="571068"/>
                  </a:lnTo>
                  <a:lnTo>
                    <a:pt x="1203092" y="546100"/>
                  </a:lnTo>
                  <a:lnTo>
                    <a:pt x="1224833" y="539709"/>
                  </a:lnTo>
                  <a:lnTo>
                    <a:pt x="1225376" y="546100"/>
                  </a:lnTo>
                  <a:lnTo>
                    <a:pt x="1289421" y="546100"/>
                  </a:lnTo>
                  <a:lnTo>
                    <a:pt x="1318143" y="566805"/>
                  </a:lnTo>
                  <a:lnTo>
                    <a:pt x="1320384" y="571500"/>
                  </a:lnTo>
                  <a:close/>
                </a:path>
                <a:path w="2886710" h="2197100">
                  <a:moveTo>
                    <a:pt x="2007021" y="558800"/>
                  </a:moveTo>
                  <a:lnTo>
                    <a:pt x="1922148" y="558800"/>
                  </a:lnTo>
                  <a:lnTo>
                    <a:pt x="1929246" y="546100"/>
                  </a:lnTo>
                  <a:lnTo>
                    <a:pt x="1999827" y="546100"/>
                  </a:lnTo>
                  <a:lnTo>
                    <a:pt x="2007021" y="558800"/>
                  </a:lnTo>
                  <a:close/>
                </a:path>
                <a:path w="2886710" h="2197100">
                  <a:moveTo>
                    <a:pt x="2028197" y="558800"/>
                  </a:moveTo>
                  <a:lnTo>
                    <a:pt x="2007021" y="558800"/>
                  </a:lnTo>
                  <a:lnTo>
                    <a:pt x="2010601" y="546289"/>
                  </a:lnTo>
                  <a:lnTo>
                    <a:pt x="2028197" y="558800"/>
                  </a:lnTo>
                  <a:close/>
                </a:path>
                <a:path w="2886710" h="2197100">
                  <a:moveTo>
                    <a:pt x="1919978" y="760132"/>
                  </a:moveTo>
                  <a:lnTo>
                    <a:pt x="1886749" y="736600"/>
                  </a:lnTo>
                  <a:lnTo>
                    <a:pt x="1862597" y="698500"/>
                  </a:lnTo>
                  <a:lnTo>
                    <a:pt x="1853748" y="647700"/>
                  </a:lnTo>
                  <a:lnTo>
                    <a:pt x="1862597" y="609600"/>
                  </a:lnTo>
                  <a:lnTo>
                    <a:pt x="1886749" y="571500"/>
                  </a:lnTo>
                  <a:lnTo>
                    <a:pt x="1918869" y="548752"/>
                  </a:lnTo>
                  <a:lnTo>
                    <a:pt x="1922148" y="558800"/>
                  </a:lnTo>
                  <a:lnTo>
                    <a:pt x="2028197" y="558800"/>
                  </a:lnTo>
                  <a:lnTo>
                    <a:pt x="2046059" y="571500"/>
                  </a:lnTo>
                  <a:lnTo>
                    <a:pt x="2070152" y="609600"/>
                  </a:lnTo>
                  <a:lnTo>
                    <a:pt x="2076042" y="635000"/>
                  </a:lnTo>
                  <a:lnTo>
                    <a:pt x="1860268" y="635000"/>
                  </a:lnTo>
                  <a:lnTo>
                    <a:pt x="1859737" y="647700"/>
                  </a:lnTo>
                  <a:lnTo>
                    <a:pt x="1859400" y="647700"/>
                  </a:lnTo>
                  <a:lnTo>
                    <a:pt x="1859400" y="660400"/>
                  </a:lnTo>
                  <a:lnTo>
                    <a:pt x="2072541" y="660400"/>
                  </a:lnTo>
                  <a:lnTo>
                    <a:pt x="2071215" y="673100"/>
                  </a:lnTo>
                  <a:lnTo>
                    <a:pt x="2069058" y="685800"/>
                  </a:lnTo>
                  <a:lnTo>
                    <a:pt x="2072273" y="686305"/>
                  </a:lnTo>
                  <a:lnTo>
                    <a:pt x="2070152" y="698500"/>
                  </a:lnTo>
                  <a:lnTo>
                    <a:pt x="2046059" y="736600"/>
                  </a:lnTo>
                  <a:lnTo>
                    <a:pt x="2028197" y="749300"/>
                  </a:lnTo>
                  <a:lnTo>
                    <a:pt x="1923377" y="749300"/>
                  </a:lnTo>
                  <a:lnTo>
                    <a:pt x="1919978" y="760132"/>
                  </a:lnTo>
                  <a:close/>
                </a:path>
                <a:path w="2886710" h="2197100">
                  <a:moveTo>
                    <a:pt x="1324656" y="571500"/>
                  </a:moveTo>
                  <a:lnTo>
                    <a:pt x="1320384" y="571500"/>
                  </a:lnTo>
                  <a:lnTo>
                    <a:pt x="1318143" y="566805"/>
                  </a:lnTo>
                  <a:lnTo>
                    <a:pt x="1324656" y="571500"/>
                  </a:lnTo>
                  <a:close/>
                </a:path>
                <a:path w="2886710" h="2197100">
                  <a:moveTo>
                    <a:pt x="1330639" y="584200"/>
                  </a:moveTo>
                  <a:lnTo>
                    <a:pt x="1158615" y="584200"/>
                  </a:lnTo>
                  <a:lnTo>
                    <a:pt x="1160543" y="579095"/>
                  </a:lnTo>
                  <a:lnTo>
                    <a:pt x="1167697" y="571500"/>
                  </a:lnTo>
                  <a:lnTo>
                    <a:pt x="1168298" y="571068"/>
                  </a:lnTo>
                  <a:lnTo>
                    <a:pt x="1168858" y="571500"/>
                  </a:lnTo>
                  <a:lnTo>
                    <a:pt x="1324656" y="571500"/>
                  </a:lnTo>
                  <a:lnTo>
                    <a:pt x="1326595" y="573573"/>
                  </a:lnTo>
                  <a:lnTo>
                    <a:pt x="1330639" y="584200"/>
                  </a:lnTo>
                  <a:close/>
                </a:path>
                <a:path w="2886710" h="2197100">
                  <a:moveTo>
                    <a:pt x="1330639" y="584200"/>
                  </a:moveTo>
                  <a:lnTo>
                    <a:pt x="1326595" y="573573"/>
                  </a:lnTo>
                  <a:lnTo>
                    <a:pt x="1333720" y="581187"/>
                  </a:lnTo>
                  <a:lnTo>
                    <a:pt x="1330639" y="584200"/>
                  </a:lnTo>
                  <a:close/>
                </a:path>
                <a:path w="2886710" h="2197100">
                  <a:moveTo>
                    <a:pt x="1135191" y="648599"/>
                  </a:moveTo>
                  <a:lnTo>
                    <a:pt x="1134984" y="647700"/>
                  </a:lnTo>
                  <a:lnTo>
                    <a:pt x="1143772" y="596900"/>
                  </a:lnTo>
                  <a:lnTo>
                    <a:pt x="1160543" y="579095"/>
                  </a:lnTo>
                  <a:lnTo>
                    <a:pt x="1158615" y="584200"/>
                  </a:lnTo>
                  <a:lnTo>
                    <a:pt x="1336538" y="584200"/>
                  </a:lnTo>
                  <a:lnTo>
                    <a:pt x="1348421" y="596900"/>
                  </a:lnTo>
                  <a:lnTo>
                    <a:pt x="1354959" y="635000"/>
                  </a:lnTo>
                  <a:lnTo>
                    <a:pt x="1352836" y="635000"/>
                  </a:lnTo>
                  <a:lnTo>
                    <a:pt x="1353029" y="647700"/>
                  </a:lnTo>
                  <a:lnTo>
                    <a:pt x="1139478" y="647700"/>
                  </a:lnTo>
                  <a:lnTo>
                    <a:pt x="1135191" y="648599"/>
                  </a:lnTo>
                  <a:close/>
                </a:path>
                <a:path w="2886710" h="2197100">
                  <a:moveTo>
                    <a:pt x="1336538" y="584200"/>
                  </a:moveTo>
                  <a:lnTo>
                    <a:pt x="1330639" y="584200"/>
                  </a:lnTo>
                  <a:lnTo>
                    <a:pt x="1333720" y="581187"/>
                  </a:lnTo>
                  <a:lnTo>
                    <a:pt x="1336538" y="584200"/>
                  </a:lnTo>
                  <a:close/>
                </a:path>
                <a:path w="2886710" h="2197100">
                  <a:moveTo>
                    <a:pt x="2738439" y="863600"/>
                  </a:moveTo>
                  <a:lnTo>
                    <a:pt x="2703022" y="863600"/>
                  </a:lnTo>
                  <a:lnTo>
                    <a:pt x="2716009" y="812800"/>
                  </a:lnTo>
                  <a:lnTo>
                    <a:pt x="2718390" y="774700"/>
                  </a:lnTo>
                  <a:lnTo>
                    <a:pt x="2710680" y="723900"/>
                  </a:lnTo>
                  <a:lnTo>
                    <a:pt x="2693394" y="685800"/>
                  </a:lnTo>
                  <a:lnTo>
                    <a:pt x="2667046" y="647700"/>
                  </a:lnTo>
                  <a:lnTo>
                    <a:pt x="2632152" y="609600"/>
                  </a:lnTo>
                  <a:lnTo>
                    <a:pt x="2616434" y="609600"/>
                  </a:lnTo>
                  <a:lnTo>
                    <a:pt x="2600036" y="596900"/>
                  </a:lnTo>
                  <a:lnTo>
                    <a:pt x="2583024" y="596900"/>
                  </a:lnTo>
                  <a:lnTo>
                    <a:pt x="2565463" y="584200"/>
                  </a:lnTo>
                  <a:lnTo>
                    <a:pt x="2651348" y="584200"/>
                  </a:lnTo>
                  <a:lnTo>
                    <a:pt x="2685684" y="622300"/>
                  </a:lnTo>
                  <a:lnTo>
                    <a:pt x="2713287" y="647700"/>
                  </a:lnTo>
                  <a:lnTo>
                    <a:pt x="2733819" y="685800"/>
                  </a:lnTo>
                  <a:lnTo>
                    <a:pt x="2746939" y="736600"/>
                  </a:lnTo>
                  <a:lnTo>
                    <a:pt x="2752309" y="774700"/>
                  </a:lnTo>
                  <a:lnTo>
                    <a:pt x="2749589" y="812800"/>
                  </a:lnTo>
                  <a:lnTo>
                    <a:pt x="2738439" y="863600"/>
                  </a:lnTo>
                  <a:close/>
                </a:path>
                <a:path w="2886710" h="2197100">
                  <a:moveTo>
                    <a:pt x="2399358" y="622300"/>
                  </a:moveTo>
                  <a:lnTo>
                    <a:pt x="2299190" y="622300"/>
                  </a:lnTo>
                  <a:lnTo>
                    <a:pt x="2292864" y="609673"/>
                  </a:lnTo>
                  <a:lnTo>
                    <a:pt x="2337078" y="596900"/>
                  </a:lnTo>
                  <a:lnTo>
                    <a:pt x="2381260" y="609600"/>
                  </a:lnTo>
                  <a:lnTo>
                    <a:pt x="2399358" y="622300"/>
                  </a:lnTo>
                  <a:close/>
                </a:path>
                <a:path w="2886710" h="2197100">
                  <a:moveTo>
                    <a:pt x="2375657" y="1171359"/>
                  </a:moveTo>
                  <a:lnTo>
                    <a:pt x="2371688" y="1168400"/>
                  </a:lnTo>
                  <a:lnTo>
                    <a:pt x="2351174" y="1168400"/>
                  </a:lnTo>
                  <a:lnTo>
                    <a:pt x="2537385" y="596900"/>
                  </a:lnTo>
                  <a:lnTo>
                    <a:pt x="2561358" y="596900"/>
                  </a:lnTo>
                  <a:lnTo>
                    <a:pt x="2375657" y="1171359"/>
                  </a:lnTo>
                  <a:close/>
                </a:path>
                <a:path w="2886710" h="2197100">
                  <a:moveTo>
                    <a:pt x="2450909" y="711200"/>
                  </a:moveTo>
                  <a:lnTo>
                    <a:pt x="2230682" y="711200"/>
                  </a:lnTo>
                  <a:lnTo>
                    <a:pt x="2231176" y="698500"/>
                  </a:lnTo>
                  <a:lnTo>
                    <a:pt x="2232466" y="698500"/>
                  </a:lnTo>
                  <a:lnTo>
                    <a:pt x="2234623" y="685800"/>
                  </a:lnTo>
                  <a:lnTo>
                    <a:pt x="2229825" y="685046"/>
                  </a:lnTo>
                  <a:lnTo>
                    <a:pt x="2232621" y="673100"/>
                  </a:lnTo>
                  <a:lnTo>
                    <a:pt x="2256929" y="635000"/>
                  </a:lnTo>
                  <a:lnTo>
                    <a:pt x="2277335" y="620617"/>
                  </a:lnTo>
                  <a:lnTo>
                    <a:pt x="2278222" y="622300"/>
                  </a:lnTo>
                  <a:lnTo>
                    <a:pt x="2399358" y="622300"/>
                  </a:lnTo>
                  <a:lnTo>
                    <a:pt x="2417456" y="635000"/>
                  </a:lnTo>
                  <a:lnTo>
                    <a:pt x="2423436" y="644312"/>
                  </a:lnTo>
                  <a:lnTo>
                    <a:pt x="2418734" y="647700"/>
                  </a:lnTo>
                  <a:lnTo>
                    <a:pt x="2423831" y="647700"/>
                  </a:lnTo>
                  <a:lnTo>
                    <a:pt x="2428266" y="660400"/>
                  </a:lnTo>
                  <a:lnTo>
                    <a:pt x="2431941" y="673100"/>
                  </a:lnTo>
                  <a:lnTo>
                    <a:pt x="2441921" y="673100"/>
                  </a:lnTo>
                  <a:lnTo>
                    <a:pt x="2450909" y="711200"/>
                  </a:lnTo>
                  <a:close/>
                </a:path>
                <a:path w="2886710" h="2197100">
                  <a:moveTo>
                    <a:pt x="715783" y="638554"/>
                  </a:moveTo>
                  <a:lnTo>
                    <a:pt x="704135" y="635000"/>
                  </a:lnTo>
                  <a:lnTo>
                    <a:pt x="715779" y="635000"/>
                  </a:lnTo>
                  <a:lnTo>
                    <a:pt x="715783" y="638554"/>
                  </a:lnTo>
                  <a:close/>
                </a:path>
                <a:path w="2886710" h="2197100">
                  <a:moveTo>
                    <a:pt x="1855960" y="660400"/>
                  </a:moveTo>
                  <a:lnTo>
                    <a:pt x="1354233" y="660400"/>
                  </a:lnTo>
                  <a:lnTo>
                    <a:pt x="1357138" y="647700"/>
                  </a:lnTo>
                  <a:lnTo>
                    <a:pt x="1354959" y="635000"/>
                  </a:lnTo>
                  <a:lnTo>
                    <a:pt x="1856698" y="635000"/>
                  </a:lnTo>
                  <a:lnTo>
                    <a:pt x="1853748" y="647700"/>
                  </a:lnTo>
                  <a:lnTo>
                    <a:pt x="1855960" y="660400"/>
                  </a:lnTo>
                  <a:close/>
                </a:path>
                <a:path w="2886710" h="2197100">
                  <a:moveTo>
                    <a:pt x="2076678" y="660978"/>
                  </a:moveTo>
                  <a:lnTo>
                    <a:pt x="2072999" y="660400"/>
                  </a:lnTo>
                  <a:lnTo>
                    <a:pt x="1859400" y="660400"/>
                  </a:lnTo>
                  <a:lnTo>
                    <a:pt x="1859400" y="647700"/>
                  </a:lnTo>
                  <a:lnTo>
                    <a:pt x="1859737" y="647700"/>
                  </a:lnTo>
                  <a:lnTo>
                    <a:pt x="1860268" y="635000"/>
                  </a:lnTo>
                  <a:lnTo>
                    <a:pt x="2076042" y="635000"/>
                  </a:lnTo>
                  <a:lnTo>
                    <a:pt x="2078988" y="647700"/>
                  </a:lnTo>
                  <a:lnTo>
                    <a:pt x="2076678" y="660978"/>
                  </a:lnTo>
                  <a:close/>
                </a:path>
                <a:path w="2886710" h="2197100">
                  <a:moveTo>
                    <a:pt x="781208" y="722894"/>
                  </a:moveTo>
                  <a:lnTo>
                    <a:pt x="779232" y="711200"/>
                  </a:lnTo>
                  <a:lnTo>
                    <a:pt x="761708" y="685800"/>
                  </a:lnTo>
                  <a:lnTo>
                    <a:pt x="735781" y="673100"/>
                  </a:lnTo>
                  <a:lnTo>
                    <a:pt x="715817" y="665088"/>
                  </a:lnTo>
                  <a:lnTo>
                    <a:pt x="715783" y="638554"/>
                  </a:lnTo>
                  <a:lnTo>
                    <a:pt x="745751" y="647700"/>
                  </a:lnTo>
                  <a:lnTo>
                    <a:pt x="779817" y="673100"/>
                  </a:lnTo>
                  <a:lnTo>
                    <a:pt x="802828" y="698500"/>
                  </a:lnTo>
                  <a:lnTo>
                    <a:pt x="806019" y="717687"/>
                  </a:lnTo>
                  <a:lnTo>
                    <a:pt x="781208" y="722894"/>
                  </a:lnTo>
                  <a:close/>
                </a:path>
                <a:path w="2886710" h="2197100">
                  <a:moveTo>
                    <a:pt x="599036" y="756989"/>
                  </a:moveTo>
                  <a:lnTo>
                    <a:pt x="605737" y="698500"/>
                  </a:lnTo>
                  <a:lnTo>
                    <a:pt x="662578" y="647700"/>
                  </a:lnTo>
                  <a:lnTo>
                    <a:pt x="692198" y="638647"/>
                  </a:lnTo>
                  <a:lnTo>
                    <a:pt x="692232" y="665177"/>
                  </a:lnTo>
                  <a:lnTo>
                    <a:pt x="672495" y="673100"/>
                  </a:lnTo>
                  <a:lnTo>
                    <a:pt x="646571" y="685800"/>
                  </a:lnTo>
                  <a:lnTo>
                    <a:pt x="629049" y="711200"/>
                  </a:lnTo>
                  <a:lnTo>
                    <a:pt x="622611" y="749300"/>
                  </a:lnTo>
                  <a:lnTo>
                    <a:pt x="623221" y="751703"/>
                  </a:lnTo>
                  <a:lnTo>
                    <a:pt x="599036" y="756989"/>
                  </a:lnTo>
                  <a:close/>
                </a:path>
                <a:path w="2886710" h="2197100">
                  <a:moveTo>
                    <a:pt x="1140962" y="673616"/>
                  </a:moveTo>
                  <a:lnTo>
                    <a:pt x="1135191" y="648599"/>
                  </a:lnTo>
                  <a:lnTo>
                    <a:pt x="1139478" y="647700"/>
                  </a:lnTo>
                  <a:lnTo>
                    <a:pt x="1140057" y="660400"/>
                  </a:lnTo>
                  <a:lnTo>
                    <a:pt x="1141443" y="673100"/>
                  </a:lnTo>
                  <a:lnTo>
                    <a:pt x="1143696" y="673100"/>
                  </a:lnTo>
                  <a:lnTo>
                    <a:pt x="1140962" y="673616"/>
                  </a:lnTo>
                  <a:close/>
                </a:path>
                <a:path w="2886710" h="2197100">
                  <a:moveTo>
                    <a:pt x="1218872" y="753938"/>
                  </a:moveTo>
                  <a:lnTo>
                    <a:pt x="1203092" y="749300"/>
                  </a:lnTo>
                  <a:lnTo>
                    <a:pt x="1167697" y="723900"/>
                  </a:lnTo>
                  <a:lnTo>
                    <a:pt x="1143772" y="685800"/>
                  </a:lnTo>
                  <a:lnTo>
                    <a:pt x="1140962" y="673616"/>
                  </a:lnTo>
                  <a:lnTo>
                    <a:pt x="1143696" y="673100"/>
                  </a:lnTo>
                  <a:lnTo>
                    <a:pt x="1141443" y="673100"/>
                  </a:lnTo>
                  <a:lnTo>
                    <a:pt x="1140057" y="660400"/>
                  </a:lnTo>
                  <a:lnTo>
                    <a:pt x="1139478" y="647700"/>
                  </a:lnTo>
                  <a:lnTo>
                    <a:pt x="1352692" y="647700"/>
                  </a:lnTo>
                  <a:lnTo>
                    <a:pt x="1352185" y="660400"/>
                  </a:lnTo>
                  <a:lnTo>
                    <a:pt x="1354233" y="660400"/>
                  </a:lnTo>
                  <a:lnTo>
                    <a:pt x="1348421" y="685800"/>
                  </a:lnTo>
                  <a:lnTo>
                    <a:pt x="1332577" y="711200"/>
                  </a:lnTo>
                  <a:lnTo>
                    <a:pt x="1328434" y="711200"/>
                  </a:lnTo>
                  <a:lnTo>
                    <a:pt x="1323155" y="723900"/>
                  </a:lnTo>
                  <a:lnTo>
                    <a:pt x="1317299" y="723900"/>
                  </a:lnTo>
                  <a:lnTo>
                    <a:pt x="1320580" y="726837"/>
                  </a:lnTo>
                  <a:lnTo>
                    <a:pt x="1289421" y="749300"/>
                  </a:lnTo>
                  <a:lnTo>
                    <a:pt x="1219531" y="749300"/>
                  </a:lnTo>
                  <a:lnTo>
                    <a:pt x="1218872" y="753938"/>
                  </a:lnTo>
                  <a:close/>
                </a:path>
                <a:path w="2886710" h="2197100">
                  <a:moveTo>
                    <a:pt x="809123" y="736348"/>
                  </a:moveTo>
                  <a:lnTo>
                    <a:pt x="806019" y="717687"/>
                  </a:lnTo>
                  <a:lnTo>
                    <a:pt x="1135191" y="648599"/>
                  </a:lnTo>
                  <a:lnTo>
                    <a:pt x="1140962" y="673616"/>
                  </a:lnTo>
                  <a:lnTo>
                    <a:pt x="809123" y="736348"/>
                  </a:lnTo>
                  <a:close/>
                </a:path>
                <a:path w="2886710" h="2197100">
                  <a:moveTo>
                    <a:pt x="628049" y="770753"/>
                  </a:moveTo>
                  <a:lnTo>
                    <a:pt x="623221" y="751703"/>
                  </a:lnTo>
                  <a:lnTo>
                    <a:pt x="692325" y="736600"/>
                  </a:lnTo>
                  <a:lnTo>
                    <a:pt x="692232" y="665177"/>
                  </a:lnTo>
                  <a:lnTo>
                    <a:pt x="704135" y="660400"/>
                  </a:lnTo>
                  <a:lnTo>
                    <a:pt x="715817" y="665088"/>
                  </a:lnTo>
                  <a:lnTo>
                    <a:pt x="715908" y="736600"/>
                  </a:lnTo>
                  <a:lnTo>
                    <a:pt x="783524" y="736600"/>
                  </a:lnTo>
                  <a:lnTo>
                    <a:pt x="784275" y="741045"/>
                  </a:lnTo>
                  <a:lnTo>
                    <a:pt x="740612" y="749300"/>
                  </a:lnTo>
                  <a:lnTo>
                    <a:pt x="765412" y="762000"/>
                  </a:lnTo>
                  <a:lnTo>
                    <a:pt x="666223" y="762000"/>
                  </a:lnTo>
                  <a:lnTo>
                    <a:pt x="628049" y="770753"/>
                  </a:lnTo>
                  <a:close/>
                </a:path>
                <a:path w="2886710" h="2197100">
                  <a:moveTo>
                    <a:pt x="2072273" y="686305"/>
                  </a:moveTo>
                  <a:lnTo>
                    <a:pt x="2069058" y="685800"/>
                  </a:lnTo>
                  <a:lnTo>
                    <a:pt x="2071215" y="673100"/>
                  </a:lnTo>
                  <a:lnTo>
                    <a:pt x="2072541" y="660400"/>
                  </a:lnTo>
                  <a:lnTo>
                    <a:pt x="2072999" y="660400"/>
                  </a:lnTo>
                  <a:lnTo>
                    <a:pt x="2076678" y="660978"/>
                  </a:lnTo>
                  <a:lnTo>
                    <a:pt x="2072273" y="686305"/>
                  </a:lnTo>
                  <a:close/>
                </a:path>
                <a:path w="2886710" h="2197100">
                  <a:moveTo>
                    <a:pt x="2223952" y="710142"/>
                  </a:moveTo>
                  <a:lnTo>
                    <a:pt x="2072273" y="686305"/>
                  </a:lnTo>
                  <a:lnTo>
                    <a:pt x="2076678" y="660978"/>
                  </a:lnTo>
                  <a:lnTo>
                    <a:pt x="2229825" y="685046"/>
                  </a:lnTo>
                  <a:lnTo>
                    <a:pt x="2223952" y="710142"/>
                  </a:lnTo>
                  <a:close/>
                </a:path>
                <a:path w="2886710" h="2197100">
                  <a:moveTo>
                    <a:pt x="715908" y="736600"/>
                  </a:moveTo>
                  <a:lnTo>
                    <a:pt x="715817" y="665088"/>
                  </a:lnTo>
                  <a:lnTo>
                    <a:pt x="735781" y="673100"/>
                  </a:lnTo>
                  <a:lnTo>
                    <a:pt x="761708" y="685800"/>
                  </a:lnTo>
                  <a:lnTo>
                    <a:pt x="779232" y="711200"/>
                  </a:lnTo>
                  <a:lnTo>
                    <a:pt x="781208" y="722894"/>
                  </a:lnTo>
                  <a:lnTo>
                    <a:pt x="715908" y="736600"/>
                  </a:lnTo>
                  <a:close/>
                </a:path>
                <a:path w="2886710" h="2197100">
                  <a:moveTo>
                    <a:pt x="623221" y="751703"/>
                  </a:moveTo>
                  <a:lnTo>
                    <a:pt x="629049" y="711200"/>
                  </a:lnTo>
                  <a:lnTo>
                    <a:pt x="672495" y="673100"/>
                  </a:lnTo>
                  <a:lnTo>
                    <a:pt x="692232" y="665177"/>
                  </a:lnTo>
                  <a:lnTo>
                    <a:pt x="692325" y="736600"/>
                  </a:lnTo>
                  <a:lnTo>
                    <a:pt x="623221" y="751703"/>
                  </a:lnTo>
                  <a:close/>
                </a:path>
                <a:path w="2886710" h="2197100">
                  <a:moveTo>
                    <a:pt x="2441921" y="673100"/>
                  </a:moveTo>
                  <a:lnTo>
                    <a:pt x="2431941" y="673100"/>
                  </a:lnTo>
                  <a:lnTo>
                    <a:pt x="2438758" y="668173"/>
                  </a:lnTo>
                  <a:lnTo>
                    <a:pt x="2441921" y="673100"/>
                  </a:lnTo>
                  <a:close/>
                </a:path>
                <a:path w="2886710" h="2197100">
                  <a:moveTo>
                    <a:pt x="2230682" y="711200"/>
                  </a:moveTo>
                  <a:lnTo>
                    <a:pt x="2223952" y="710142"/>
                  </a:lnTo>
                  <a:lnTo>
                    <a:pt x="2229825" y="685046"/>
                  </a:lnTo>
                  <a:lnTo>
                    <a:pt x="2234623" y="685800"/>
                  </a:lnTo>
                  <a:lnTo>
                    <a:pt x="2232466" y="698500"/>
                  </a:lnTo>
                  <a:lnTo>
                    <a:pt x="2231176" y="698500"/>
                  </a:lnTo>
                  <a:lnTo>
                    <a:pt x="2230682" y="711200"/>
                  </a:lnTo>
                  <a:close/>
                </a:path>
                <a:path w="2886710" h="2197100">
                  <a:moveTo>
                    <a:pt x="2243143" y="778492"/>
                  </a:moveTo>
                  <a:lnTo>
                    <a:pt x="2232621" y="762000"/>
                  </a:lnTo>
                  <a:lnTo>
                    <a:pt x="2223705" y="711200"/>
                  </a:lnTo>
                  <a:lnTo>
                    <a:pt x="2223952" y="710142"/>
                  </a:lnTo>
                  <a:lnTo>
                    <a:pt x="2230682" y="711200"/>
                  </a:lnTo>
                  <a:lnTo>
                    <a:pt x="2450909" y="711200"/>
                  </a:lnTo>
                  <a:lnTo>
                    <a:pt x="2441921" y="762000"/>
                  </a:lnTo>
                  <a:lnTo>
                    <a:pt x="2433766" y="774700"/>
                  </a:lnTo>
                  <a:lnTo>
                    <a:pt x="2247734" y="774700"/>
                  </a:lnTo>
                  <a:lnTo>
                    <a:pt x="2243143" y="778492"/>
                  </a:lnTo>
                  <a:close/>
                </a:path>
                <a:path w="2886710" h="2197100">
                  <a:moveTo>
                    <a:pt x="1320580" y="726837"/>
                  </a:moveTo>
                  <a:lnTo>
                    <a:pt x="1317299" y="723900"/>
                  </a:lnTo>
                  <a:lnTo>
                    <a:pt x="1323155" y="723900"/>
                  </a:lnTo>
                  <a:lnTo>
                    <a:pt x="1328434" y="711200"/>
                  </a:lnTo>
                  <a:lnTo>
                    <a:pt x="1332577" y="711200"/>
                  </a:lnTo>
                  <a:lnTo>
                    <a:pt x="1324656" y="723900"/>
                  </a:lnTo>
                  <a:lnTo>
                    <a:pt x="1320580" y="726837"/>
                  </a:lnTo>
                  <a:close/>
                </a:path>
                <a:path w="2886710" h="2197100">
                  <a:moveTo>
                    <a:pt x="1725190" y="1089077"/>
                  </a:moveTo>
                  <a:lnTo>
                    <a:pt x="1320580" y="726837"/>
                  </a:lnTo>
                  <a:lnTo>
                    <a:pt x="1324656" y="723900"/>
                  </a:lnTo>
                  <a:lnTo>
                    <a:pt x="1332577" y="711200"/>
                  </a:lnTo>
                  <a:lnTo>
                    <a:pt x="1333025" y="711200"/>
                  </a:lnTo>
                  <a:lnTo>
                    <a:pt x="1740876" y="1074274"/>
                  </a:lnTo>
                  <a:lnTo>
                    <a:pt x="1733868" y="1079500"/>
                  </a:lnTo>
                  <a:lnTo>
                    <a:pt x="1725190" y="1089077"/>
                  </a:lnTo>
                  <a:close/>
                </a:path>
                <a:path w="2886710" h="2197100">
                  <a:moveTo>
                    <a:pt x="783524" y="736600"/>
                  </a:moveTo>
                  <a:lnTo>
                    <a:pt x="715908" y="736600"/>
                  </a:lnTo>
                  <a:lnTo>
                    <a:pt x="781208" y="722894"/>
                  </a:lnTo>
                  <a:lnTo>
                    <a:pt x="783524" y="736600"/>
                  </a:lnTo>
                  <a:close/>
                </a:path>
                <a:path w="2886710" h="2197100">
                  <a:moveTo>
                    <a:pt x="804071" y="781796"/>
                  </a:moveTo>
                  <a:lnTo>
                    <a:pt x="780494" y="769722"/>
                  </a:lnTo>
                  <a:lnTo>
                    <a:pt x="785670" y="749300"/>
                  </a:lnTo>
                  <a:lnTo>
                    <a:pt x="784275" y="741045"/>
                  </a:lnTo>
                  <a:lnTo>
                    <a:pt x="809123" y="736348"/>
                  </a:lnTo>
                  <a:lnTo>
                    <a:pt x="811277" y="749300"/>
                  </a:lnTo>
                  <a:lnTo>
                    <a:pt x="804071" y="781796"/>
                  </a:lnTo>
                  <a:close/>
                </a:path>
                <a:path w="2886710" h="2197100">
                  <a:moveTo>
                    <a:pt x="780494" y="769722"/>
                  </a:moveTo>
                  <a:lnTo>
                    <a:pt x="740612" y="749300"/>
                  </a:lnTo>
                  <a:lnTo>
                    <a:pt x="784275" y="741045"/>
                  </a:lnTo>
                  <a:lnTo>
                    <a:pt x="785670" y="749300"/>
                  </a:lnTo>
                  <a:lnTo>
                    <a:pt x="780494" y="769722"/>
                  </a:lnTo>
                  <a:close/>
                </a:path>
                <a:path w="2886710" h="2197100">
                  <a:moveTo>
                    <a:pt x="1241286" y="760527"/>
                  </a:moveTo>
                  <a:lnTo>
                    <a:pt x="1218872" y="753938"/>
                  </a:lnTo>
                  <a:lnTo>
                    <a:pt x="1219531" y="749300"/>
                  </a:lnTo>
                  <a:lnTo>
                    <a:pt x="1242874" y="749300"/>
                  </a:lnTo>
                  <a:lnTo>
                    <a:pt x="1241286" y="760527"/>
                  </a:lnTo>
                  <a:close/>
                </a:path>
                <a:path w="2886710" h="2197100">
                  <a:moveTo>
                    <a:pt x="1246296" y="762000"/>
                  </a:moveTo>
                  <a:lnTo>
                    <a:pt x="1241286" y="760527"/>
                  </a:lnTo>
                  <a:lnTo>
                    <a:pt x="1242874" y="749300"/>
                  </a:lnTo>
                  <a:lnTo>
                    <a:pt x="1289421" y="749300"/>
                  </a:lnTo>
                  <a:lnTo>
                    <a:pt x="1246296" y="762000"/>
                  </a:lnTo>
                  <a:close/>
                </a:path>
                <a:path w="2886710" h="2197100">
                  <a:moveTo>
                    <a:pt x="2010335" y="762000"/>
                  </a:moveTo>
                  <a:lnTo>
                    <a:pt x="1945876" y="762000"/>
                  </a:lnTo>
                  <a:lnTo>
                    <a:pt x="1938031" y="749300"/>
                  </a:lnTo>
                  <a:lnTo>
                    <a:pt x="2028197" y="749300"/>
                  </a:lnTo>
                  <a:lnTo>
                    <a:pt x="2010335" y="762000"/>
                  </a:lnTo>
                  <a:close/>
                </a:path>
                <a:path w="2886710" h="2197100">
                  <a:moveTo>
                    <a:pt x="1222007" y="896834"/>
                  </a:moveTo>
                  <a:lnTo>
                    <a:pt x="1199525" y="889964"/>
                  </a:lnTo>
                  <a:lnTo>
                    <a:pt x="1218872" y="753938"/>
                  </a:lnTo>
                  <a:lnTo>
                    <a:pt x="1241286" y="760527"/>
                  </a:lnTo>
                  <a:lnTo>
                    <a:pt x="1222007" y="896834"/>
                  </a:lnTo>
                  <a:close/>
                </a:path>
                <a:path w="2886710" h="2197100">
                  <a:moveTo>
                    <a:pt x="278518" y="850900"/>
                  </a:moveTo>
                  <a:lnTo>
                    <a:pt x="169372" y="850900"/>
                  </a:lnTo>
                  <a:lnTo>
                    <a:pt x="599036" y="756989"/>
                  </a:lnTo>
                  <a:lnTo>
                    <a:pt x="603319" y="776423"/>
                  </a:lnTo>
                  <a:lnTo>
                    <a:pt x="278518" y="850900"/>
                  </a:lnTo>
                  <a:close/>
                </a:path>
                <a:path w="2886710" h="2197100">
                  <a:moveTo>
                    <a:pt x="1852587" y="1055165"/>
                  </a:moveTo>
                  <a:lnTo>
                    <a:pt x="1851158" y="1054100"/>
                  </a:lnTo>
                  <a:lnTo>
                    <a:pt x="1829772" y="1047572"/>
                  </a:lnTo>
                  <a:lnTo>
                    <a:pt x="1919978" y="760132"/>
                  </a:lnTo>
                  <a:lnTo>
                    <a:pt x="1922615" y="762000"/>
                  </a:lnTo>
                  <a:lnTo>
                    <a:pt x="1945876" y="762000"/>
                  </a:lnTo>
                  <a:lnTo>
                    <a:pt x="1852587" y="1055165"/>
                  </a:lnTo>
                  <a:close/>
                </a:path>
                <a:path w="2886710" h="2197100">
                  <a:moveTo>
                    <a:pt x="638881" y="788951"/>
                  </a:moveTo>
                  <a:lnTo>
                    <a:pt x="629049" y="774700"/>
                  </a:lnTo>
                  <a:lnTo>
                    <a:pt x="628049" y="770753"/>
                  </a:lnTo>
                  <a:lnTo>
                    <a:pt x="666223" y="762000"/>
                  </a:lnTo>
                  <a:lnTo>
                    <a:pt x="638881" y="788951"/>
                  </a:lnTo>
                  <a:close/>
                </a:path>
                <a:path w="2886710" h="2197100">
                  <a:moveTo>
                    <a:pt x="656889" y="810209"/>
                  </a:moveTo>
                  <a:lnTo>
                    <a:pt x="646571" y="800100"/>
                  </a:lnTo>
                  <a:lnTo>
                    <a:pt x="638881" y="788951"/>
                  </a:lnTo>
                  <a:lnTo>
                    <a:pt x="666223" y="762000"/>
                  </a:lnTo>
                  <a:lnTo>
                    <a:pt x="706352" y="762000"/>
                  </a:lnTo>
                  <a:lnTo>
                    <a:pt x="656889" y="810209"/>
                  </a:lnTo>
                  <a:close/>
                </a:path>
                <a:path w="2886710" h="2197100">
                  <a:moveTo>
                    <a:pt x="735781" y="825500"/>
                  </a:moveTo>
                  <a:lnTo>
                    <a:pt x="672495" y="825500"/>
                  </a:lnTo>
                  <a:lnTo>
                    <a:pt x="656889" y="810209"/>
                  </a:lnTo>
                  <a:lnTo>
                    <a:pt x="706352" y="762000"/>
                  </a:lnTo>
                  <a:lnTo>
                    <a:pt x="767300" y="791994"/>
                  </a:lnTo>
                  <a:lnTo>
                    <a:pt x="761708" y="800100"/>
                  </a:lnTo>
                  <a:lnTo>
                    <a:pt x="735781" y="825500"/>
                  </a:lnTo>
                  <a:close/>
                </a:path>
                <a:path w="2886710" h="2197100">
                  <a:moveTo>
                    <a:pt x="767300" y="791994"/>
                  </a:moveTo>
                  <a:lnTo>
                    <a:pt x="706352" y="762000"/>
                  </a:lnTo>
                  <a:lnTo>
                    <a:pt x="765412" y="762000"/>
                  </a:lnTo>
                  <a:lnTo>
                    <a:pt x="780494" y="769722"/>
                  </a:lnTo>
                  <a:lnTo>
                    <a:pt x="779232" y="774700"/>
                  </a:lnTo>
                  <a:lnTo>
                    <a:pt x="767300" y="791994"/>
                  </a:lnTo>
                  <a:close/>
                </a:path>
                <a:path w="2886710" h="2197100">
                  <a:moveTo>
                    <a:pt x="618651" y="808892"/>
                  </a:moveTo>
                  <a:lnTo>
                    <a:pt x="605737" y="787400"/>
                  </a:lnTo>
                  <a:lnTo>
                    <a:pt x="603319" y="776423"/>
                  </a:lnTo>
                  <a:lnTo>
                    <a:pt x="628049" y="770753"/>
                  </a:lnTo>
                  <a:lnTo>
                    <a:pt x="629049" y="774700"/>
                  </a:lnTo>
                  <a:lnTo>
                    <a:pt x="638881" y="788951"/>
                  </a:lnTo>
                  <a:lnTo>
                    <a:pt x="618651" y="808892"/>
                  </a:lnTo>
                  <a:close/>
                </a:path>
                <a:path w="2886710" h="2197100">
                  <a:moveTo>
                    <a:pt x="2381260" y="825500"/>
                  </a:moveTo>
                  <a:lnTo>
                    <a:pt x="2292968" y="825500"/>
                  </a:lnTo>
                  <a:lnTo>
                    <a:pt x="2256929" y="800100"/>
                  </a:lnTo>
                  <a:lnTo>
                    <a:pt x="2253638" y="794942"/>
                  </a:lnTo>
                  <a:lnTo>
                    <a:pt x="2262701" y="787400"/>
                  </a:lnTo>
                  <a:lnTo>
                    <a:pt x="2252060" y="787400"/>
                  </a:lnTo>
                  <a:lnTo>
                    <a:pt x="2247734" y="774700"/>
                  </a:lnTo>
                  <a:lnTo>
                    <a:pt x="2433766" y="774700"/>
                  </a:lnTo>
                  <a:lnTo>
                    <a:pt x="2417456" y="800100"/>
                  </a:lnTo>
                  <a:lnTo>
                    <a:pt x="2381260" y="825500"/>
                  </a:lnTo>
                  <a:close/>
                </a:path>
                <a:path w="2886710" h="2197100">
                  <a:moveTo>
                    <a:pt x="1896628" y="1092085"/>
                  </a:moveTo>
                  <a:lnTo>
                    <a:pt x="1885225" y="1079500"/>
                  </a:lnTo>
                  <a:lnTo>
                    <a:pt x="1881864" y="1076994"/>
                  </a:lnTo>
                  <a:lnTo>
                    <a:pt x="2243143" y="778492"/>
                  </a:lnTo>
                  <a:lnTo>
                    <a:pt x="2253638" y="794942"/>
                  </a:lnTo>
                  <a:lnTo>
                    <a:pt x="1896628" y="1092085"/>
                  </a:lnTo>
                  <a:close/>
                </a:path>
                <a:path w="2886710" h="2197100">
                  <a:moveTo>
                    <a:pt x="1097259" y="954379"/>
                  </a:moveTo>
                  <a:lnTo>
                    <a:pt x="792549" y="804420"/>
                  </a:lnTo>
                  <a:lnTo>
                    <a:pt x="802828" y="787400"/>
                  </a:lnTo>
                  <a:lnTo>
                    <a:pt x="804071" y="781796"/>
                  </a:lnTo>
                  <a:lnTo>
                    <a:pt x="1107064" y="936956"/>
                  </a:lnTo>
                  <a:lnTo>
                    <a:pt x="1097676" y="952500"/>
                  </a:lnTo>
                  <a:lnTo>
                    <a:pt x="1097259" y="954379"/>
                  </a:lnTo>
                  <a:close/>
                </a:path>
                <a:path w="2886710" h="2197100">
                  <a:moveTo>
                    <a:pt x="779817" y="825500"/>
                  </a:moveTo>
                  <a:lnTo>
                    <a:pt x="735781" y="825500"/>
                  </a:lnTo>
                  <a:lnTo>
                    <a:pt x="761708" y="800100"/>
                  </a:lnTo>
                  <a:lnTo>
                    <a:pt x="767300" y="791994"/>
                  </a:lnTo>
                  <a:lnTo>
                    <a:pt x="792549" y="804420"/>
                  </a:lnTo>
                  <a:lnTo>
                    <a:pt x="779817" y="825500"/>
                  </a:lnTo>
                  <a:close/>
                </a:path>
                <a:path w="2886710" h="2197100">
                  <a:moveTo>
                    <a:pt x="172108" y="1282700"/>
                  </a:moveTo>
                  <a:lnTo>
                    <a:pt x="102165" y="1282700"/>
                  </a:lnTo>
                  <a:lnTo>
                    <a:pt x="94933" y="1270000"/>
                  </a:lnTo>
                  <a:lnTo>
                    <a:pt x="150862" y="1270000"/>
                  </a:lnTo>
                  <a:lnTo>
                    <a:pt x="618651" y="808892"/>
                  </a:lnTo>
                  <a:lnTo>
                    <a:pt x="628631" y="825500"/>
                  </a:lnTo>
                  <a:lnTo>
                    <a:pt x="637714" y="828898"/>
                  </a:lnTo>
                  <a:lnTo>
                    <a:pt x="172108" y="1282700"/>
                  </a:lnTo>
                  <a:close/>
                </a:path>
                <a:path w="2886710" h="2197100">
                  <a:moveTo>
                    <a:pt x="704135" y="850900"/>
                  </a:moveTo>
                  <a:lnTo>
                    <a:pt x="662578" y="838200"/>
                  </a:lnTo>
                  <a:lnTo>
                    <a:pt x="637714" y="828898"/>
                  </a:lnTo>
                  <a:lnTo>
                    <a:pt x="656889" y="810209"/>
                  </a:lnTo>
                  <a:lnTo>
                    <a:pt x="672495" y="825500"/>
                  </a:lnTo>
                  <a:lnTo>
                    <a:pt x="779817" y="825500"/>
                  </a:lnTo>
                  <a:lnTo>
                    <a:pt x="745751" y="838200"/>
                  </a:lnTo>
                  <a:lnTo>
                    <a:pt x="704135" y="850900"/>
                  </a:lnTo>
                  <a:close/>
                </a:path>
                <a:path w="2886710" h="2197100">
                  <a:moveTo>
                    <a:pt x="2434819" y="1259179"/>
                  </a:moveTo>
                  <a:lnTo>
                    <a:pt x="2429919" y="1237087"/>
                  </a:lnTo>
                  <a:lnTo>
                    <a:pt x="2811828" y="1143000"/>
                  </a:lnTo>
                  <a:lnTo>
                    <a:pt x="2823808" y="1092200"/>
                  </a:lnTo>
                  <a:lnTo>
                    <a:pt x="2825511" y="1055165"/>
                  </a:lnTo>
                  <a:lnTo>
                    <a:pt x="2825531" y="1053917"/>
                  </a:lnTo>
                  <a:lnTo>
                    <a:pt x="2817534" y="1003300"/>
                  </a:lnTo>
                  <a:lnTo>
                    <a:pt x="2800180" y="965200"/>
                  </a:lnTo>
                  <a:lnTo>
                    <a:pt x="2773951" y="927100"/>
                  </a:lnTo>
                  <a:lnTo>
                    <a:pt x="2739294" y="901700"/>
                  </a:lnTo>
                  <a:lnTo>
                    <a:pt x="2734244" y="901700"/>
                  </a:lnTo>
                  <a:lnTo>
                    <a:pt x="2728910" y="889000"/>
                  </a:lnTo>
                  <a:lnTo>
                    <a:pt x="2713940" y="889000"/>
                  </a:lnTo>
                  <a:lnTo>
                    <a:pt x="2709529" y="876300"/>
                  </a:lnTo>
                  <a:lnTo>
                    <a:pt x="2707734" y="876300"/>
                  </a:lnTo>
                  <a:lnTo>
                    <a:pt x="2698611" y="863600"/>
                  </a:lnTo>
                  <a:lnTo>
                    <a:pt x="2752815" y="863600"/>
                  </a:lnTo>
                  <a:lnTo>
                    <a:pt x="2758889" y="876300"/>
                  </a:lnTo>
                  <a:lnTo>
                    <a:pt x="2793881" y="901700"/>
                  </a:lnTo>
                  <a:lnTo>
                    <a:pt x="2821813" y="939800"/>
                  </a:lnTo>
                  <a:lnTo>
                    <a:pt x="2842347" y="977900"/>
                  </a:lnTo>
                  <a:lnTo>
                    <a:pt x="2855143" y="1016000"/>
                  </a:lnTo>
                  <a:lnTo>
                    <a:pt x="2859864" y="1066800"/>
                  </a:lnTo>
                  <a:lnTo>
                    <a:pt x="2856171" y="1104900"/>
                  </a:lnTo>
                  <a:lnTo>
                    <a:pt x="2843726" y="1155700"/>
                  </a:lnTo>
                  <a:lnTo>
                    <a:pt x="2843971" y="1155700"/>
                  </a:lnTo>
                  <a:lnTo>
                    <a:pt x="2844015" y="1168400"/>
                  </a:lnTo>
                  <a:lnTo>
                    <a:pt x="2810032" y="1168400"/>
                  </a:lnTo>
                  <a:lnTo>
                    <a:pt x="2755540" y="1193800"/>
                  </a:lnTo>
                  <a:lnTo>
                    <a:pt x="2708915" y="1193800"/>
                  </a:lnTo>
                  <a:lnTo>
                    <a:pt x="2434819" y="1259179"/>
                  </a:lnTo>
                  <a:close/>
                </a:path>
                <a:path w="2886710" h="2197100">
                  <a:moveTo>
                    <a:pt x="1131891" y="949669"/>
                  </a:moveTo>
                  <a:lnTo>
                    <a:pt x="1107064" y="936956"/>
                  </a:lnTo>
                  <a:lnTo>
                    <a:pt x="1120687" y="914400"/>
                  </a:lnTo>
                  <a:lnTo>
                    <a:pt x="1154753" y="901700"/>
                  </a:lnTo>
                  <a:lnTo>
                    <a:pt x="1196370" y="889000"/>
                  </a:lnTo>
                  <a:lnTo>
                    <a:pt x="1199525" y="889964"/>
                  </a:lnTo>
                  <a:lnTo>
                    <a:pt x="1196050" y="914400"/>
                  </a:lnTo>
                  <a:lnTo>
                    <a:pt x="1164581" y="914400"/>
                  </a:lnTo>
                  <a:lnTo>
                    <a:pt x="1138670" y="939800"/>
                  </a:lnTo>
                  <a:lnTo>
                    <a:pt x="1131891" y="949669"/>
                  </a:lnTo>
                  <a:close/>
                </a:path>
                <a:path w="2886710" h="2197100">
                  <a:moveTo>
                    <a:pt x="1255933" y="1050936"/>
                  </a:moveTo>
                  <a:lnTo>
                    <a:pt x="1208746" y="990600"/>
                  </a:lnTo>
                  <a:lnTo>
                    <a:pt x="1222007" y="896834"/>
                  </a:lnTo>
                  <a:lnTo>
                    <a:pt x="1237927" y="901700"/>
                  </a:lnTo>
                  <a:lnTo>
                    <a:pt x="1271874" y="914400"/>
                  </a:lnTo>
                  <a:lnTo>
                    <a:pt x="1227957" y="914400"/>
                  </a:lnTo>
                  <a:lnTo>
                    <a:pt x="1253764" y="939800"/>
                  </a:lnTo>
                  <a:lnTo>
                    <a:pt x="1271171" y="965200"/>
                  </a:lnTo>
                  <a:lnTo>
                    <a:pt x="1277555" y="990600"/>
                  </a:lnTo>
                  <a:lnTo>
                    <a:pt x="1271171" y="1028700"/>
                  </a:lnTo>
                  <a:lnTo>
                    <a:pt x="1255933" y="1050936"/>
                  </a:lnTo>
                  <a:close/>
                </a:path>
                <a:path w="2886710" h="2197100">
                  <a:moveTo>
                    <a:pt x="1187018" y="977900"/>
                  </a:moveTo>
                  <a:lnTo>
                    <a:pt x="1131891" y="949669"/>
                  </a:lnTo>
                  <a:lnTo>
                    <a:pt x="1138670" y="939800"/>
                  </a:lnTo>
                  <a:lnTo>
                    <a:pt x="1164581" y="914400"/>
                  </a:lnTo>
                  <a:lnTo>
                    <a:pt x="1196050" y="914400"/>
                  </a:lnTo>
                  <a:lnTo>
                    <a:pt x="1187018" y="977900"/>
                  </a:lnTo>
                  <a:close/>
                </a:path>
                <a:path w="2886710" h="2197100">
                  <a:moveTo>
                    <a:pt x="1210542" y="977900"/>
                  </a:moveTo>
                  <a:lnTo>
                    <a:pt x="1187018" y="977900"/>
                  </a:lnTo>
                  <a:lnTo>
                    <a:pt x="1196050" y="914400"/>
                  </a:lnTo>
                  <a:lnTo>
                    <a:pt x="1219523" y="914400"/>
                  </a:lnTo>
                  <a:lnTo>
                    <a:pt x="1210542" y="977900"/>
                  </a:lnTo>
                  <a:close/>
                </a:path>
                <a:path w="2886710" h="2197100">
                  <a:moveTo>
                    <a:pt x="1269644" y="1068468"/>
                  </a:moveTo>
                  <a:lnTo>
                    <a:pt x="1255933" y="1050936"/>
                  </a:lnTo>
                  <a:lnTo>
                    <a:pt x="1271171" y="1028700"/>
                  </a:lnTo>
                  <a:lnTo>
                    <a:pt x="1277555" y="990600"/>
                  </a:lnTo>
                  <a:lnTo>
                    <a:pt x="1271171" y="965200"/>
                  </a:lnTo>
                  <a:lnTo>
                    <a:pt x="1253764" y="939800"/>
                  </a:lnTo>
                  <a:lnTo>
                    <a:pt x="1227957" y="914400"/>
                  </a:lnTo>
                  <a:lnTo>
                    <a:pt x="1271874" y="914400"/>
                  </a:lnTo>
                  <a:lnTo>
                    <a:pt x="1294767" y="952500"/>
                  </a:lnTo>
                  <a:lnTo>
                    <a:pt x="1303163" y="990600"/>
                  </a:lnTo>
                  <a:lnTo>
                    <a:pt x="1294767" y="1041400"/>
                  </a:lnTo>
                  <a:lnTo>
                    <a:pt x="1271874" y="1066800"/>
                  </a:lnTo>
                  <a:lnTo>
                    <a:pt x="1269644" y="1068468"/>
                  </a:lnTo>
                  <a:close/>
                </a:path>
                <a:path w="2886710" h="2197100">
                  <a:moveTo>
                    <a:pt x="1130688" y="1042478"/>
                  </a:moveTo>
                  <a:lnTo>
                    <a:pt x="1121225" y="1028700"/>
                  </a:lnTo>
                  <a:lnTo>
                    <a:pt x="1119647" y="1019294"/>
                  </a:lnTo>
                  <a:lnTo>
                    <a:pt x="1170858" y="990600"/>
                  </a:lnTo>
                  <a:lnTo>
                    <a:pt x="1121007" y="966066"/>
                  </a:lnTo>
                  <a:lnTo>
                    <a:pt x="1121225" y="965200"/>
                  </a:lnTo>
                  <a:lnTo>
                    <a:pt x="1131891" y="949669"/>
                  </a:lnTo>
                  <a:lnTo>
                    <a:pt x="1187018" y="977900"/>
                  </a:lnTo>
                  <a:lnTo>
                    <a:pt x="1210542" y="977900"/>
                  </a:lnTo>
                  <a:lnTo>
                    <a:pt x="1208746" y="990600"/>
                  </a:lnTo>
                  <a:lnTo>
                    <a:pt x="1228610" y="1016000"/>
                  </a:lnTo>
                  <a:lnTo>
                    <a:pt x="1196731" y="1016000"/>
                  </a:lnTo>
                  <a:lnTo>
                    <a:pt x="1187441" y="1028700"/>
                  </a:lnTo>
                  <a:lnTo>
                    <a:pt x="1156795" y="1028700"/>
                  </a:lnTo>
                  <a:lnTo>
                    <a:pt x="1130688" y="1042478"/>
                  </a:lnTo>
                  <a:close/>
                </a:path>
                <a:path w="2886710" h="2197100">
                  <a:moveTo>
                    <a:pt x="1096186" y="1032440"/>
                  </a:moveTo>
                  <a:lnTo>
                    <a:pt x="1089227" y="990600"/>
                  </a:lnTo>
                  <a:lnTo>
                    <a:pt x="1097259" y="954379"/>
                  </a:lnTo>
                  <a:lnTo>
                    <a:pt x="1121007" y="966066"/>
                  </a:lnTo>
                  <a:lnTo>
                    <a:pt x="1114835" y="990600"/>
                  </a:lnTo>
                  <a:lnTo>
                    <a:pt x="1119647" y="1019294"/>
                  </a:lnTo>
                  <a:lnTo>
                    <a:pt x="1096186" y="1032440"/>
                  </a:lnTo>
                  <a:close/>
                </a:path>
                <a:path w="2886710" h="2197100">
                  <a:moveTo>
                    <a:pt x="1119647" y="1019294"/>
                  </a:moveTo>
                  <a:lnTo>
                    <a:pt x="1114835" y="990600"/>
                  </a:lnTo>
                  <a:lnTo>
                    <a:pt x="1121007" y="966066"/>
                  </a:lnTo>
                  <a:lnTo>
                    <a:pt x="1170858" y="990600"/>
                  </a:lnTo>
                  <a:lnTo>
                    <a:pt x="1119647" y="1019294"/>
                  </a:lnTo>
                  <a:close/>
                </a:path>
                <a:path w="2886710" h="2197100">
                  <a:moveTo>
                    <a:pt x="1196370" y="1079500"/>
                  </a:moveTo>
                  <a:lnTo>
                    <a:pt x="1164581" y="1066800"/>
                  </a:lnTo>
                  <a:lnTo>
                    <a:pt x="1160893" y="1064992"/>
                  </a:lnTo>
                  <a:lnTo>
                    <a:pt x="1196731" y="1016000"/>
                  </a:lnTo>
                  <a:lnTo>
                    <a:pt x="1234644" y="1063509"/>
                  </a:lnTo>
                  <a:lnTo>
                    <a:pt x="1227957" y="1066800"/>
                  </a:lnTo>
                  <a:lnTo>
                    <a:pt x="1196370" y="1079500"/>
                  </a:lnTo>
                  <a:close/>
                </a:path>
                <a:path w="2886710" h="2197100">
                  <a:moveTo>
                    <a:pt x="1234644" y="1063509"/>
                  </a:moveTo>
                  <a:lnTo>
                    <a:pt x="1196731" y="1016000"/>
                  </a:lnTo>
                  <a:lnTo>
                    <a:pt x="1228610" y="1016000"/>
                  </a:lnTo>
                  <a:lnTo>
                    <a:pt x="1255933" y="1050936"/>
                  </a:lnTo>
                  <a:lnTo>
                    <a:pt x="1253764" y="1054100"/>
                  </a:lnTo>
                  <a:lnTo>
                    <a:pt x="1234644" y="1063509"/>
                  </a:lnTo>
                  <a:close/>
                </a:path>
                <a:path w="2886710" h="2197100">
                  <a:moveTo>
                    <a:pt x="1138576" y="1053963"/>
                  </a:moveTo>
                  <a:lnTo>
                    <a:pt x="1130688" y="1042478"/>
                  </a:lnTo>
                  <a:lnTo>
                    <a:pt x="1156795" y="1028700"/>
                  </a:lnTo>
                  <a:lnTo>
                    <a:pt x="1138576" y="1053963"/>
                  </a:lnTo>
                  <a:close/>
                </a:path>
                <a:path w="2886710" h="2197100">
                  <a:moveTo>
                    <a:pt x="1160893" y="1064992"/>
                  </a:moveTo>
                  <a:lnTo>
                    <a:pt x="1138670" y="1054100"/>
                  </a:lnTo>
                  <a:lnTo>
                    <a:pt x="1138609" y="1053917"/>
                  </a:lnTo>
                  <a:lnTo>
                    <a:pt x="1156795" y="1028700"/>
                  </a:lnTo>
                  <a:lnTo>
                    <a:pt x="1187441" y="1028700"/>
                  </a:lnTo>
                  <a:lnTo>
                    <a:pt x="1160893" y="1064992"/>
                  </a:lnTo>
                  <a:close/>
                </a:path>
                <a:path w="2886710" h="2197100">
                  <a:moveTo>
                    <a:pt x="691214" y="1247547"/>
                  </a:moveTo>
                  <a:lnTo>
                    <a:pt x="688612" y="1231900"/>
                  </a:lnTo>
                  <a:lnTo>
                    <a:pt x="686523" y="1229593"/>
                  </a:lnTo>
                  <a:lnTo>
                    <a:pt x="898874" y="1143000"/>
                  </a:lnTo>
                  <a:lnTo>
                    <a:pt x="1096186" y="1032440"/>
                  </a:lnTo>
                  <a:lnTo>
                    <a:pt x="1097676" y="1041400"/>
                  </a:lnTo>
                  <a:lnTo>
                    <a:pt x="1109016" y="1053917"/>
                  </a:lnTo>
                  <a:lnTo>
                    <a:pt x="916167" y="1155700"/>
                  </a:lnTo>
                  <a:lnTo>
                    <a:pt x="916944" y="1168400"/>
                  </a:lnTo>
                  <a:lnTo>
                    <a:pt x="893186" y="1168400"/>
                  </a:lnTo>
                  <a:lnTo>
                    <a:pt x="691214" y="1247547"/>
                  </a:lnTo>
                  <a:close/>
                </a:path>
                <a:path w="2886710" h="2197100">
                  <a:moveTo>
                    <a:pt x="1757801" y="1089342"/>
                  </a:moveTo>
                  <a:lnTo>
                    <a:pt x="1740876" y="1074274"/>
                  </a:lnTo>
                  <a:lnTo>
                    <a:pt x="1767935" y="1054100"/>
                  </a:lnTo>
                  <a:lnTo>
                    <a:pt x="1809546" y="1041400"/>
                  </a:lnTo>
                  <a:lnTo>
                    <a:pt x="1829772" y="1047572"/>
                  </a:lnTo>
                  <a:lnTo>
                    <a:pt x="1823738" y="1066800"/>
                  </a:lnTo>
                  <a:lnTo>
                    <a:pt x="1809546" y="1066800"/>
                  </a:lnTo>
                  <a:lnTo>
                    <a:pt x="1777894" y="1079500"/>
                  </a:lnTo>
                  <a:lnTo>
                    <a:pt x="1757801" y="1089342"/>
                  </a:lnTo>
                  <a:close/>
                </a:path>
                <a:path w="2886710" h="2197100">
                  <a:moveTo>
                    <a:pt x="1126300" y="1070985"/>
                  </a:moveTo>
                  <a:lnTo>
                    <a:pt x="1120687" y="1066800"/>
                  </a:lnTo>
                  <a:lnTo>
                    <a:pt x="1109016" y="1053917"/>
                  </a:lnTo>
                  <a:lnTo>
                    <a:pt x="1130688" y="1042478"/>
                  </a:lnTo>
                  <a:lnTo>
                    <a:pt x="1138544" y="1053917"/>
                  </a:lnTo>
                  <a:lnTo>
                    <a:pt x="1138477" y="1054100"/>
                  </a:lnTo>
                  <a:lnTo>
                    <a:pt x="1126300" y="1070985"/>
                  </a:lnTo>
                  <a:close/>
                </a:path>
                <a:path w="2886710" h="2197100">
                  <a:moveTo>
                    <a:pt x="1864820" y="1091077"/>
                  </a:moveTo>
                  <a:lnTo>
                    <a:pt x="1844350" y="1081051"/>
                  </a:lnTo>
                  <a:lnTo>
                    <a:pt x="1852587" y="1055165"/>
                  </a:lnTo>
                  <a:lnTo>
                    <a:pt x="1881864" y="1076994"/>
                  </a:lnTo>
                  <a:lnTo>
                    <a:pt x="1864820" y="1091077"/>
                  </a:lnTo>
                  <a:close/>
                </a:path>
                <a:path w="2886710" h="2197100">
                  <a:moveTo>
                    <a:pt x="1247405" y="1079500"/>
                  </a:moveTo>
                  <a:lnTo>
                    <a:pt x="1196370" y="1079500"/>
                  </a:lnTo>
                  <a:lnTo>
                    <a:pt x="1227957" y="1066800"/>
                  </a:lnTo>
                  <a:lnTo>
                    <a:pt x="1234644" y="1063509"/>
                  </a:lnTo>
                  <a:lnTo>
                    <a:pt x="1247405" y="1079500"/>
                  </a:lnTo>
                  <a:close/>
                </a:path>
                <a:path w="2886710" h="2197100">
                  <a:moveTo>
                    <a:pt x="1196370" y="1104900"/>
                  </a:moveTo>
                  <a:lnTo>
                    <a:pt x="1154753" y="1092200"/>
                  </a:lnTo>
                  <a:lnTo>
                    <a:pt x="1145847" y="1085559"/>
                  </a:lnTo>
                  <a:lnTo>
                    <a:pt x="1160893" y="1064992"/>
                  </a:lnTo>
                  <a:lnTo>
                    <a:pt x="1164581" y="1066800"/>
                  </a:lnTo>
                  <a:lnTo>
                    <a:pt x="1196370" y="1079500"/>
                  </a:lnTo>
                  <a:lnTo>
                    <a:pt x="1247405" y="1079500"/>
                  </a:lnTo>
                  <a:lnTo>
                    <a:pt x="1250207" y="1083011"/>
                  </a:lnTo>
                  <a:lnTo>
                    <a:pt x="1237927" y="1092200"/>
                  </a:lnTo>
                  <a:lnTo>
                    <a:pt x="1196370" y="1104900"/>
                  </a:lnTo>
                  <a:close/>
                </a:path>
                <a:path w="2886710" h="2197100">
                  <a:moveTo>
                    <a:pt x="1803810" y="1130300"/>
                  </a:moveTo>
                  <a:lnTo>
                    <a:pt x="1757801" y="1089342"/>
                  </a:lnTo>
                  <a:lnTo>
                    <a:pt x="1777894" y="1079500"/>
                  </a:lnTo>
                  <a:lnTo>
                    <a:pt x="1809546" y="1066800"/>
                  </a:lnTo>
                  <a:lnTo>
                    <a:pt x="1822150" y="1071859"/>
                  </a:lnTo>
                  <a:lnTo>
                    <a:pt x="1803810" y="1130300"/>
                  </a:lnTo>
                  <a:close/>
                </a:path>
                <a:path w="2886710" h="2197100">
                  <a:moveTo>
                    <a:pt x="1822150" y="1071859"/>
                  </a:moveTo>
                  <a:lnTo>
                    <a:pt x="1809546" y="1066800"/>
                  </a:lnTo>
                  <a:lnTo>
                    <a:pt x="1823738" y="1066800"/>
                  </a:lnTo>
                  <a:lnTo>
                    <a:pt x="1822150" y="1071859"/>
                  </a:lnTo>
                  <a:close/>
                </a:path>
                <a:path w="2886710" h="2197100">
                  <a:moveTo>
                    <a:pt x="1340641" y="1429927"/>
                  </a:moveTo>
                  <a:lnTo>
                    <a:pt x="1330580" y="1422400"/>
                  </a:lnTo>
                  <a:lnTo>
                    <a:pt x="1321195" y="1419532"/>
                  </a:lnTo>
                  <a:lnTo>
                    <a:pt x="1389290" y="1257300"/>
                  </a:lnTo>
                  <a:lnTo>
                    <a:pt x="1250207" y="1083011"/>
                  </a:lnTo>
                  <a:lnTo>
                    <a:pt x="1269644" y="1068468"/>
                  </a:lnTo>
                  <a:lnTo>
                    <a:pt x="1407390" y="1244600"/>
                  </a:lnTo>
                  <a:lnTo>
                    <a:pt x="1499190" y="1244600"/>
                  </a:lnTo>
                  <a:lnTo>
                    <a:pt x="1447989" y="1257300"/>
                  </a:lnTo>
                  <a:lnTo>
                    <a:pt x="1494199" y="1270000"/>
                  </a:lnTo>
                  <a:lnTo>
                    <a:pt x="1409631" y="1270000"/>
                  </a:lnTo>
                  <a:lnTo>
                    <a:pt x="1340641" y="1429927"/>
                  </a:lnTo>
                  <a:close/>
                </a:path>
                <a:path w="2886710" h="2197100">
                  <a:moveTo>
                    <a:pt x="986831" y="1302938"/>
                  </a:moveTo>
                  <a:lnTo>
                    <a:pt x="968745" y="1289453"/>
                  </a:lnTo>
                  <a:lnTo>
                    <a:pt x="1126300" y="1070985"/>
                  </a:lnTo>
                  <a:lnTo>
                    <a:pt x="1145847" y="1085559"/>
                  </a:lnTo>
                  <a:lnTo>
                    <a:pt x="986831" y="1302938"/>
                  </a:lnTo>
                  <a:close/>
                </a:path>
                <a:path w="2886710" h="2197100">
                  <a:moveTo>
                    <a:pt x="1850714" y="1130300"/>
                  </a:moveTo>
                  <a:lnTo>
                    <a:pt x="1803810" y="1130300"/>
                  </a:lnTo>
                  <a:lnTo>
                    <a:pt x="1822150" y="1071859"/>
                  </a:lnTo>
                  <a:lnTo>
                    <a:pt x="1841183" y="1079500"/>
                  </a:lnTo>
                  <a:lnTo>
                    <a:pt x="1844350" y="1081051"/>
                  </a:lnTo>
                  <a:lnTo>
                    <a:pt x="1832720" y="1117600"/>
                  </a:lnTo>
                  <a:lnTo>
                    <a:pt x="1865973" y="1117600"/>
                  </a:lnTo>
                  <a:lnTo>
                    <a:pt x="1850714" y="1130300"/>
                  </a:lnTo>
                  <a:close/>
                </a:path>
                <a:path w="2886710" h="2197100">
                  <a:moveTo>
                    <a:pt x="1832720" y="1117600"/>
                  </a:moveTo>
                  <a:lnTo>
                    <a:pt x="1844350" y="1081051"/>
                  </a:lnTo>
                  <a:lnTo>
                    <a:pt x="1864820" y="1091077"/>
                  </a:lnTo>
                  <a:lnTo>
                    <a:pt x="1832720" y="1117600"/>
                  </a:lnTo>
                  <a:close/>
                </a:path>
                <a:path w="2886710" h="2197100">
                  <a:moveTo>
                    <a:pt x="1704415" y="1164771"/>
                  </a:moveTo>
                  <a:lnTo>
                    <a:pt x="1702403" y="1155700"/>
                  </a:lnTo>
                  <a:lnTo>
                    <a:pt x="1710854" y="1104900"/>
                  </a:lnTo>
                  <a:lnTo>
                    <a:pt x="1725190" y="1089077"/>
                  </a:lnTo>
                  <a:lnTo>
                    <a:pt x="1743076" y="1105089"/>
                  </a:lnTo>
                  <a:lnTo>
                    <a:pt x="1734447" y="1117600"/>
                  </a:lnTo>
                  <a:lnTo>
                    <a:pt x="1728011" y="1155700"/>
                  </a:lnTo>
                  <a:lnTo>
                    <a:pt x="1728658" y="1158255"/>
                  </a:lnTo>
                  <a:lnTo>
                    <a:pt x="1704415" y="1164771"/>
                  </a:lnTo>
                  <a:close/>
                </a:path>
                <a:path w="2886710" h="2197100">
                  <a:moveTo>
                    <a:pt x="1737479" y="1185495"/>
                  </a:moveTo>
                  <a:lnTo>
                    <a:pt x="1734447" y="1181100"/>
                  </a:lnTo>
                  <a:lnTo>
                    <a:pt x="1728658" y="1158255"/>
                  </a:lnTo>
                  <a:lnTo>
                    <a:pt x="1785421" y="1143000"/>
                  </a:lnTo>
                  <a:lnTo>
                    <a:pt x="1743076" y="1105089"/>
                  </a:lnTo>
                  <a:lnTo>
                    <a:pt x="1751968" y="1092200"/>
                  </a:lnTo>
                  <a:lnTo>
                    <a:pt x="1757801" y="1089342"/>
                  </a:lnTo>
                  <a:lnTo>
                    <a:pt x="1803810" y="1130300"/>
                  </a:lnTo>
                  <a:lnTo>
                    <a:pt x="1850714" y="1130300"/>
                  </a:lnTo>
                  <a:lnTo>
                    <a:pt x="1835455" y="1143000"/>
                  </a:lnTo>
                  <a:lnTo>
                    <a:pt x="1890994" y="1156041"/>
                  </a:lnTo>
                  <a:lnTo>
                    <a:pt x="1887861" y="1168400"/>
                  </a:lnTo>
                  <a:lnTo>
                    <a:pt x="1806401" y="1168400"/>
                  </a:lnTo>
                  <a:lnTo>
                    <a:pt x="1737479" y="1185495"/>
                  </a:lnTo>
                  <a:close/>
                </a:path>
                <a:path w="2886710" h="2197100">
                  <a:moveTo>
                    <a:pt x="1865973" y="1117600"/>
                  </a:moveTo>
                  <a:lnTo>
                    <a:pt x="1832720" y="1117600"/>
                  </a:lnTo>
                  <a:lnTo>
                    <a:pt x="1864820" y="1091077"/>
                  </a:lnTo>
                  <a:lnTo>
                    <a:pt x="1867111" y="1092200"/>
                  </a:lnTo>
                  <a:lnTo>
                    <a:pt x="1877830" y="1107731"/>
                  </a:lnTo>
                  <a:lnTo>
                    <a:pt x="1865973" y="1117600"/>
                  </a:lnTo>
                  <a:close/>
                </a:path>
                <a:path w="2886710" h="2197100">
                  <a:moveTo>
                    <a:pt x="1915345" y="1161759"/>
                  </a:moveTo>
                  <a:lnTo>
                    <a:pt x="1890994" y="1156041"/>
                  </a:lnTo>
                  <a:lnTo>
                    <a:pt x="1891081" y="1155700"/>
                  </a:lnTo>
                  <a:lnTo>
                    <a:pt x="1884640" y="1117600"/>
                  </a:lnTo>
                  <a:lnTo>
                    <a:pt x="1877830" y="1107731"/>
                  </a:lnTo>
                  <a:lnTo>
                    <a:pt x="1896628" y="1092085"/>
                  </a:lnTo>
                  <a:lnTo>
                    <a:pt x="1908238" y="1104900"/>
                  </a:lnTo>
                  <a:lnTo>
                    <a:pt x="1916689" y="1155700"/>
                  </a:lnTo>
                  <a:lnTo>
                    <a:pt x="1915345" y="1161759"/>
                  </a:lnTo>
                  <a:close/>
                </a:path>
                <a:path w="2886710" h="2197100">
                  <a:moveTo>
                    <a:pt x="1728658" y="1158255"/>
                  </a:moveTo>
                  <a:lnTo>
                    <a:pt x="1728011" y="1155700"/>
                  </a:lnTo>
                  <a:lnTo>
                    <a:pt x="1734447" y="1117600"/>
                  </a:lnTo>
                  <a:lnTo>
                    <a:pt x="1743076" y="1105089"/>
                  </a:lnTo>
                  <a:lnTo>
                    <a:pt x="1785421" y="1143000"/>
                  </a:lnTo>
                  <a:lnTo>
                    <a:pt x="1728658" y="1158255"/>
                  </a:lnTo>
                  <a:close/>
                </a:path>
                <a:path w="2886710" h="2197100">
                  <a:moveTo>
                    <a:pt x="1890994" y="1156041"/>
                  </a:moveTo>
                  <a:lnTo>
                    <a:pt x="1835455" y="1143000"/>
                  </a:lnTo>
                  <a:lnTo>
                    <a:pt x="1877830" y="1107731"/>
                  </a:lnTo>
                  <a:lnTo>
                    <a:pt x="1884640" y="1117600"/>
                  </a:lnTo>
                  <a:lnTo>
                    <a:pt x="1891081" y="1155700"/>
                  </a:lnTo>
                  <a:lnTo>
                    <a:pt x="1890994" y="1156041"/>
                  </a:lnTo>
                  <a:close/>
                </a:path>
                <a:path w="2886710" h="2197100">
                  <a:moveTo>
                    <a:pt x="2224715" y="1263449"/>
                  </a:moveTo>
                  <a:lnTo>
                    <a:pt x="1909129" y="1189781"/>
                  </a:lnTo>
                  <a:lnTo>
                    <a:pt x="1915345" y="1161759"/>
                  </a:lnTo>
                  <a:lnTo>
                    <a:pt x="2230802" y="1235835"/>
                  </a:lnTo>
                  <a:lnTo>
                    <a:pt x="2224715" y="1263449"/>
                  </a:lnTo>
                  <a:close/>
                </a:path>
                <a:path w="2886710" h="2197100">
                  <a:moveTo>
                    <a:pt x="1499190" y="1244600"/>
                  </a:moveTo>
                  <a:lnTo>
                    <a:pt x="1407390" y="1244600"/>
                  </a:lnTo>
                  <a:lnTo>
                    <a:pt x="1704415" y="1164771"/>
                  </a:lnTo>
                  <a:lnTo>
                    <a:pt x="1710497" y="1192187"/>
                  </a:lnTo>
                  <a:lnTo>
                    <a:pt x="1499190" y="1244600"/>
                  </a:lnTo>
                  <a:close/>
                </a:path>
                <a:path w="2886710" h="2197100">
                  <a:moveTo>
                    <a:pt x="484713" y="1273141"/>
                  </a:moveTo>
                  <a:lnTo>
                    <a:pt x="491568" y="1231900"/>
                  </a:lnTo>
                  <a:lnTo>
                    <a:pt x="514542" y="1206500"/>
                  </a:lnTo>
                  <a:lnTo>
                    <a:pt x="548508" y="1181100"/>
                  </a:lnTo>
                  <a:lnTo>
                    <a:pt x="589930" y="1168400"/>
                  </a:lnTo>
                  <a:lnTo>
                    <a:pt x="631540" y="1181100"/>
                  </a:lnTo>
                  <a:lnTo>
                    <a:pt x="648571" y="1193800"/>
                  </a:lnTo>
                  <a:lnTo>
                    <a:pt x="589930" y="1193800"/>
                  </a:lnTo>
                  <a:lnTo>
                    <a:pt x="558336" y="1206500"/>
                  </a:lnTo>
                  <a:lnTo>
                    <a:pt x="532525" y="1219200"/>
                  </a:lnTo>
                  <a:lnTo>
                    <a:pt x="515117" y="1244600"/>
                  </a:lnTo>
                  <a:lnTo>
                    <a:pt x="510466" y="1272353"/>
                  </a:lnTo>
                  <a:lnTo>
                    <a:pt x="484713" y="1273141"/>
                  </a:lnTo>
                  <a:close/>
                </a:path>
                <a:path w="2886710" h="2197100">
                  <a:moveTo>
                    <a:pt x="899932" y="1275543"/>
                  </a:moveTo>
                  <a:lnTo>
                    <a:pt x="893186" y="1168400"/>
                  </a:lnTo>
                  <a:lnTo>
                    <a:pt x="916944" y="1168400"/>
                  </a:lnTo>
                  <a:lnTo>
                    <a:pt x="923159" y="1270000"/>
                  </a:lnTo>
                  <a:lnTo>
                    <a:pt x="918071" y="1270000"/>
                  </a:lnTo>
                  <a:lnTo>
                    <a:pt x="899932" y="1275543"/>
                  </a:lnTo>
                  <a:close/>
                </a:path>
                <a:path w="2886710" h="2197100">
                  <a:moveTo>
                    <a:pt x="1841183" y="1231900"/>
                  </a:moveTo>
                  <a:lnTo>
                    <a:pt x="1777894" y="1231900"/>
                  </a:lnTo>
                  <a:lnTo>
                    <a:pt x="1751968" y="1206500"/>
                  </a:lnTo>
                  <a:lnTo>
                    <a:pt x="1737479" y="1185495"/>
                  </a:lnTo>
                  <a:lnTo>
                    <a:pt x="1806401" y="1168400"/>
                  </a:lnTo>
                  <a:lnTo>
                    <a:pt x="1817536" y="1168400"/>
                  </a:lnTo>
                  <a:lnTo>
                    <a:pt x="1882878" y="1183653"/>
                  </a:lnTo>
                  <a:lnTo>
                    <a:pt x="1867111" y="1206500"/>
                  </a:lnTo>
                  <a:lnTo>
                    <a:pt x="1841183" y="1231900"/>
                  </a:lnTo>
                  <a:close/>
                </a:path>
                <a:path w="2886710" h="2197100">
                  <a:moveTo>
                    <a:pt x="1882878" y="1183653"/>
                  </a:moveTo>
                  <a:lnTo>
                    <a:pt x="1817536" y="1168400"/>
                  </a:lnTo>
                  <a:lnTo>
                    <a:pt x="1887861" y="1168400"/>
                  </a:lnTo>
                  <a:lnTo>
                    <a:pt x="1884640" y="1181100"/>
                  </a:lnTo>
                  <a:lnTo>
                    <a:pt x="1882878" y="1183653"/>
                  </a:lnTo>
                  <a:close/>
                </a:path>
                <a:path w="2886710" h="2197100">
                  <a:moveTo>
                    <a:pt x="2256810" y="1241943"/>
                  </a:moveTo>
                  <a:lnTo>
                    <a:pt x="2230802" y="1235835"/>
                  </a:lnTo>
                  <a:lnTo>
                    <a:pt x="2231669" y="1231900"/>
                  </a:lnTo>
                  <a:lnTo>
                    <a:pt x="2254567" y="1193800"/>
                  </a:lnTo>
                  <a:lnTo>
                    <a:pt x="2288518" y="1168400"/>
                  </a:lnTo>
                  <a:lnTo>
                    <a:pt x="2351174" y="1168400"/>
                  </a:lnTo>
                  <a:lnTo>
                    <a:pt x="2342898" y="1193800"/>
                  </a:lnTo>
                  <a:lnTo>
                    <a:pt x="2298425" y="1193800"/>
                  </a:lnTo>
                  <a:lnTo>
                    <a:pt x="2272498" y="1219200"/>
                  </a:lnTo>
                  <a:lnTo>
                    <a:pt x="2256810" y="1241943"/>
                  </a:lnTo>
                  <a:close/>
                </a:path>
                <a:path w="2886710" h="2197100">
                  <a:moveTo>
                    <a:pt x="2810031" y="1168445"/>
                  </a:moveTo>
                  <a:close/>
                </a:path>
                <a:path w="2886710" h="2197100">
                  <a:moveTo>
                    <a:pt x="2858536" y="1562100"/>
                  </a:moveTo>
                  <a:lnTo>
                    <a:pt x="2821620" y="1562100"/>
                  </a:lnTo>
                  <a:lnTo>
                    <a:pt x="2824271" y="1549400"/>
                  </a:lnTo>
                  <a:lnTo>
                    <a:pt x="2826578" y="1549400"/>
                  </a:lnTo>
                  <a:lnTo>
                    <a:pt x="2833559" y="1524000"/>
                  </a:lnTo>
                  <a:lnTo>
                    <a:pt x="2839394" y="1498600"/>
                  </a:lnTo>
                  <a:lnTo>
                    <a:pt x="2844117" y="1485900"/>
                  </a:lnTo>
                  <a:lnTo>
                    <a:pt x="2847763" y="1460500"/>
                  </a:lnTo>
                  <a:lnTo>
                    <a:pt x="2851155" y="1435100"/>
                  </a:lnTo>
                  <a:lnTo>
                    <a:pt x="2852583" y="1398467"/>
                  </a:lnTo>
                  <a:lnTo>
                    <a:pt x="2852588" y="1393564"/>
                  </a:lnTo>
                  <a:lnTo>
                    <a:pt x="2852250" y="1371600"/>
                  </a:lnTo>
                  <a:lnTo>
                    <a:pt x="2850016" y="1346200"/>
                  </a:lnTo>
                  <a:lnTo>
                    <a:pt x="2844357" y="1308100"/>
                  </a:lnTo>
                  <a:lnTo>
                    <a:pt x="2834504" y="1270000"/>
                  </a:lnTo>
                  <a:lnTo>
                    <a:pt x="2823038" y="1244600"/>
                  </a:lnTo>
                  <a:lnTo>
                    <a:pt x="2812539" y="1219200"/>
                  </a:lnTo>
                  <a:lnTo>
                    <a:pt x="2809435" y="1206500"/>
                  </a:lnTo>
                  <a:lnTo>
                    <a:pt x="2808017" y="1193800"/>
                  </a:lnTo>
                  <a:lnTo>
                    <a:pt x="2807995" y="1192187"/>
                  </a:lnTo>
                  <a:lnTo>
                    <a:pt x="2808682" y="1181100"/>
                  </a:lnTo>
                  <a:lnTo>
                    <a:pt x="2809851" y="1181100"/>
                  </a:lnTo>
                  <a:lnTo>
                    <a:pt x="2810031" y="1168445"/>
                  </a:lnTo>
                  <a:lnTo>
                    <a:pt x="2843851" y="1168400"/>
                  </a:lnTo>
                  <a:lnTo>
                    <a:pt x="2843135" y="1181100"/>
                  </a:lnTo>
                  <a:lnTo>
                    <a:pt x="2841231" y="1193800"/>
                  </a:lnTo>
                  <a:lnTo>
                    <a:pt x="2843629" y="1206500"/>
                  </a:lnTo>
                  <a:lnTo>
                    <a:pt x="2868187" y="1270000"/>
                  </a:lnTo>
                  <a:lnTo>
                    <a:pt x="2877981" y="1308100"/>
                  </a:lnTo>
                  <a:lnTo>
                    <a:pt x="2885930" y="1371600"/>
                  </a:lnTo>
                  <a:lnTo>
                    <a:pt x="2886277" y="1393564"/>
                  </a:lnTo>
                  <a:lnTo>
                    <a:pt x="2886269" y="1398467"/>
                  </a:lnTo>
                  <a:lnTo>
                    <a:pt x="2881083" y="1460500"/>
                  </a:lnTo>
                  <a:lnTo>
                    <a:pt x="2872169" y="1511300"/>
                  </a:lnTo>
                  <a:lnTo>
                    <a:pt x="2865964" y="1536700"/>
                  </a:lnTo>
                  <a:lnTo>
                    <a:pt x="2858536" y="1562100"/>
                  </a:lnTo>
                  <a:close/>
                </a:path>
                <a:path w="2886710" h="2197100">
                  <a:moveTo>
                    <a:pt x="2404336" y="1243390"/>
                  </a:moveTo>
                  <a:lnTo>
                    <a:pt x="2387641" y="1219200"/>
                  </a:lnTo>
                  <a:lnTo>
                    <a:pt x="2366794" y="1198777"/>
                  </a:lnTo>
                  <a:lnTo>
                    <a:pt x="2375657" y="1171359"/>
                  </a:lnTo>
                  <a:lnTo>
                    <a:pt x="2405755" y="1193800"/>
                  </a:lnTo>
                  <a:lnTo>
                    <a:pt x="2428768" y="1231900"/>
                  </a:lnTo>
                  <a:lnTo>
                    <a:pt x="2429919" y="1237087"/>
                  </a:lnTo>
                  <a:lnTo>
                    <a:pt x="2404336" y="1243390"/>
                  </a:lnTo>
                  <a:close/>
                </a:path>
                <a:path w="2886710" h="2197100">
                  <a:moveTo>
                    <a:pt x="1885225" y="1231900"/>
                  </a:moveTo>
                  <a:lnTo>
                    <a:pt x="1841183" y="1231900"/>
                  </a:lnTo>
                  <a:lnTo>
                    <a:pt x="1867111" y="1206500"/>
                  </a:lnTo>
                  <a:lnTo>
                    <a:pt x="1882878" y="1183653"/>
                  </a:lnTo>
                  <a:lnTo>
                    <a:pt x="1909129" y="1189781"/>
                  </a:lnTo>
                  <a:lnTo>
                    <a:pt x="1908238" y="1193800"/>
                  </a:lnTo>
                  <a:lnTo>
                    <a:pt x="1885225" y="1231900"/>
                  </a:lnTo>
                  <a:close/>
                </a:path>
                <a:path w="2886710" h="2197100">
                  <a:moveTo>
                    <a:pt x="1809546" y="1257300"/>
                  </a:moveTo>
                  <a:lnTo>
                    <a:pt x="1767935" y="1244600"/>
                  </a:lnTo>
                  <a:lnTo>
                    <a:pt x="1733868" y="1231900"/>
                  </a:lnTo>
                  <a:lnTo>
                    <a:pt x="1710854" y="1193800"/>
                  </a:lnTo>
                  <a:lnTo>
                    <a:pt x="1710497" y="1192187"/>
                  </a:lnTo>
                  <a:lnTo>
                    <a:pt x="1737479" y="1185495"/>
                  </a:lnTo>
                  <a:lnTo>
                    <a:pt x="1751968" y="1206500"/>
                  </a:lnTo>
                  <a:lnTo>
                    <a:pt x="1777894" y="1231900"/>
                  </a:lnTo>
                  <a:lnTo>
                    <a:pt x="1885225" y="1231900"/>
                  </a:lnTo>
                  <a:lnTo>
                    <a:pt x="1851158" y="1244600"/>
                  </a:lnTo>
                  <a:lnTo>
                    <a:pt x="1809546" y="1257300"/>
                  </a:lnTo>
                  <a:close/>
                </a:path>
                <a:path w="2886710" h="2197100">
                  <a:moveTo>
                    <a:pt x="510466" y="1272353"/>
                  </a:moveTo>
                  <a:lnTo>
                    <a:pt x="515117" y="1244600"/>
                  </a:lnTo>
                  <a:lnTo>
                    <a:pt x="532525" y="1219200"/>
                  </a:lnTo>
                  <a:lnTo>
                    <a:pt x="558336" y="1206500"/>
                  </a:lnTo>
                  <a:lnTo>
                    <a:pt x="589930" y="1193800"/>
                  </a:lnTo>
                  <a:lnTo>
                    <a:pt x="621712" y="1206500"/>
                  </a:lnTo>
                  <a:lnTo>
                    <a:pt x="647620" y="1219200"/>
                  </a:lnTo>
                  <a:lnTo>
                    <a:pt x="661707" y="1239713"/>
                  </a:lnTo>
                  <a:lnTo>
                    <a:pt x="587435" y="1270000"/>
                  </a:lnTo>
                  <a:lnTo>
                    <a:pt x="510466" y="1272353"/>
                  </a:lnTo>
                  <a:close/>
                </a:path>
                <a:path w="2886710" h="2197100">
                  <a:moveTo>
                    <a:pt x="661707" y="1239713"/>
                  </a:moveTo>
                  <a:lnTo>
                    <a:pt x="647620" y="1219200"/>
                  </a:lnTo>
                  <a:lnTo>
                    <a:pt x="621712" y="1206500"/>
                  </a:lnTo>
                  <a:lnTo>
                    <a:pt x="589930" y="1193800"/>
                  </a:lnTo>
                  <a:lnTo>
                    <a:pt x="648571" y="1193800"/>
                  </a:lnTo>
                  <a:lnTo>
                    <a:pt x="665602" y="1206500"/>
                  </a:lnTo>
                  <a:lnTo>
                    <a:pt x="686523" y="1229593"/>
                  </a:lnTo>
                  <a:lnTo>
                    <a:pt x="661707" y="1239713"/>
                  </a:lnTo>
                  <a:close/>
                </a:path>
                <a:path w="2886710" h="2197100">
                  <a:moveTo>
                    <a:pt x="2322207" y="1257300"/>
                  </a:moveTo>
                  <a:lnTo>
                    <a:pt x="2256810" y="1241943"/>
                  </a:lnTo>
                  <a:lnTo>
                    <a:pt x="2272498" y="1219200"/>
                  </a:lnTo>
                  <a:lnTo>
                    <a:pt x="2298425" y="1193800"/>
                  </a:lnTo>
                  <a:lnTo>
                    <a:pt x="2342898" y="1193800"/>
                  </a:lnTo>
                  <a:lnTo>
                    <a:pt x="2322207" y="1257300"/>
                  </a:lnTo>
                  <a:close/>
                </a:path>
                <a:path w="2886710" h="2197100">
                  <a:moveTo>
                    <a:pt x="2347875" y="1257300"/>
                  </a:moveTo>
                  <a:lnTo>
                    <a:pt x="2322207" y="1257300"/>
                  </a:lnTo>
                  <a:lnTo>
                    <a:pt x="2342898" y="1193800"/>
                  </a:lnTo>
                  <a:lnTo>
                    <a:pt x="2361713" y="1193800"/>
                  </a:lnTo>
                  <a:lnTo>
                    <a:pt x="2366794" y="1198777"/>
                  </a:lnTo>
                  <a:lnTo>
                    <a:pt x="2347875" y="1257300"/>
                  </a:lnTo>
                  <a:close/>
                </a:path>
                <a:path w="2886710" h="2197100">
                  <a:moveTo>
                    <a:pt x="2346124" y="1384300"/>
                  </a:moveTo>
                  <a:lnTo>
                    <a:pt x="2330076" y="1384300"/>
                  </a:lnTo>
                  <a:lnTo>
                    <a:pt x="2371688" y="1371600"/>
                  </a:lnTo>
                  <a:lnTo>
                    <a:pt x="2405755" y="1346200"/>
                  </a:lnTo>
                  <a:lnTo>
                    <a:pt x="2419804" y="1322941"/>
                  </a:lnTo>
                  <a:lnTo>
                    <a:pt x="2708915" y="1193800"/>
                  </a:lnTo>
                  <a:lnTo>
                    <a:pt x="2755540" y="1193800"/>
                  </a:lnTo>
                  <a:lnTo>
                    <a:pt x="2346124" y="1384300"/>
                  </a:lnTo>
                  <a:close/>
                </a:path>
                <a:path w="2886710" h="2197100">
                  <a:moveTo>
                    <a:pt x="2347875" y="1257300"/>
                  </a:moveTo>
                  <a:lnTo>
                    <a:pt x="2366794" y="1198777"/>
                  </a:lnTo>
                  <a:lnTo>
                    <a:pt x="2387641" y="1219200"/>
                  </a:lnTo>
                  <a:lnTo>
                    <a:pt x="2404336" y="1243390"/>
                  </a:lnTo>
                  <a:lnTo>
                    <a:pt x="2347875" y="1257300"/>
                  </a:lnTo>
                  <a:close/>
                </a:path>
                <a:path w="2886710" h="2197100">
                  <a:moveTo>
                    <a:pt x="512418" y="1297363"/>
                  </a:moveTo>
                  <a:lnTo>
                    <a:pt x="508732" y="1282700"/>
                  </a:lnTo>
                  <a:lnTo>
                    <a:pt x="510466" y="1272353"/>
                  </a:lnTo>
                  <a:lnTo>
                    <a:pt x="587435" y="1270000"/>
                  </a:lnTo>
                  <a:lnTo>
                    <a:pt x="661707" y="1239713"/>
                  </a:lnTo>
                  <a:lnTo>
                    <a:pt x="665063" y="1244600"/>
                  </a:lnTo>
                  <a:lnTo>
                    <a:pt x="667140" y="1256981"/>
                  </a:lnTo>
                  <a:lnTo>
                    <a:pt x="601511" y="1282700"/>
                  </a:lnTo>
                  <a:lnTo>
                    <a:pt x="601162" y="1295400"/>
                  </a:lnTo>
                  <a:lnTo>
                    <a:pt x="577795" y="1295400"/>
                  </a:lnTo>
                  <a:lnTo>
                    <a:pt x="512418" y="1297363"/>
                  </a:lnTo>
                  <a:close/>
                </a:path>
                <a:path w="2886710" h="2197100">
                  <a:moveTo>
                    <a:pt x="2281333" y="1337827"/>
                  </a:moveTo>
                  <a:lnTo>
                    <a:pt x="2272498" y="1333500"/>
                  </a:lnTo>
                  <a:lnTo>
                    <a:pt x="2265824" y="1323823"/>
                  </a:lnTo>
                  <a:lnTo>
                    <a:pt x="2307180" y="1282700"/>
                  </a:lnTo>
                  <a:lnTo>
                    <a:pt x="2248778" y="1269066"/>
                  </a:lnTo>
                  <a:lnTo>
                    <a:pt x="2254977" y="1244600"/>
                  </a:lnTo>
                  <a:lnTo>
                    <a:pt x="2256810" y="1241943"/>
                  </a:lnTo>
                  <a:lnTo>
                    <a:pt x="2322207" y="1257300"/>
                  </a:lnTo>
                  <a:lnTo>
                    <a:pt x="2408391" y="1257300"/>
                  </a:lnTo>
                  <a:lnTo>
                    <a:pt x="2410348" y="1265016"/>
                  </a:lnTo>
                  <a:lnTo>
                    <a:pt x="2336210" y="1282700"/>
                  </a:lnTo>
                  <a:lnTo>
                    <a:pt x="2281333" y="1337827"/>
                  </a:lnTo>
                  <a:close/>
                </a:path>
                <a:path w="2886710" h="2197100">
                  <a:moveTo>
                    <a:pt x="2408391" y="1257300"/>
                  </a:moveTo>
                  <a:lnTo>
                    <a:pt x="2347875" y="1257300"/>
                  </a:lnTo>
                  <a:lnTo>
                    <a:pt x="2404336" y="1243390"/>
                  </a:lnTo>
                  <a:lnTo>
                    <a:pt x="2405171" y="1244600"/>
                  </a:lnTo>
                  <a:lnTo>
                    <a:pt x="2408391" y="1257300"/>
                  </a:lnTo>
                  <a:close/>
                </a:path>
                <a:path w="2886710" h="2197100">
                  <a:moveTo>
                    <a:pt x="665602" y="1358900"/>
                  </a:moveTo>
                  <a:lnTo>
                    <a:pt x="621712" y="1358900"/>
                  </a:lnTo>
                  <a:lnTo>
                    <a:pt x="647620" y="1333500"/>
                  </a:lnTo>
                  <a:lnTo>
                    <a:pt x="665063" y="1308100"/>
                  </a:lnTo>
                  <a:lnTo>
                    <a:pt x="671453" y="1282700"/>
                  </a:lnTo>
                  <a:lnTo>
                    <a:pt x="667140" y="1256981"/>
                  </a:lnTo>
                  <a:lnTo>
                    <a:pt x="691214" y="1247547"/>
                  </a:lnTo>
                  <a:lnTo>
                    <a:pt x="697061" y="1282700"/>
                  </a:lnTo>
                  <a:lnTo>
                    <a:pt x="688612" y="1320800"/>
                  </a:lnTo>
                  <a:lnTo>
                    <a:pt x="665602" y="1358900"/>
                  </a:lnTo>
                  <a:close/>
                </a:path>
                <a:path w="2886710" h="2197100">
                  <a:moveTo>
                    <a:pt x="631540" y="1384300"/>
                  </a:moveTo>
                  <a:lnTo>
                    <a:pt x="598723" y="1384300"/>
                  </a:lnTo>
                  <a:lnTo>
                    <a:pt x="601511" y="1282700"/>
                  </a:lnTo>
                  <a:lnTo>
                    <a:pt x="667140" y="1256981"/>
                  </a:lnTo>
                  <a:lnTo>
                    <a:pt x="671453" y="1282700"/>
                  </a:lnTo>
                  <a:lnTo>
                    <a:pt x="665063" y="1308100"/>
                  </a:lnTo>
                  <a:lnTo>
                    <a:pt x="647620" y="1333500"/>
                  </a:lnTo>
                  <a:lnTo>
                    <a:pt x="621712" y="1358900"/>
                  </a:lnTo>
                  <a:lnTo>
                    <a:pt x="665602" y="1358900"/>
                  </a:lnTo>
                  <a:lnTo>
                    <a:pt x="631540" y="1384300"/>
                  </a:lnTo>
                  <a:close/>
                </a:path>
                <a:path w="2886710" h="2197100">
                  <a:moveTo>
                    <a:pt x="2339303" y="1358900"/>
                  </a:moveTo>
                  <a:lnTo>
                    <a:pt x="2330076" y="1358900"/>
                  </a:lnTo>
                  <a:lnTo>
                    <a:pt x="2361713" y="1346200"/>
                  </a:lnTo>
                  <a:lnTo>
                    <a:pt x="2387641" y="1333500"/>
                  </a:lnTo>
                  <a:lnTo>
                    <a:pt x="2405171" y="1308100"/>
                  </a:lnTo>
                  <a:lnTo>
                    <a:pt x="2411612" y="1270000"/>
                  </a:lnTo>
                  <a:lnTo>
                    <a:pt x="2410348" y="1265016"/>
                  </a:lnTo>
                  <a:lnTo>
                    <a:pt x="2434819" y="1259179"/>
                  </a:lnTo>
                  <a:lnTo>
                    <a:pt x="2437219" y="1270000"/>
                  </a:lnTo>
                  <a:lnTo>
                    <a:pt x="2428768" y="1308100"/>
                  </a:lnTo>
                  <a:lnTo>
                    <a:pt x="2419804" y="1322941"/>
                  </a:lnTo>
                  <a:lnTo>
                    <a:pt x="2339303" y="1358900"/>
                  </a:lnTo>
                  <a:close/>
                </a:path>
                <a:path w="2886710" h="2197100">
                  <a:moveTo>
                    <a:pt x="2250360" y="1339200"/>
                  </a:moveTo>
                  <a:lnTo>
                    <a:pt x="2231669" y="1308100"/>
                  </a:lnTo>
                  <a:lnTo>
                    <a:pt x="2223271" y="1270000"/>
                  </a:lnTo>
                  <a:lnTo>
                    <a:pt x="2224715" y="1263449"/>
                  </a:lnTo>
                  <a:lnTo>
                    <a:pt x="2248778" y="1269066"/>
                  </a:lnTo>
                  <a:lnTo>
                    <a:pt x="2248541" y="1270000"/>
                  </a:lnTo>
                  <a:lnTo>
                    <a:pt x="2254977" y="1308100"/>
                  </a:lnTo>
                  <a:lnTo>
                    <a:pt x="2265824" y="1323823"/>
                  </a:lnTo>
                  <a:lnTo>
                    <a:pt x="2250360" y="1339200"/>
                  </a:lnTo>
                  <a:close/>
                </a:path>
                <a:path w="2886710" h="2197100">
                  <a:moveTo>
                    <a:pt x="2330076" y="1358900"/>
                  </a:moveTo>
                  <a:lnTo>
                    <a:pt x="2298425" y="1346200"/>
                  </a:lnTo>
                  <a:lnTo>
                    <a:pt x="2281333" y="1337827"/>
                  </a:lnTo>
                  <a:lnTo>
                    <a:pt x="2336210" y="1282700"/>
                  </a:lnTo>
                  <a:lnTo>
                    <a:pt x="2410348" y="1265016"/>
                  </a:lnTo>
                  <a:lnTo>
                    <a:pt x="2411612" y="1270000"/>
                  </a:lnTo>
                  <a:lnTo>
                    <a:pt x="2405171" y="1308100"/>
                  </a:lnTo>
                  <a:lnTo>
                    <a:pt x="2387641" y="1333500"/>
                  </a:lnTo>
                  <a:lnTo>
                    <a:pt x="2361713" y="1346200"/>
                  </a:lnTo>
                  <a:lnTo>
                    <a:pt x="2330076" y="1358900"/>
                  </a:lnTo>
                  <a:close/>
                </a:path>
                <a:path w="2886710" h="2197100">
                  <a:moveTo>
                    <a:pt x="2265824" y="1323823"/>
                  </a:moveTo>
                  <a:lnTo>
                    <a:pt x="2254977" y="1308100"/>
                  </a:lnTo>
                  <a:lnTo>
                    <a:pt x="2248541" y="1270000"/>
                  </a:lnTo>
                  <a:lnTo>
                    <a:pt x="2248778" y="1269066"/>
                  </a:lnTo>
                  <a:lnTo>
                    <a:pt x="2307180" y="1282700"/>
                  </a:lnTo>
                  <a:lnTo>
                    <a:pt x="2265824" y="1323823"/>
                  </a:lnTo>
                  <a:close/>
                </a:path>
                <a:path w="2886710" h="2197100">
                  <a:moveTo>
                    <a:pt x="923255" y="1271582"/>
                  </a:moveTo>
                  <a:lnTo>
                    <a:pt x="918071" y="1270000"/>
                  </a:lnTo>
                  <a:lnTo>
                    <a:pt x="923159" y="1270000"/>
                  </a:lnTo>
                  <a:lnTo>
                    <a:pt x="923255" y="1271582"/>
                  </a:lnTo>
                  <a:close/>
                </a:path>
                <a:path w="2886710" h="2197100">
                  <a:moveTo>
                    <a:pt x="2040454" y="1447715"/>
                  </a:moveTo>
                  <a:lnTo>
                    <a:pt x="1409631" y="1270000"/>
                  </a:lnTo>
                  <a:lnTo>
                    <a:pt x="1494199" y="1270000"/>
                  </a:lnTo>
                  <a:lnTo>
                    <a:pt x="2046447" y="1421774"/>
                  </a:lnTo>
                  <a:lnTo>
                    <a:pt x="2046069" y="1422400"/>
                  </a:lnTo>
                  <a:lnTo>
                    <a:pt x="2040454" y="1447715"/>
                  </a:lnTo>
                  <a:close/>
                </a:path>
                <a:path w="2886710" h="2197100">
                  <a:moveTo>
                    <a:pt x="953840" y="1310119"/>
                  </a:moveTo>
                  <a:lnTo>
                    <a:pt x="949718" y="1308100"/>
                  </a:lnTo>
                  <a:lnTo>
                    <a:pt x="924898" y="1298139"/>
                  </a:lnTo>
                  <a:lnTo>
                    <a:pt x="924832" y="1297363"/>
                  </a:lnTo>
                  <a:lnTo>
                    <a:pt x="923255" y="1271582"/>
                  </a:lnTo>
                  <a:lnTo>
                    <a:pt x="959687" y="1282700"/>
                  </a:lnTo>
                  <a:lnTo>
                    <a:pt x="968745" y="1289453"/>
                  </a:lnTo>
                  <a:lnTo>
                    <a:pt x="953840" y="1310119"/>
                  </a:lnTo>
                  <a:close/>
                </a:path>
                <a:path w="2886710" h="2197100">
                  <a:moveTo>
                    <a:pt x="536461" y="2095500"/>
                  </a:moveTo>
                  <a:lnTo>
                    <a:pt x="443161" y="2095500"/>
                  </a:lnTo>
                  <a:lnTo>
                    <a:pt x="394824" y="2082800"/>
                  </a:lnTo>
                  <a:lnTo>
                    <a:pt x="350808" y="2070100"/>
                  </a:lnTo>
                  <a:lnTo>
                    <a:pt x="324239" y="2057400"/>
                  </a:lnTo>
                  <a:lnTo>
                    <a:pt x="297025" y="2032000"/>
                  </a:lnTo>
                  <a:lnTo>
                    <a:pt x="271990" y="2019300"/>
                  </a:lnTo>
                  <a:lnTo>
                    <a:pt x="251956" y="1993900"/>
                  </a:lnTo>
                  <a:lnTo>
                    <a:pt x="250956" y="1993900"/>
                  </a:lnTo>
                  <a:lnTo>
                    <a:pt x="213562" y="1943100"/>
                  </a:lnTo>
                  <a:lnTo>
                    <a:pt x="193481" y="1905000"/>
                  </a:lnTo>
                  <a:lnTo>
                    <a:pt x="179129" y="1866900"/>
                  </a:lnTo>
                  <a:lnTo>
                    <a:pt x="170717" y="1816100"/>
                  </a:lnTo>
                  <a:lnTo>
                    <a:pt x="168456" y="1765300"/>
                  </a:lnTo>
                  <a:lnTo>
                    <a:pt x="167613" y="1765300"/>
                  </a:lnTo>
                  <a:lnTo>
                    <a:pt x="148561" y="1752600"/>
                  </a:lnTo>
                  <a:lnTo>
                    <a:pt x="140884" y="1739900"/>
                  </a:lnTo>
                  <a:lnTo>
                    <a:pt x="139631" y="1739900"/>
                  </a:lnTo>
                  <a:lnTo>
                    <a:pt x="86801" y="1689100"/>
                  </a:lnTo>
                  <a:lnTo>
                    <a:pt x="77746" y="1676400"/>
                  </a:lnTo>
                  <a:lnTo>
                    <a:pt x="68416" y="1651000"/>
                  </a:lnTo>
                  <a:lnTo>
                    <a:pt x="60159" y="1638300"/>
                  </a:lnTo>
                  <a:lnTo>
                    <a:pt x="54324" y="1625600"/>
                  </a:lnTo>
                  <a:lnTo>
                    <a:pt x="48001" y="1600200"/>
                  </a:lnTo>
                  <a:lnTo>
                    <a:pt x="43805" y="1587500"/>
                  </a:lnTo>
                  <a:lnTo>
                    <a:pt x="40001" y="1574800"/>
                  </a:lnTo>
                  <a:lnTo>
                    <a:pt x="36622" y="1549400"/>
                  </a:lnTo>
                  <a:lnTo>
                    <a:pt x="33447" y="1511300"/>
                  </a:lnTo>
                  <a:lnTo>
                    <a:pt x="36170" y="1473200"/>
                  </a:lnTo>
                  <a:lnTo>
                    <a:pt x="44234" y="1422400"/>
                  </a:lnTo>
                  <a:lnTo>
                    <a:pt x="57084" y="1397000"/>
                  </a:lnTo>
                  <a:lnTo>
                    <a:pt x="76242" y="1358900"/>
                  </a:lnTo>
                  <a:lnTo>
                    <a:pt x="92799" y="1320800"/>
                  </a:lnTo>
                  <a:lnTo>
                    <a:pt x="106767" y="1308100"/>
                  </a:lnTo>
                  <a:lnTo>
                    <a:pt x="118157" y="1295400"/>
                  </a:lnTo>
                  <a:lnTo>
                    <a:pt x="121953" y="1295400"/>
                  </a:lnTo>
                  <a:lnTo>
                    <a:pt x="115469" y="1282700"/>
                  </a:lnTo>
                  <a:lnTo>
                    <a:pt x="172108" y="1282700"/>
                  </a:lnTo>
                  <a:lnTo>
                    <a:pt x="484713" y="1273141"/>
                  </a:lnTo>
                  <a:lnTo>
                    <a:pt x="483124" y="1282700"/>
                  </a:lnTo>
                  <a:lnTo>
                    <a:pt x="486546" y="1298139"/>
                  </a:lnTo>
                  <a:lnTo>
                    <a:pt x="154839" y="1308100"/>
                  </a:lnTo>
                  <a:lnTo>
                    <a:pt x="151224" y="1308100"/>
                  </a:lnTo>
                  <a:lnTo>
                    <a:pt x="147042" y="1320800"/>
                  </a:lnTo>
                  <a:lnTo>
                    <a:pt x="142270" y="1320800"/>
                  </a:lnTo>
                  <a:lnTo>
                    <a:pt x="132254" y="1333500"/>
                  </a:lnTo>
                  <a:lnTo>
                    <a:pt x="119883" y="1346200"/>
                  </a:lnTo>
                  <a:lnTo>
                    <a:pt x="87753" y="1409700"/>
                  </a:lnTo>
                  <a:lnTo>
                    <a:pt x="69556" y="1473200"/>
                  </a:lnTo>
                  <a:lnTo>
                    <a:pt x="67116" y="1511300"/>
                  </a:lnTo>
                  <a:lnTo>
                    <a:pt x="69833" y="1549400"/>
                  </a:lnTo>
                  <a:lnTo>
                    <a:pt x="72896" y="1562100"/>
                  </a:lnTo>
                  <a:lnTo>
                    <a:pt x="76387" y="1574800"/>
                  </a:lnTo>
                  <a:lnTo>
                    <a:pt x="80328" y="1587500"/>
                  </a:lnTo>
                  <a:lnTo>
                    <a:pt x="86500" y="1612900"/>
                  </a:lnTo>
                  <a:lnTo>
                    <a:pt x="91177" y="1625600"/>
                  </a:lnTo>
                  <a:lnTo>
                    <a:pt x="98047" y="1638300"/>
                  </a:lnTo>
                  <a:lnTo>
                    <a:pt x="105906" y="1651000"/>
                  </a:lnTo>
                  <a:lnTo>
                    <a:pt x="113553" y="1663700"/>
                  </a:lnTo>
                  <a:lnTo>
                    <a:pt x="164311" y="1727200"/>
                  </a:lnTo>
                  <a:lnTo>
                    <a:pt x="179820" y="1727200"/>
                  </a:lnTo>
                  <a:lnTo>
                    <a:pt x="187720" y="1739900"/>
                  </a:lnTo>
                  <a:lnTo>
                    <a:pt x="194902" y="1752600"/>
                  </a:lnTo>
                  <a:lnTo>
                    <a:pt x="200122" y="1752600"/>
                  </a:lnTo>
                  <a:lnTo>
                    <a:pt x="202138" y="1765300"/>
                  </a:lnTo>
                  <a:lnTo>
                    <a:pt x="204104" y="1816100"/>
                  </a:lnTo>
                  <a:lnTo>
                    <a:pt x="211434" y="1854200"/>
                  </a:lnTo>
                  <a:lnTo>
                    <a:pt x="223885" y="1892300"/>
                  </a:lnTo>
                  <a:lnTo>
                    <a:pt x="241219" y="1930400"/>
                  </a:lnTo>
                  <a:lnTo>
                    <a:pt x="277491" y="1968500"/>
                  </a:lnTo>
                  <a:lnTo>
                    <a:pt x="295075" y="1993900"/>
                  </a:lnTo>
                  <a:lnTo>
                    <a:pt x="317045" y="2006600"/>
                  </a:lnTo>
                  <a:lnTo>
                    <a:pt x="340745" y="2019300"/>
                  </a:lnTo>
                  <a:lnTo>
                    <a:pt x="363521" y="2032000"/>
                  </a:lnTo>
                  <a:lnTo>
                    <a:pt x="402417" y="2044700"/>
                  </a:lnTo>
                  <a:lnTo>
                    <a:pt x="445555" y="2057400"/>
                  </a:lnTo>
                  <a:lnTo>
                    <a:pt x="586086" y="2057400"/>
                  </a:lnTo>
                  <a:lnTo>
                    <a:pt x="608913" y="2082800"/>
                  </a:lnTo>
                  <a:lnTo>
                    <a:pt x="546258" y="2082800"/>
                  </a:lnTo>
                  <a:lnTo>
                    <a:pt x="536461" y="2095500"/>
                  </a:lnTo>
                  <a:close/>
                </a:path>
                <a:path w="2886710" h="2197100">
                  <a:moveTo>
                    <a:pt x="918071" y="1485900"/>
                  </a:moveTo>
                  <a:lnTo>
                    <a:pt x="876514" y="1473200"/>
                  </a:lnTo>
                  <a:lnTo>
                    <a:pt x="842567" y="1460500"/>
                  </a:lnTo>
                  <a:lnTo>
                    <a:pt x="819674" y="1422400"/>
                  </a:lnTo>
                  <a:lnTo>
                    <a:pt x="811277" y="1384300"/>
                  </a:lnTo>
                  <a:lnTo>
                    <a:pt x="819674" y="1333500"/>
                  </a:lnTo>
                  <a:lnTo>
                    <a:pt x="842567" y="1308100"/>
                  </a:lnTo>
                  <a:lnTo>
                    <a:pt x="876514" y="1282700"/>
                  </a:lnTo>
                  <a:lnTo>
                    <a:pt x="899932" y="1275543"/>
                  </a:lnTo>
                  <a:lnTo>
                    <a:pt x="901598" y="1302011"/>
                  </a:lnTo>
                  <a:lnTo>
                    <a:pt x="886431" y="1308100"/>
                  </a:lnTo>
                  <a:lnTo>
                    <a:pt x="860508" y="1320800"/>
                  </a:lnTo>
                  <a:lnTo>
                    <a:pt x="842985" y="1346200"/>
                  </a:lnTo>
                  <a:lnTo>
                    <a:pt x="836548" y="1384300"/>
                  </a:lnTo>
                  <a:lnTo>
                    <a:pt x="842985" y="1409700"/>
                  </a:lnTo>
                  <a:lnTo>
                    <a:pt x="860508" y="1435100"/>
                  </a:lnTo>
                  <a:lnTo>
                    <a:pt x="886431" y="1460500"/>
                  </a:lnTo>
                  <a:lnTo>
                    <a:pt x="993754" y="1460500"/>
                  </a:lnTo>
                  <a:lnTo>
                    <a:pt x="959687" y="1473200"/>
                  </a:lnTo>
                  <a:lnTo>
                    <a:pt x="918071" y="1485900"/>
                  </a:lnTo>
                  <a:close/>
                </a:path>
                <a:path w="2886710" h="2197100">
                  <a:moveTo>
                    <a:pt x="576037" y="1358900"/>
                  </a:moveTo>
                  <a:lnTo>
                    <a:pt x="558336" y="1358900"/>
                  </a:lnTo>
                  <a:lnTo>
                    <a:pt x="532525" y="1333500"/>
                  </a:lnTo>
                  <a:lnTo>
                    <a:pt x="515117" y="1308100"/>
                  </a:lnTo>
                  <a:lnTo>
                    <a:pt x="512418" y="1297363"/>
                  </a:lnTo>
                  <a:lnTo>
                    <a:pt x="577795" y="1295400"/>
                  </a:lnTo>
                  <a:lnTo>
                    <a:pt x="576037" y="1358900"/>
                  </a:lnTo>
                  <a:close/>
                </a:path>
                <a:path w="2886710" h="2197100">
                  <a:moveTo>
                    <a:pt x="599420" y="1358900"/>
                  </a:moveTo>
                  <a:lnTo>
                    <a:pt x="576037" y="1358900"/>
                  </a:lnTo>
                  <a:lnTo>
                    <a:pt x="577795" y="1295400"/>
                  </a:lnTo>
                  <a:lnTo>
                    <a:pt x="601162" y="1295400"/>
                  </a:lnTo>
                  <a:lnTo>
                    <a:pt x="599420" y="1358900"/>
                  </a:lnTo>
                  <a:close/>
                </a:path>
                <a:path w="2886710" h="2197100">
                  <a:moveTo>
                    <a:pt x="989181" y="1415479"/>
                  </a:moveTo>
                  <a:lnTo>
                    <a:pt x="906779" y="1384300"/>
                  </a:lnTo>
                  <a:lnTo>
                    <a:pt x="901598" y="1302011"/>
                  </a:lnTo>
                  <a:lnTo>
                    <a:pt x="918071" y="1295400"/>
                  </a:lnTo>
                  <a:lnTo>
                    <a:pt x="924880" y="1298139"/>
                  </a:lnTo>
                  <a:lnTo>
                    <a:pt x="927820" y="1346200"/>
                  </a:lnTo>
                  <a:lnTo>
                    <a:pt x="955185" y="1346200"/>
                  </a:lnTo>
                  <a:lnTo>
                    <a:pt x="936605" y="1371600"/>
                  </a:lnTo>
                  <a:lnTo>
                    <a:pt x="996679" y="1395850"/>
                  </a:lnTo>
                  <a:lnTo>
                    <a:pt x="993168" y="1409700"/>
                  </a:lnTo>
                  <a:lnTo>
                    <a:pt x="989181" y="1415479"/>
                  </a:lnTo>
                  <a:close/>
                </a:path>
                <a:path w="2886710" h="2197100">
                  <a:moveTo>
                    <a:pt x="575335" y="1384300"/>
                  </a:moveTo>
                  <a:lnTo>
                    <a:pt x="548508" y="1384300"/>
                  </a:lnTo>
                  <a:lnTo>
                    <a:pt x="514542" y="1358900"/>
                  </a:lnTo>
                  <a:lnTo>
                    <a:pt x="491568" y="1320800"/>
                  </a:lnTo>
                  <a:lnTo>
                    <a:pt x="486546" y="1298139"/>
                  </a:lnTo>
                  <a:lnTo>
                    <a:pt x="512418" y="1297363"/>
                  </a:lnTo>
                  <a:lnTo>
                    <a:pt x="515117" y="1308100"/>
                  </a:lnTo>
                  <a:lnTo>
                    <a:pt x="532525" y="1333500"/>
                  </a:lnTo>
                  <a:lnTo>
                    <a:pt x="558336" y="1358900"/>
                  </a:lnTo>
                  <a:lnTo>
                    <a:pt x="576037" y="1358900"/>
                  </a:lnTo>
                  <a:lnTo>
                    <a:pt x="575335" y="1384300"/>
                  </a:lnTo>
                  <a:close/>
                </a:path>
                <a:path w="2886710" h="2197100">
                  <a:moveTo>
                    <a:pt x="927820" y="1346200"/>
                  </a:moveTo>
                  <a:lnTo>
                    <a:pt x="924879" y="1298132"/>
                  </a:lnTo>
                  <a:lnTo>
                    <a:pt x="949718" y="1308100"/>
                  </a:lnTo>
                  <a:lnTo>
                    <a:pt x="953840" y="1310119"/>
                  </a:lnTo>
                  <a:lnTo>
                    <a:pt x="927820" y="1346200"/>
                  </a:lnTo>
                  <a:close/>
                </a:path>
                <a:path w="2886710" h="2197100">
                  <a:moveTo>
                    <a:pt x="949718" y="1460500"/>
                  </a:moveTo>
                  <a:lnTo>
                    <a:pt x="886431" y="1460500"/>
                  </a:lnTo>
                  <a:lnTo>
                    <a:pt x="860508" y="1435100"/>
                  </a:lnTo>
                  <a:lnTo>
                    <a:pt x="842985" y="1409700"/>
                  </a:lnTo>
                  <a:lnTo>
                    <a:pt x="836548" y="1384300"/>
                  </a:lnTo>
                  <a:lnTo>
                    <a:pt x="842985" y="1346200"/>
                  </a:lnTo>
                  <a:lnTo>
                    <a:pt x="860508" y="1320800"/>
                  </a:lnTo>
                  <a:lnTo>
                    <a:pt x="886431" y="1308100"/>
                  </a:lnTo>
                  <a:lnTo>
                    <a:pt x="901598" y="1302011"/>
                  </a:lnTo>
                  <a:lnTo>
                    <a:pt x="906779" y="1384300"/>
                  </a:lnTo>
                  <a:lnTo>
                    <a:pt x="989181" y="1415479"/>
                  </a:lnTo>
                  <a:lnTo>
                    <a:pt x="975645" y="1435100"/>
                  </a:lnTo>
                  <a:lnTo>
                    <a:pt x="949718" y="1460500"/>
                  </a:lnTo>
                  <a:close/>
                </a:path>
                <a:path w="2886710" h="2197100">
                  <a:moveTo>
                    <a:pt x="1020518" y="1405473"/>
                  </a:moveTo>
                  <a:lnTo>
                    <a:pt x="996679" y="1395850"/>
                  </a:lnTo>
                  <a:lnTo>
                    <a:pt x="999606" y="1384300"/>
                  </a:lnTo>
                  <a:lnTo>
                    <a:pt x="993168" y="1346200"/>
                  </a:lnTo>
                  <a:lnTo>
                    <a:pt x="975645" y="1320800"/>
                  </a:lnTo>
                  <a:lnTo>
                    <a:pt x="974261" y="1320122"/>
                  </a:lnTo>
                  <a:lnTo>
                    <a:pt x="986831" y="1302938"/>
                  </a:lnTo>
                  <a:lnTo>
                    <a:pt x="993754" y="1308100"/>
                  </a:lnTo>
                  <a:lnTo>
                    <a:pt x="1016764" y="1333500"/>
                  </a:lnTo>
                  <a:lnTo>
                    <a:pt x="1025214" y="1384300"/>
                  </a:lnTo>
                  <a:lnTo>
                    <a:pt x="1020518" y="1405473"/>
                  </a:lnTo>
                  <a:close/>
                </a:path>
                <a:path w="2886710" h="2197100">
                  <a:moveTo>
                    <a:pt x="955185" y="1346200"/>
                  </a:moveTo>
                  <a:lnTo>
                    <a:pt x="927820" y="1346200"/>
                  </a:lnTo>
                  <a:lnTo>
                    <a:pt x="953840" y="1310119"/>
                  </a:lnTo>
                  <a:lnTo>
                    <a:pt x="974261" y="1320122"/>
                  </a:lnTo>
                  <a:lnTo>
                    <a:pt x="955185" y="1346200"/>
                  </a:lnTo>
                  <a:close/>
                </a:path>
                <a:path w="2886710" h="2197100">
                  <a:moveTo>
                    <a:pt x="996679" y="1395850"/>
                  </a:moveTo>
                  <a:lnTo>
                    <a:pt x="936605" y="1371600"/>
                  </a:lnTo>
                  <a:lnTo>
                    <a:pt x="974261" y="1320122"/>
                  </a:lnTo>
                  <a:lnTo>
                    <a:pt x="975645" y="1320800"/>
                  </a:lnTo>
                  <a:lnTo>
                    <a:pt x="993168" y="1346200"/>
                  </a:lnTo>
                  <a:lnTo>
                    <a:pt x="999606" y="1384300"/>
                  </a:lnTo>
                  <a:lnTo>
                    <a:pt x="996679" y="1395850"/>
                  </a:lnTo>
                  <a:close/>
                </a:path>
                <a:path w="2886710" h="2197100">
                  <a:moveTo>
                    <a:pt x="2301791" y="1375656"/>
                  </a:moveTo>
                  <a:lnTo>
                    <a:pt x="2288518" y="1371600"/>
                  </a:lnTo>
                  <a:lnTo>
                    <a:pt x="2265131" y="1354103"/>
                  </a:lnTo>
                  <a:lnTo>
                    <a:pt x="2281333" y="1337827"/>
                  </a:lnTo>
                  <a:lnTo>
                    <a:pt x="2298425" y="1346200"/>
                  </a:lnTo>
                  <a:lnTo>
                    <a:pt x="2330076" y="1358900"/>
                  </a:lnTo>
                  <a:lnTo>
                    <a:pt x="2339303" y="1358900"/>
                  </a:lnTo>
                  <a:lnTo>
                    <a:pt x="2301791" y="1375656"/>
                  </a:lnTo>
                  <a:close/>
                </a:path>
                <a:path w="2886710" h="2197100">
                  <a:moveTo>
                    <a:pt x="2225850" y="1393564"/>
                  </a:moveTo>
                  <a:lnTo>
                    <a:pt x="2220284" y="1384300"/>
                  </a:lnTo>
                  <a:lnTo>
                    <a:pt x="2209182" y="1380146"/>
                  </a:lnTo>
                  <a:lnTo>
                    <a:pt x="2250360" y="1339200"/>
                  </a:lnTo>
                  <a:lnTo>
                    <a:pt x="2254567" y="1346200"/>
                  </a:lnTo>
                  <a:lnTo>
                    <a:pt x="2265131" y="1354103"/>
                  </a:lnTo>
                  <a:lnTo>
                    <a:pt x="2225850" y="1393564"/>
                  </a:lnTo>
                  <a:close/>
                </a:path>
                <a:path w="2886710" h="2197100">
                  <a:moveTo>
                    <a:pt x="2073695" y="1429262"/>
                  </a:moveTo>
                  <a:lnTo>
                    <a:pt x="2046447" y="1421774"/>
                  </a:lnTo>
                  <a:lnTo>
                    <a:pt x="2069082" y="1384300"/>
                  </a:lnTo>
                  <a:lnTo>
                    <a:pt x="2103149" y="1371600"/>
                  </a:lnTo>
                  <a:lnTo>
                    <a:pt x="2144761" y="1358900"/>
                  </a:lnTo>
                  <a:lnTo>
                    <a:pt x="2186335" y="1371600"/>
                  </a:lnTo>
                  <a:lnTo>
                    <a:pt x="2209182" y="1380146"/>
                  </a:lnTo>
                  <a:lnTo>
                    <a:pt x="2205005" y="1384300"/>
                  </a:lnTo>
                  <a:lnTo>
                    <a:pt x="2113124" y="1384300"/>
                  </a:lnTo>
                  <a:lnTo>
                    <a:pt x="2087196" y="1409700"/>
                  </a:lnTo>
                  <a:lnTo>
                    <a:pt x="2073695" y="1429262"/>
                  </a:lnTo>
                  <a:close/>
                </a:path>
                <a:path w="2886710" h="2197100">
                  <a:moveTo>
                    <a:pt x="2245132" y="1431291"/>
                  </a:moveTo>
                  <a:lnTo>
                    <a:pt x="2243173" y="1422400"/>
                  </a:lnTo>
                  <a:lnTo>
                    <a:pt x="2233435" y="1406190"/>
                  </a:lnTo>
                  <a:lnTo>
                    <a:pt x="2301791" y="1375656"/>
                  </a:lnTo>
                  <a:lnTo>
                    <a:pt x="2330076" y="1384300"/>
                  </a:lnTo>
                  <a:lnTo>
                    <a:pt x="2346124" y="1384300"/>
                  </a:lnTo>
                  <a:lnTo>
                    <a:pt x="2245132" y="1431291"/>
                  </a:lnTo>
                  <a:close/>
                </a:path>
                <a:path w="2886710" h="2197100">
                  <a:moveTo>
                    <a:pt x="586086" y="2057400"/>
                  </a:moveTo>
                  <a:lnTo>
                    <a:pt x="556706" y="2057400"/>
                  </a:lnTo>
                  <a:lnTo>
                    <a:pt x="575335" y="1384300"/>
                  </a:lnTo>
                  <a:lnTo>
                    <a:pt x="598723" y="1384300"/>
                  </a:lnTo>
                  <a:lnTo>
                    <a:pt x="580952" y="2032000"/>
                  </a:lnTo>
                  <a:lnTo>
                    <a:pt x="603904" y="2032000"/>
                  </a:lnTo>
                  <a:lnTo>
                    <a:pt x="586086" y="2057400"/>
                  </a:lnTo>
                  <a:close/>
                </a:path>
                <a:path w="2886710" h="2197100">
                  <a:moveTo>
                    <a:pt x="2141145" y="1447800"/>
                  </a:moveTo>
                  <a:lnTo>
                    <a:pt x="2073695" y="1429262"/>
                  </a:lnTo>
                  <a:lnTo>
                    <a:pt x="2087196" y="1409700"/>
                  </a:lnTo>
                  <a:lnTo>
                    <a:pt x="2113124" y="1384300"/>
                  </a:lnTo>
                  <a:lnTo>
                    <a:pt x="2176360" y="1384300"/>
                  </a:lnTo>
                  <a:lnTo>
                    <a:pt x="2190757" y="1398467"/>
                  </a:lnTo>
                  <a:lnTo>
                    <a:pt x="2141145" y="1447800"/>
                  </a:lnTo>
                  <a:close/>
                </a:path>
                <a:path w="2886710" h="2197100">
                  <a:moveTo>
                    <a:pt x="2190757" y="1398467"/>
                  </a:moveTo>
                  <a:lnTo>
                    <a:pt x="2176360" y="1384300"/>
                  </a:lnTo>
                  <a:lnTo>
                    <a:pt x="2205005" y="1384300"/>
                  </a:lnTo>
                  <a:lnTo>
                    <a:pt x="2190757" y="1398467"/>
                  </a:lnTo>
                  <a:close/>
                </a:path>
                <a:path w="2886710" h="2197100">
                  <a:moveTo>
                    <a:pt x="2207656" y="1417705"/>
                  </a:moveTo>
                  <a:lnTo>
                    <a:pt x="2205276" y="1414232"/>
                  </a:lnTo>
                  <a:lnTo>
                    <a:pt x="2225850" y="1393564"/>
                  </a:lnTo>
                  <a:lnTo>
                    <a:pt x="2233435" y="1406190"/>
                  </a:lnTo>
                  <a:lnTo>
                    <a:pt x="2207656" y="1417705"/>
                  </a:lnTo>
                  <a:close/>
                </a:path>
                <a:path w="2886710" h="2197100">
                  <a:moveTo>
                    <a:pt x="2209653" y="1447800"/>
                  </a:moveTo>
                  <a:lnTo>
                    <a:pt x="2141145" y="1447800"/>
                  </a:lnTo>
                  <a:lnTo>
                    <a:pt x="2190757" y="1398467"/>
                  </a:lnTo>
                  <a:lnTo>
                    <a:pt x="2202170" y="1409700"/>
                  </a:lnTo>
                  <a:lnTo>
                    <a:pt x="2205276" y="1414232"/>
                  </a:lnTo>
                  <a:lnTo>
                    <a:pt x="2197145" y="1422400"/>
                  </a:lnTo>
                  <a:lnTo>
                    <a:pt x="2210873" y="1422400"/>
                  </a:lnTo>
                  <a:lnTo>
                    <a:pt x="2219575" y="1435100"/>
                  </a:lnTo>
                  <a:lnTo>
                    <a:pt x="2221394" y="1442336"/>
                  </a:lnTo>
                  <a:lnTo>
                    <a:pt x="2209653" y="1447800"/>
                  </a:lnTo>
                  <a:close/>
                </a:path>
                <a:path w="2886710" h="2197100">
                  <a:moveTo>
                    <a:pt x="1189158" y="1491148"/>
                  </a:moveTo>
                  <a:lnTo>
                    <a:pt x="1015035" y="1425262"/>
                  </a:lnTo>
                  <a:lnTo>
                    <a:pt x="1016764" y="1422400"/>
                  </a:lnTo>
                  <a:lnTo>
                    <a:pt x="1020518" y="1405473"/>
                  </a:lnTo>
                  <a:lnTo>
                    <a:pt x="1196091" y="1476347"/>
                  </a:lnTo>
                  <a:lnTo>
                    <a:pt x="1190322" y="1485900"/>
                  </a:lnTo>
                  <a:lnTo>
                    <a:pt x="1189158" y="1491148"/>
                  </a:lnTo>
                  <a:close/>
                </a:path>
                <a:path w="2886710" h="2197100">
                  <a:moveTo>
                    <a:pt x="1215191" y="1484057"/>
                  </a:moveTo>
                  <a:lnTo>
                    <a:pt x="1196091" y="1476347"/>
                  </a:lnTo>
                  <a:lnTo>
                    <a:pt x="1213333" y="1447800"/>
                  </a:lnTo>
                  <a:lnTo>
                    <a:pt x="1247399" y="1422400"/>
                  </a:lnTo>
                  <a:lnTo>
                    <a:pt x="1289016" y="1409700"/>
                  </a:lnTo>
                  <a:lnTo>
                    <a:pt x="1321195" y="1419532"/>
                  </a:lnTo>
                  <a:lnTo>
                    <a:pt x="1314661" y="1435100"/>
                  </a:lnTo>
                  <a:lnTo>
                    <a:pt x="1289016" y="1435100"/>
                  </a:lnTo>
                  <a:lnTo>
                    <a:pt x="1257374" y="1447800"/>
                  </a:lnTo>
                  <a:lnTo>
                    <a:pt x="1231446" y="1460500"/>
                  </a:lnTo>
                  <a:lnTo>
                    <a:pt x="1215191" y="1484057"/>
                  </a:lnTo>
                  <a:close/>
                </a:path>
                <a:path w="2886710" h="2197100">
                  <a:moveTo>
                    <a:pt x="2197145" y="1422400"/>
                  </a:moveTo>
                  <a:lnTo>
                    <a:pt x="2205276" y="1414232"/>
                  </a:lnTo>
                  <a:lnTo>
                    <a:pt x="2207656" y="1417705"/>
                  </a:lnTo>
                  <a:lnTo>
                    <a:pt x="2197145" y="1422400"/>
                  </a:lnTo>
                  <a:close/>
                </a:path>
                <a:path w="2886710" h="2197100">
                  <a:moveTo>
                    <a:pt x="993754" y="1460500"/>
                  </a:moveTo>
                  <a:lnTo>
                    <a:pt x="949718" y="1460500"/>
                  </a:lnTo>
                  <a:lnTo>
                    <a:pt x="975645" y="1435100"/>
                  </a:lnTo>
                  <a:lnTo>
                    <a:pt x="989181" y="1415479"/>
                  </a:lnTo>
                  <a:lnTo>
                    <a:pt x="1015035" y="1425262"/>
                  </a:lnTo>
                  <a:lnTo>
                    <a:pt x="993754" y="1460500"/>
                  </a:lnTo>
                  <a:close/>
                </a:path>
                <a:path w="2886710" h="2197100">
                  <a:moveTo>
                    <a:pt x="2210873" y="1422400"/>
                  </a:moveTo>
                  <a:lnTo>
                    <a:pt x="2197145" y="1422400"/>
                  </a:lnTo>
                  <a:lnTo>
                    <a:pt x="2207656" y="1417705"/>
                  </a:lnTo>
                  <a:lnTo>
                    <a:pt x="2210873" y="1422400"/>
                  </a:lnTo>
                  <a:close/>
                </a:path>
                <a:path w="2886710" h="2197100">
                  <a:moveTo>
                    <a:pt x="2138847" y="1547026"/>
                  </a:moveTo>
                  <a:lnTo>
                    <a:pt x="2116743" y="1538152"/>
                  </a:lnTo>
                  <a:lnTo>
                    <a:pt x="2130914" y="1473200"/>
                  </a:lnTo>
                  <a:lnTo>
                    <a:pt x="2064733" y="1454555"/>
                  </a:lnTo>
                  <a:lnTo>
                    <a:pt x="2069666" y="1435100"/>
                  </a:lnTo>
                  <a:lnTo>
                    <a:pt x="2073695" y="1429262"/>
                  </a:lnTo>
                  <a:lnTo>
                    <a:pt x="2141145" y="1447800"/>
                  </a:lnTo>
                  <a:lnTo>
                    <a:pt x="2209653" y="1447800"/>
                  </a:lnTo>
                  <a:lnTo>
                    <a:pt x="2155064" y="1473200"/>
                  </a:lnTo>
                  <a:lnTo>
                    <a:pt x="2138847" y="1547026"/>
                  </a:lnTo>
                  <a:close/>
                </a:path>
                <a:path w="2886710" h="2197100">
                  <a:moveTo>
                    <a:pt x="1394475" y="1530108"/>
                  </a:moveTo>
                  <a:lnTo>
                    <a:pt x="1369980" y="1524928"/>
                  </a:lnTo>
                  <a:lnTo>
                    <a:pt x="1370213" y="1524000"/>
                  </a:lnTo>
                  <a:lnTo>
                    <a:pt x="1363829" y="1485900"/>
                  </a:lnTo>
                  <a:lnTo>
                    <a:pt x="1346421" y="1460500"/>
                  </a:lnTo>
                  <a:lnTo>
                    <a:pt x="1330773" y="1452800"/>
                  </a:lnTo>
                  <a:lnTo>
                    <a:pt x="1340641" y="1429927"/>
                  </a:lnTo>
                  <a:lnTo>
                    <a:pt x="1364530" y="1447800"/>
                  </a:lnTo>
                  <a:lnTo>
                    <a:pt x="1387425" y="1485900"/>
                  </a:lnTo>
                  <a:lnTo>
                    <a:pt x="1395821" y="1524000"/>
                  </a:lnTo>
                  <a:lnTo>
                    <a:pt x="1394475" y="1530108"/>
                  </a:lnTo>
                  <a:close/>
                </a:path>
                <a:path w="2886710" h="2197100">
                  <a:moveTo>
                    <a:pt x="2203309" y="1549400"/>
                  </a:moveTo>
                  <a:lnTo>
                    <a:pt x="2144761" y="1549400"/>
                  </a:lnTo>
                  <a:lnTo>
                    <a:pt x="2176360" y="1536700"/>
                  </a:lnTo>
                  <a:lnTo>
                    <a:pt x="2202170" y="1524000"/>
                  </a:lnTo>
                  <a:lnTo>
                    <a:pt x="2219575" y="1498600"/>
                  </a:lnTo>
                  <a:lnTo>
                    <a:pt x="2225958" y="1460500"/>
                  </a:lnTo>
                  <a:lnTo>
                    <a:pt x="2221394" y="1442336"/>
                  </a:lnTo>
                  <a:lnTo>
                    <a:pt x="2245132" y="1431291"/>
                  </a:lnTo>
                  <a:lnTo>
                    <a:pt x="2251566" y="1460500"/>
                  </a:lnTo>
                  <a:lnTo>
                    <a:pt x="2243173" y="1511300"/>
                  </a:lnTo>
                  <a:lnTo>
                    <a:pt x="2220284" y="1536700"/>
                  </a:lnTo>
                  <a:lnTo>
                    <a:pt x="2203309" y="1549400"/>
                  </a:lnTo>
                  <a:close/>
                </a:path>
                <a:path w="2886710" h="2197100">
                  <a:moveTo>
                    <a:pt x="1282677" y="1511300"/>
                  </a:moveTo>
                  <a:lnTo>
                    <a:pt x="1215191" y="1484057"/>
                  </a:lnTo>
                  <a:lnTo>
                    <a:pt x="1231446" y="1460500"/>
                  </a:lnTo>
                  <a:lnTo>
                    <a:pt x="1257374" y="1447800"/>
                  </a:lnTo>
                  <a:lnTo>
                    <a:pt x="1289016" y="1435100"/>
                  </a:lnTo>
                  <a:lnTo>
                    <a:pt x="1310959" y="1443920"/>
                  </a:lnTo>
                  <a:lnTo>
                    <a:pt x="1282677" y="1511300"/>
                  </a:lnTo>
                  <a:close/>
                </a:path>
                <a:path w="2886710" h="2197100">
                  <a:moveTo>
                    <a:pt x="1310959" y="1443920"/>
                  </a:moveTo>
                  <a:lnTo>
                    <a:pt x="1289016" y="1435100"/>
                  </a:lnTo>
                  <a:lnTo>
                    <a:pt x="1314661" y="1435100"/>
                  </a:lnTo>
                  <a:lnTo>
                    <a:pt x="1310959" y="1443920"/>
                  </a:lnTo>
                  <a:close/>
                </a:path>
                <a:path w="2886710" h="2197100">
                  <a:moveTo>
                    <a:pt x="2144761" y="1549400"/>
                  </a:moveTo>
                  <a:lnTo>
                    <a:pt x="2138847" y="1547026"/>
                  </a:lnTo>
                  <a:lnTo>
                    <a:pt x="2155064" y="1473200"/>
                  </a:lnTo>
                  <a:lnTo>
                    <a:pt x="2221394" y="1442336"/>
                  </a:lnTo>
                  <a:lnTo>
                    <a:pt x="2225958" y="1460500"/>
                  </a:lnTo>
                  <a:lnTo>
                    <a:pt x="2219575" y="1498600"/>
                  </a:lnTo>
                  <a:lnTo>
                    <a:pt x="2202170" y="1524000"/>
                  </a:lnTo>
                  <a:lnTo>
                    <a:pt x="2176360" y="1536700"/>
                  </a:lnTo>
                  <a:lnTo>
                    <a:pt x="2144761" y="1549400"/>
                  </a:lnTo>
                  <a:close/>
                </a:path>
                <a:path w="2886710" h="2197100">
                  <a:moveTo>
                    <a:pt x="1305537" y="1511300"/>
                  </a:moveTo>
                  <a:lnTo>
                    <a:pt x="1282677" y="1511300"/>
                  </a:lnTo>
                  <a:lnTo>
                    <a:pt x="1310959" y="1443920"/>
                  </a:lnTo>
                  <a:lnTo>
                    <a:pt x="1320610" y="1447800"/>
                  </a:lnTo>
                  <a:lnTo>
                    <a:pt x="1330773" y="1452800"/>
                  </a:lnTo>
                  <a:lnTo>
                    <a:pt x="1305537" y="1511300"/>
                  </a:lnTo>
                  <a:close/>
                </a:path>
                <a:path w="2886710" h="2197100">
                  <a:moveTo>
                    <a:pt x="2110996" y="1564494"/>
                  </a:moveTo>
                  <a:lnTo>
                    <a:pt x="2103149" y="1562100"/>
                  </a:lnTo>
                  <a:lnTo>
                    <a:pt x="2069082" y="1536700"/>
                  </a:lnTo>
                  <a:lnTo>
                    <a:pt x="2046069" y="1511300"/>
                  </a:lnTo>
                  <a:lnTo>
                    <a:pt x="2037618" y="1460500"/>
                  </a:lnTo>
                  <a:lnTo>
                    <a:pt x="2040454" y="1447715"/>
                  </a:lnTo>
                  <a:lnTo>
                    <a:pt x="2064733" y="1454555"/>
                  </a:lnTo>
                  <a:lnTo>
                    <a:pt x="2063226" y="1460500"/>
                  </a:lnTo>
                  <a:lnTo>
                    <a:pt x="2069666" y="1498600"/>
                  </a:lnTo>
                  <a:lnTo>
                    <a:pt x="2087196" y="1524000"/>
                  </a:lnTo>
                  <a:lnTo>
                    <a:pt x="2113124" y="1536700"/>
                  </a:lnTo>
                  <a:lnTo>
                    <a:pt x="2116743" y="1538152"/>
                  </a:lnTo>
                  <a:lnTo>
                    <a:pt x="2110996" y="1564494"/>
                  </a:lnTo>
                  <a:close/>
                </a:path>
                <a:path w="2886710" h="2197100">
                  <a:moveTo>
                    <a:pt x="1369980" y="1524928"/>
                  </a:moveTo>
                  <a:lnTo>
                    <a:pt x="1305537" y="1511300"/>
                  </a:lnTo>
                  <a:lnTo>
                    <a:pt x="1330773" y="1452800"/>
                  </a:lnTo>
                  <a:lnTo>
                    <a:pt x="1346421" y="1460500"/>
                  </a:lnTo>
                  <a:lnTo>
                    <a:pt x="1363829" y="1485900"/>
                  </a:lnTo>
                  <a:lnTo>
                    <a:pt x="1370213" y="1524000"/>
                  </a:lnTo>
                  <a:lnTo>
                    <a:pt x="1369980" y="1524928"/>
                  </a:lnTo>
                  <a:close/>
                </a:path>
                <a:path w="2886710" h="2197100">
                  <a:moveTo>
                    <a:pt x="2116743" y="1538152"/>
                  </a:moveTo>
                  <a:lnTo>
                    <a:pt x="2113124" y="1536700"/>
                  </a:lnTo>
                  <a:lnTo>
                    <a:pt x="2087196" y="1524000"/>
                  </a:lnTo>
                  <a:lnTo>
                    <a:pt x="2069666" y="1498600"/>
                  </a:lnTo>
                  <a:lnTo>
                    <a:pt x="2063226" y="1460500"/>
                  </a:lnTo>
                  <a:lnTo>
                    <a:pt x="2064733" y="1454555"/>
                  </a:lnTo>
                  <a:lnTo>
                    <a:pt x="2130914" y="1473200"/>
                  </a:lnTo>
                  <a:lnTo>
                    <a:pt x="2116743" y="1538152"/>
                  </a:lnTo>
                  <a:close/>
                </a:path>
                <a:path w="2886710" h="2197100">
                  <a:moveTo>
                    <a:pt x="1289397" y="1600200"/>
                  </a:moveTo>
                  <a:lnTo>
                    <a:pt x="1264977" y="1600200"/>
                  </a:lnTo>
                  <a:lnTo>
                    <a:pt x="1275977" y="1524000"/>
                  </a:lnTo>
                  <a:lnTo>
                    <a:pt x="1211598" y="1499639"/>
                  </a:lnTo>
                  <a:lnTo>
                    <a:pt x="1213920" y="1485900"/>
                  </a:lnTo>
                  <a:lnTo>
                    <a:pt x="1215191" y="1484057"/>
                  </a:lnTo>
                  <a:lnTo>
                    <a:pt x="1282677" y="1511300"/>
                  </a:lnTo>
                  <a:lnTo>
                    <a:pt x="1305537" y="1511300"/>
                  </a:lnTo>
                  <a:lnTo>
                    <a:pt x="1369980" y="1524928"/>
                  </a:lnTo>
                  <a:lnTo>
                    <a:pt x="1367021" y="1536700"/>
                  </a:lnTo>
                  <a:lnTo>
                    <a:pt x="1298837" y="1536700"/>
                  </a:lnTo>
                  <a:lnTo>
                    <a:pt x="1289397" y="1600200"/>
                  </a:lnTo>
                  <a:close/>
                </a:path>
                <a:path w="2886710" h="2197100">
                  <a:moveTo>
                    <a:pt x="1261310" y="1625600"/>
                  </a:moveTo>
                  <a:lnTo>
                    <a:pt x="1247399" y="1625600"/>
                  </a:lnTo>
                  <a:lnTo>
                    <a:pt x="1213333" y="1600200"/>
                  </a:lnTo>
                  <a:lnTo>
                    <a:pt x="1190322" y="1562100"/>
                  </a:lnTo>
                  <a:lnTo>
                    <a:pt x="1181873" y="1524000"/>
                  </a:lnTo>
                  <a:lnTo>
                    <a:pt x="1189158" y="1491148"/>
                  </a:lnTo>
                  <a:lnTo>
                    <a:pt x="1211598" y="1499639"/>
                  </a:lnTo>
                  <a:lnTo>
                    <a:pt x="1207481" y="1524000"/>
                  </a:lnTo>
                  <a:lnTo>
                    <a:pt x="1213920" y="1549400"/>
                  </a:lnTo>
                  <a:lnTo>
                    <a:pt x="1231446" y="1574800"/>
                  </a:lnTo>
                  <a:lnTo>
                    <a:pt x="1257374" y="1600200"/>
                  </a:lnTo>
                  <a:lnTo>
                    <a:pt x="1264977" y="1600200"/>
                  </a:lnTo>
                  <a:lnTo>
                    <a:pt x="1261310" y="1625600"/>
                  </a:lnTo>
                  <a:close/>
                </a:path>
                <a:path w="2886710" h="2197100">
                  <a:moveTo>
                    <a:pt x="1264977" y="1600200"/>
                  </a:moveTo>
                  <a:lnTo>
                    <a:pt x="1257374" y="1600200"/>
                  </a:lnTo>
                  <a:lnTo>
                    <a:pt x="1231446" y="1574800"/>
                  </a:lnTo>
                  <a:lnTo>
                    <a:pt x="1213920" y="1549400"/>
                  </a:lnTo>
                  <a:lnTo>
                    <a:pt x="1207481" y="1524000"/>
                  </a:lnTo>
                  <a:lnTo>
                    <a:pt x="1211598" y="1499639"/>
                  </a:lnTo>
                  <a:lnTo>
                    <a:pt x="1275977" y="1524000"/>
                  </a:lnTo>
                  <a:lnTo>
                    <a:pt x="1264977" y="1600200"/>
                  </a:lnTo>
                  <a:close/>
                </a:path>
                <a:path w="2886710" h="2197100">
                  <a:moveTo>
                    <a:pt x="2130227" y="1701800"/>
                  </a:moveTo>
                  <a:lnTo>
                    <a:pt x="2073192" y="1701800"/>
                  </a:lnTo>
                  <a:lnTo>
                    <a:pt x="1388795" y="1555880"/>
                  </a:lnTo>
                  <a:lnTo>
                    <a:pt x="1394475" y="1530108"/>
                  </a:lnTo>
                  <a:lnTo>
                    <a:pt x="2086242" y="1676400"/>
                  </a:lnTo>
                  <a:lnTo>
                    <a:pt x="2110428" y="1676400"/>
                  </a:lnTo>
                  <a:lnTo>
                    <a:pt x="2116740" y="1689100"/>
                  </a:lnTo>
                  <a:lnTo>
                    <a:pt x="2123306" y="1689100"/>
                  </a:lnTo>
                  <a:lnTo>
                    <a:pt x="2130227" y="1701800"/>
                  </a:lnTo>
                  <a:close/>
                </a:path>
                <a:path w="2886710" h="2197100">
                  <a:moveTo>
                    <a:pt x="1330580" y="1625600"/>
                  </a:moveTo>
                  <a:lnTo>
                    <a:pt x="1285621" y="1625600"/>
                  </a:lnTo>
                  <a:lnTo>
                    <a:pt x="1298837" y="1536700"/>
                  </a:lnTo>
                  <a:lnTo>
                    <a:pt x="1363137" y="1550409"/>
                  </a:lnTo>
                  <a:lnTo>
                    <a:pt x="1346421" y="1574800"/>
                  </a:lnTo>
                  <a:lnTo>
                    <a:pt x="1320610" y="1600200"/>
                  </a:lnTo>
                  <a:lnTo>
                    <a:pt x="1364530" y="1600200"/>
                  </a:lnTo>
                  <a:lnTo>
                    <a:pt x="1330580" y="1625600"/>
                  </a:lnTo>
                  <a:close/>
                </a:path>
                <a:path w="2886710" h="2197100">
                  <a:moveTo>
                    <a:pt x="1363137" y="1550409"/>
                  </a:moveTo>
                  <a:lnTo>
                    <a:pt x="1298837" y="1536700"/>
                  </a:lnTo>
                  <a:lnTo>
                    <a:pt x="1367021" y="1536700"/>
                  </a:lnTo>
                  <a:lnTo>
                    <a:pt x="1363829" y="1549400"/>
                  </a:lnTo>
                  <a:lnTo>
                    <a:pt x="1363137" y="1550409"/>
                  </a:lnTo>
                  <a:close/>
                </a:path>
                <a:path w="2886710" h="2197100">
                  <a:moveTo>
                    <a:pt x="2144761" y="1574800"/>
                  </a:moveTo>
                  <a:lnTo>
                    <a:pt x="2133501" y="1571363"/>
                  </a:lnTo>
                  <a:lnTo>
                    <a:pt x="2138847" y="1547026"/>
                  </a:lnTo>
                  <a:lnTo>
                    <a:pt x="2144761" y="1549400"/>
                  </a:lnTo>
                  <a:lnTo>
                    <a:pt x="2203309" y="1549400"/>
                  </a:lnTo>
                  <a:lnTo>
                    <a:pt x="2186335" y="1562100"/>
                  </a:lnTo>
                  <a:lnTo>
                    <a:pt x="2144761" y="1574800"/>
                  </a:lnTo>
                  <a:close/>
                </a:path>
                <a:path w="2886710" h="2197100">
                  <a:moveTo>
                    <a:pt x="1364530" y="1600200"/>
                  </a:moveTo>
                  <a:lnTo>
                    <a:pt x="1320610" y="1600200"/>
                  </a:lnTo>
                  <a:lnTo>
                    <a:pt x="1346421" y="1574800"/>
                  </a:lnTo>
                  <a:lnTo>
                    <a:pt x="1363137" y="1550409"/>
                  </a:lnTo>
                  <a:lnTo>
                    <a:pt x="1388795" y="1555880"/>
                  </a:lnTo>
                  <a:lnTo>
                    <a:pt x="1387425" y="1562100"/>
                  </a:lnTo>
                  <a:lnTo>
                    <a:pt x="1364530" y="1600200"/>
                  </a:lnTo>
                  <a:close/>
                </a:path>
                <a:path w="2886710" h="2197100">
                  <a:moveTo>
                    <a:pt x="2672718" y="1790700"/>
                  </a:moveTo>
                  <a:lnTo>
                    <a:pt x="2599542" y="1790700"/>
                  </a:lnTo>
                  <a:lnTo>
                    <a:pt x="2636741" y="1765300"/>
                  </a:lnTo>
                  <a:lnTo>
                    <a:pt x="2654569" y="1752600"/>
                  </a:lnTo>
                  <a:lnTo>
                    <a:pt x="2671365" y="1739900"/>
                  </a:lnTo>
                  <a:lnTo>
                    <a:pt x="2676209" y="1739900"/>
                  </a:lnTo>
                  <a:lnTo>
                    <a:pt x="2712441" y="1714500"/>
                  </a:lnTo>
                  <a:lnTo>
                    <a:pt x="2749096" y="1676400"/>
                  </a:lnTo>
                  <a:lnTo>
                    <a:pt x="2781962" y="1638300"/>
                  </a:lnTo>
                  <a:lnTo>
                    <a:pt x="2806827" y="1587500"/>
                  </a:lnTo>
                  <a:lnTo>
                    <a:pt x="2809393" y="1587500"/>
                  </a:lnTo>
                  <a:lnTo>
                    <a:pt x="2818710" y="1562100"/>
                  </a:lnTo>
                  <a:lnTo>
                    <a:pt x="2855633" y="1562100"/>
                  </a:lnTo>
                  <a:lnTo>
                    <a:pt x="2852454" y="1574800"/>
                  </a:lnTo>
                  <a:lnTo>
                    <a:pt x="2849107" y="1574800"/>
                  </a:lnTo>
                  <a:lnTo>
                    <a:pt x="2842919" y="1587500"/>
                  </a:lnTo>
                  <a:lnTo>
                    <a:pt x="2840147" y="1600200"/>
                  </a:lnTo>
                  <a:lnTo>
                    <a:pt x="2837833" y="1600200"/>
                  </a:lnTo>
                  <a:lnTo>
                    <a:pt x="2814497" y="1651000"/>
                  </a:lnTo>
                  <a:lnTo>
                    <a:pt x="2782026" y="1689100"/>
                  </a:lnTo>
                  <a:lnTo>
                    <a:pt x="2742036" y="1727200"/>
                  </a:lnTo>
                  <a:lnTo>
                    <a:pt x="2696141" y="1765300"/>
                  </a:lnTo>
                  <a:lnTo>
                    <a:pt x="2691080" y="1778000"/>
                  </a:lnTo>
                  <a:lnTo>
                    <a:pt x="2672718" y="1790700"/>
                  </a:lnTo>
                  <a:close/>
                </a:path>
                <a:path w="2886710" h="2197100">
                  <a:moveTo>
                    <a:pt x="2110428" y="1676400"/>
                  </a:moveTo>
                  <a:lnTo>
                    <a:pt x="2086580" y="1676400"/>
                  </a:lnTo>
                  <a:lnTo>
                    <a:pt x="2110996" y="1564494"/>
                  </a:lnTo>
                  <a:lnTo>
                    <a:pt x="2133501" y="1571363"/>
                  </a:lnTo>
                  <a:lnTo>
                    <a:pt x="2110428" y="1676400"/>
                  </a:lnTo>
                  <a:close/>
                </a:path>
                <a:path w="2886710" h="2197100">
                  <a:moveTo>
                    <a:pt x="603904" y="2032000"/>
                  </a:moveTo>
                  <a:lnTo>
                    <a:pt x="580952" y="2032000"/>
                  </a:lnTo>
                  <a:lnTo>
                    <a:pt x="697470" y="1854200"/>
                  </a:lnTo>
                  <a:lnTo>
                    <a:pt x="1231715" y="1803400"/>
                  </a:lnTo>
                  <a:lnTo>
                    <a:pt x="1235643" y="1803400"/>
                  </a:lnTo>
                  <a:lnTo>
                    <a:pt x="1261310" y="1625600"/>
                  </a:lnTo>
                  <a:lnTo>
                    <a:pt x="1285621" y="1625600"/>
                  </a:lnTo>
                  <a:lnTo>
                    <a:pt x="1259190" y="1803400"/>
                  </a:lnTo>
                  <a:lnTo>
                    <a:pt x="1266729" y="1816100"/>
                  </a:lnTo>
                  <a:lnTo>
                    <a:pt x="1274350" y="1816100"/>
                  </a:lnTo>
                  <a:lnTo>
                    <a:pt x="1282278" y="1828800"/>
                  </a:lnTo>
                  <a:lnTo>
                    <a:pt x="1213373" y="1828800"/>
                  </a:lnTo>
                  <a:lnTo>
                    <a:pt x="710811" y="1879600"/>
                  </a:lnTo>
                  <a:lnTo>
                    <a:pt x="603904" y="2032000"/>
                  </a:lnTo>
                  <a:close/>
                </a:path>
                <a:path w="2886710" h="2197100">
                  <a:moveTo>
                    <a:pt x="2090810" y="1752600"/>
                  </a:moveTo>
                  <a:lnTo>
                    <a:pt x="2055260" y="1752600"/>
                  </a:lnTo>
                  <a:lnTo>
                    <a:pt x="2058104" y="1739900"/>
                  </a:lnTo>
                  <a:lnTo>
                    <a:pt x="2060382" y="1739900"/>
                  </a:lnTo>
                  <a:lnTo>
                    <a:pt x="2065149" y="1727200"/>
                  </a:lnTo>
                  <a:lnTo>
                    <a:pt x="2068187" y="1714500"/>
                  </a:lnTo>
                  <a:lnTo>
                    <a:pt x="2070851" y="1701800"/>
                  </a:lnTo>
                  <a:lnTo>
                    <a:pt x="2137603" y="1701800"/>
                  </a:lnTo>
                  <a:lnTo>
                    <a:pt x="2143314" y="1714500"/>
                  </a:lnTo>
                  <a:lnTo>
                    <a:pt x="2102993" y="1714500"/>
                  </a:lnTo>
                  <a:lnTo>
                    <a:pt x="2100218" y="1727200"/>
                  </a:lnTo>
                  <a:lnTo>
                    <a:pt x="2097526" y="1727200"/>
                  </a:lnTo>
                  <a:lnTo>
                    <a:pt x="2090810" y="1752600"/>
                  </a:lnTo>
                  <a:close/>
                </a:path>
                <a:path w="2886710" h="2197100">
                  <a:moveTo>
                    <a:pt x="2594734" y="1828800"/>
                  </a:moveTo>
                  <a:lnTo>
                    <a:pt x="2263195" y="1828800"/>
                  </a:lnTo>
                  <a:lnTo>
                    <a:pt x="2226321" y="1803400"/>
                  </a:lnTo>
                  <a:lnTo>
                    <a:pt x="2197454" y="1790700"/>
                  </a:lnTo>
                  <a:lnTo>
                    <a:pt x="2170460" y="1778000"/>
                  </a:lnTo>
                  <a:lnTo>
                    <a:pt x="2139205" y="1752600"/>
                  </a:lnTo>
                  <a:lnTo>
                    <a:pt x="2133141" y="1752600"/>
                  </a:lnTo>
                  <a:lnTo>
                    <a:pt x="2126858" y="1739900"/>
                  </a:lnTo>
                  <a:lnTo>
                    <a:pt x="2120464" y="1739900"/>
                  </a:lnTo>
                  <a:lnTo>
                    <a:pt x="2110790" y="1727200"/>
                  </a:lnTo>
                  <a:lnTo>
                    <a:pt x="2106717" y="1727200"/>
                  </a:lnTo>
                  <a:lnTo>
                    <a:pt x="2102993" y="1714500"/>
                  </a:lnTo>
                  <a:lnTo>
                    <a:pt x="2154227" y="1714500"/>
                  </a:lnTo>
                  <a:lnTo>
                    <a:pt x="2159017" y="1727200"/>
                  </a:lnTo>
                  <a:lnTo>
                    <a:pt x="2189763" y="1752600"/>
                  </a:lnTo>
                  <a:lnTo>
                    <a:pt x="2215119" y="1765300"/>
                  </a:lnTo>
                  <a:lnTo>
                    <a:pt x="2241505" y="1778000"/>
                  </a:lnTo>
                  <a:lnTo>
                    <a:pt x="2275342" y="1790700"/>
                  </a:lnTo>
                  <a:lnTo>
                    <a:pt x="2285031" y="1790700"/>
                  </a:lnTo>
                  <a:lnTo>
                    <a:pt x="2285995" y="1803400"/>
                  </a:lnTo>
                  <a:lnTo>
                    <a:pt x="2288369" y="1803400"/>
                  </a:lnTo>
                  <a:lnTo>
                    <a:pt x="2336765" y="1816100"/>
                  </a:lnTo>
                  <a:lnTo>
                    <a:pt x="2599024" y="1816100"/>
                  </a:lnTo>
                  <a:lnTo>
                    <a:pt x="2594734" y="1828800"/>
                  </a:lnTo>
                  <a:close/>
                </a:path>
                <a:path w="2886710" h="2197100">
                  <a:moveTo>
                    <a:pt x="1833439" y="2006600"/>
                  </a:moveTo>
                  <a:lnTo>
                    <a:pt x="1684078" y="2006600"/>
                  </a:lnTo>
                  <a:lnTo>
                    <a:pt x="1842553" y="1968500"/>
                  </a:lnTo>
                  <a:lnTo>
                    <a:pt x="1870214" y="1955800"/>
                  </a:lnTo>
                  <a:lnTo>
                    <a:pt x="1897970" y="1930400"/>
                  </a:lnTo>
                  <a:lnTo>
                    <a:pt x="1925158" y="1917700"/>
                  </a:lnTo>
                  <a:lnTo>
                    <a:pt x="1951118" y="1892300"/>
                  </a:lnTo>
                  <a:lnTo>
                    <a:pt x="1966416" y="1879600"/>
                  </a:lnTo>
                  <a:lnTo>
                    <a:pt x="1980469" y="1866900"/>
                  </a:lnTo>
                  <a:lnTo>
                    <a:pt x="1993665" y="1841500"/>
                  </a:lnTo>
                  <a:lnTo>
                    <a:pt x="2006394" y="1828800"/>
                  </a:lnTo>
                  <a:lnTo>
                    <a:pt x="2019918" y="1816100"/>
                  </a:lnTo>
                  <a:lnTo>
                    <a:pt x="2031882" y="1790700"/>
                  </a:lnTo>
                  <a:lnTo>
                    <a:pt x="2042571" y="1778000"/>
                  </a:lnTo>
                  <a:lnTo>
                    <a:pt x="2052271" y="1752600"/>
                  </a:lnTo>
                  <a:lnTo>
                    <a:pt x="2088737" y="1752600"/>
                  </a:lnTo>
                  <a:lnTo>
                    <a:pt x="2085001" y="1765300"/>
                  </a:lnTo>
                  <a:lnTo>
                    <a:pt x="2083001" y="1765300"/>
                  </a:lnTo>
                  <a:lnTo>
                    <a:pt x="2072391" y="1790700"/>
                  </a:lnTo>
                  <a:lnTo>
                    <a:pt x="2060850" y="1803400"/>
                  </a:lnTo>
                  <a:lnTo>
                    <a:pt x="2048059" y="1828800"/>
                  </a:lnTo>
                  <a:lnTo>
                    <a:pt x="2033701" y="1854200"/>
                  </a:lnTo>
                  <a:lnTo>
                    <a:pt x="2019990" y="1866900"/>
                  </a:lnTo>
                  <a:lnTo>
                    <a:pt x="2005614" y="1879600"/>
                  </a:lnTo>
                  <a:lnTo>
                    <a:pt x="1990312" y="1905000"/>
                  </a:lnTo>
                  <a:lnTo>
                    <a:pt x="1973821" y="1917700"/>
                  </a:lnTo>
                  <a:lnTo>
                    <a:pt x="1945920" y="1943100"/>
                  </a:lnTo>
                  <a:lnTo>
                    <a:pt x="1916606" y="1955800"/>
                  </a:lnTo>
                  <a:lnTo>
                    <a:pt x="1886607" y="1981200"/>
                  </a:lnTo>
                  <a:lnTo>
                    <a:pt x="1856652" y="1993900"/>
                  </a:lnTo>
                  <a:lnTo>
                    <a:pt x="1833439" y="2006600"/>
                  </a:lnTo>
                  <a:close/>
                </a:path>
                <a:path w="2886710" h="2197100">
                  <a:moveTo>
                    <a:pt x="2613304" y="1816100"/>
                  </a:moveTo>
                  <a:lnTo>
                    <a:pt x="2521038" y="1816100"/>
                  </a:lnTo>
                  <a:lnTo>
                    <a:pt x="2534526" y="1803400"/>
                  </a:lnTo>
                  <a:lnTo>
                    <a:pt x="2565186" y="1803400"/>
                  </a:lnTo>
                  <a:lnTo>
                    <a:pt x="2569596" y="1790700"/>
                  </a:lnTo>
                  <a:lnTo>
                    <a:pt x="2653331" y="1790700"/>
                  </a:lnTo>
                  <a:lnTo>
                    <a:pt x="2613304" y="1816100"/>
                  </a:lnTo>
                  <a:close/>
                </a:path>
                <a:path w="2886710" h="2197100">
                  <a:moveTo>
                    <a:pt x="1062450" y="1968500"/>
                  </a:moveTo>
                  <a:lnTo>
                    <a:pt x="998094" y="1968500"/>
                  </a:lnTo>
                  <a:lnTo>
                    <a:pt x="1000727" y="1955800"/>
                  </a:lnTo>
                  <a:lnTo>
                    <a:pt x="1006025" y="1955800"/>
                  </a:lnTo>
                  <a:lnTo>
                    <a:pt x="1011459" y="1943100"/>
                  </a:lnTo>
                  <a:lnTo>
                    <a:pt x="1054738" y="1943100"/>
                  </a:lnTo>
                  <a:lnTo>
                    <a:pt x="1082174" y="1930400"/>
                  </a:lnTo>
                  <a:lnTo>
                    <a:pt x="1108175" y="1917700"/>
                  </a:lnTo>
                  <a:lnTo>
                    <a:pt x="1132384" y="1905000"/>
                  </a:lnTo>
                  <a:lnTo>
                    <a:pt x="1154445" y="1892300"/>
                  </a:lnTo>
                  <a:lnTo>
                    <a:pt x="1156771" y="1892300"/>
                  </a:lnTo>
                  <a:lnTo>
                    <a:pt x="1163411" y="1879600"/>
                  </a:lnTo>
                  <a:lnTo>
                    <a:pt x="1168075" y="1879600"/>
                  </a:lnTo>
                  <a:lnTo>
                    <a:pt x="1181577" y="1866900"/>
                  </a:lnTo>
                  <a:lnTo>
                    <a:pt x="1193458" y="1854200"/>
                  </a:lnTo>
                  <a:lnTo>
                    <a:pt x="1203972" y="1841500"/>
                  </a:lnTo>
                  <a:lnTo>
                    <a:pt x="1213373" y="1828800"/>
                  </a:lnTo>
                  <a:lnTo>
                    <a:pt x="1282278" y="1828800"/>
                  </a:lnTo>
                  <a:lnTo>
                    <a:pt x="1290739" y="1841500"/>
                  </a:lnTo>
                  <a:lnTo>
                    <a:pt x="1246802" y="1841500"/>
                  </a:lnTo>
                  <a:lnTo>
                    <a:pt x="1235374" y="1854200"/>
                  </a:lnTo>
                  <a:lnTo>
                    <a:pt x="1222506" y="1879600"/>
                  </a:lnTo>
                  <a:lnTo>
                    <a:pt x="1207810" y="1892300"/>
                  </a:lnTo>
                  <a:lnTo>
                    <a:pt x="1190899" y="1905000"/>
                  </a:lnTo>
                  <a:lnTo>
                    <a:pt x="1187260" y="1905000"/>
                  </a:lnTo>
                  <a:lnTo>
                    <a:pt x="1177113" y="1917700"/>
                  </a:lnTo>
                  <a:lnTo>
                    <a:pt x="1175028" y="1917700"/>
                  </a:lnTo>
                  <a:lnTo>
                    <a:pt x="1149998" y="1930400"/>
                  </a:lnTo>
                  <a:lnTo>
                    <a:pt x="1122635" y="1943100"/>
                  </a:lnTo>
                  <a:lnTo>
                    <a:pt x="1093323" y="1955800"/>
                  </a:lnTo>
                  <a:lnTo>
                    <a:pt x="1062450" y="1968500"/>
                  </a:lnTo>
                  <a:close/>
                </a:path>
                <a:path w="2886710" h="2197100">
                  <a:moveTo>
                    <a:pt x="2466909" y="1854200"/>
                  </a:moveTo>
                  <a:lnTo>
                    <a:pt x="2374251" y="1854200"/>
                  </a:lnTo>
                  <a:lnTo>
                    <a:pt x="2328281" y="1841500"/>
                  </a:lnTo>
                  <a:lnTo>
                    <a:pt x="2278560" y="1828800"/>
                  </a:lnTo>
                  <a:lnTo>
                    <a:pt x="2572983" y="1828800"/>
                  </a:lnTo>
                  <a:lnTo>
                    <a:pt x="2557685" y="1841500"/>
                  </a:lnTo>
                  <a:lnTo>
                    <a:pt x="2511319" y="1841500"/>
                  </a:lnTo>
                  <a:lnTo>
                    <a:pt x="2466909" y="1854200"/>
                  </a:lnTo>
                  <a:close/>
                </a:path>
                <a:path w="2886710" h="2197100">
                  <a:moveTo>
                    <a:pt x="1715392" y="2044700"/>
                  </a:moveTo>
                  <a:lnTo>
                    <a:pt x="1575895" y="2044700"/>
                  </a:lnTo>
                  <a:lnTo>
                    <a:pt x="1531456" y="2032000"/>
                  </a:lnTo>
                  <a:lnTo>
                    <a:pt x="1491578" y="2019300"/>
                  </a:lnTo>
                  <a:lnTo>
                    <a:pt x="1456401" y="2006600"/>
                  </a:lnTo>
                  <a:lnTo>
                    <a:pt x="1426068" y="1993900"/>
                  </a:lnTo>
                  <a:lnTo>
                    <a:pt x="1368502" y="1955800"/>
                  </a:lnTo>
                  <a:lnTo>
                    <a:pt x="1341427" y="1943100"/>
                  </a:lnTo>
                  <a:lnTo>
                    <a:pt x="1315294" y="1917700"/>
                  </a:lnTo>
                  <a:lnTo>
                    <a:pt x="1291395" y="1892300"/>
                  </a:lnTo>
                  <a:lnTo>
                    <a:pt x="1271024" y="1866900"/>
                  </a:lnTo>
                  <a:lnTo>
                    <a:pt x="1263179" y="1866900"/>
                  </a:lnTo>
                  <a:lnTo>
                    <a:pt x="1253731" y="1854200"/>
                  </a:lnTo>
                  <a:lnTo>
                    <a:pt x="1248272" y="1841500"/>
                  </a:lnTo>
                  <a:lnTo>
                    <a:pt x="1293402" y="1841500"/>
                  </a:lnTo>
                  <a:lnTo>
                    <a:pt x="1295728" y="1854200"/>
                  </a:lnTo>
                  <a:lnTo>
                    <a:pt x="1297572" y="1854200"/>
                  </a:lnTo>
                  <a:lnTo>
                    <a:pt x="1316140" y="1866900"/>
                  </a:lnTo>
                  <a:lnTo>
                    <a:pt x="1337902" y="1892300"/>
                  </a:lnTo>
                  <a:lnTo>
                    <a:pt x="1361622" y="1917700"/>
                  </a:lnTo>
                  <a:lnTo>
                    <a:pt x="1386060" y="1930400"/>
                  </a:lnTo>
                  <a:lnTo>
                    <a:pt x="1443000" y="1968500"/>
                  </a:lnTo>
                  <a:lnTo>
                    <a:pt x="1470513" y="1981200"/>
                  </a:lnTo>
                  <a:lnTo>
                    <a:pt x="1502741" y="1993900"/>
                  </a:lnTo>
                  <a:lnTo>
                    <a:pt x="1539570" y="1993900"/>
                  </a:lnTo>
                  <a:lnTo>
                    <a:pt x="1580884" y="2006600"/>
                  </a:lnTo>
                  <a:lnTo>
                    <a:pt x="1833439" y="2006600"/>
                  </a:lnTo>
                  <a:lnTo>
                    <a:pt x="1810225" y="2019300"/>
                  </a:lnTo>
                  <a:lnTo>
                    <a:pt x="1715392" y="2044700"/>
                  </a:lnTo>
                  <a:close/>
                </a:path>
                <a:path w="2886710" h="2197100">
                  <a:moveTo>
                    <a:pt x="913021" y="2159000"/>
                  </a:moveTo>
                  <a:lnTo>
                    <a:pt x="809435" y="2159000"/>
                  </a:lnTo>
                  <a:lnTo>
                    <a:pt x="851298" y="2146300"/>
                  </a:lnTo>
                  <a:lnTo>
                    <a:pt x="903536" y="2120900"/>
                  </a:lnTo>
                  <a:lnTo>
                    <a:pt x="943829" y="2082800"/>
                  </a:lnTo>
                  <a:lnTo>
                    <a:pt x="969797" y="2032000"/>
                  </a:lnTo>
                  <a:lnTo>
                    <a:pt x="979059" y="1993900"/>
                  </a:lnTo>
                  <a:lnTo>
                    <a:pt x="982361" y="1993900"/>
                  </a:lnTo>
                  <a:lnTo>
                    <a:pt x="989251" y="1981200"/>
                  </a:lnTo>
                  <a:lnTo>
                    <a:pt x="994382" y="1968500"/>
                  </a:lnTo>
                  <a:lnTo>
                    <a:pt x="1037249" y="1968500"/>
                  </a:lnTo>
                  <a:lnTo>
                    <a:pt x="1031721" y="1981200"/>
                  </a:lnTo>
                  <a:lnTo>
                    <a:pt x="1023662" y="1981200"/>
                  </a:lnTo>
                  <a:lnTo>
                    <a:pt x="1018842" y="1993900"/>
                  </a:lnTo>
                  <a:lnTo>
                    <a:pt x="1012512" y="2006600"/>
                  </a:lnTo>
                  <a:lnTo>
                    <a:pt x="1004018" y="2044700"/>
                  </a:lnTo>
                  <a:lnTo>
                    <a:pt x="983992" y="2082800"/>
                  </a:lnTo>
                  <a:lnTo>
                    <a:pt x="953353" y="2120900"/>
                  </a:lnTo>
                  <a:lnTo>
                    <a:pt x="913021" y="2159000"/>
                  </a:lnTo>
                  <a:close/>
                </a:path>
                <a:path w="2886710" h="2197100">
                  <a:moveTo>
                    <a:pt x="555091" y="2108200"/>
                  </a:moveTo>
                  <a:lnTo>
                    <a:pt x="555766" y="2082800"/>
                  </a:lnTo>
                  <a:lnTo>
                    <a:pt x="608913" y="2082800"/>
                  </a:lnTo>
                  <a:lnTo>
                    <a:pt x="620326" y="2095500"/>
                  </a:lnTo>
                  <a:lnTo>
                    <a:pt x="567046" y="2095500"/>
                  </a:lnTo>
                  <a:lnTo>
                    <a:pt x="555091" y="2108200"/>
                  </a:lnTo>
                  <a:close/>
                </a:path>
                <a:path w="2886710" h="2197100">
                  <a:moveTo>
                    <a:pt x="827210" y="2197100"/>
                  </a:moveTo>
                  <a:lnTo>
                    <a:pt x="746924" y="2197100"/>
                  </a:lnTo>
                  <a:lnTo>
                    <a:pt x="706166" y="2184400"/>
                  </a:lnTo>
                  <a:lnTo>
                    <a:pt x="662441" y="2159000"/>
                  </a:lnTo>
                  <a:lnTo>
                    <a:pt x="615988" y="2133600"/>
                  </a:lnTo>
                  <a:lnTo>
                    <a:pt x="567046" y="2095500"/>
                  </a:lnTo>
                  <a:lnTo>
                    <a:pt x="620326" y="2095500"/>
                  </a:lnTo>
                  <a:lnTo>
                    <a:pt x="631740" y="2108200"/>
                  </a:lnTo>
                  <a:lnTo>
                    <a:pt x="722104" y="2159000"/>
                  </a:lnTo>
                  <a:lnTo>
                    <a:pt x="913021" y="2159000"/>
                  </a:lnTo>
                  <a:lnTo>
                    <a:pt x="863915" y="2184400"/>
                  </a:lnTo>
                  <a:lnTo>
                    <a:pt x="846346" y="2184400"/>
                  </a:lnTo>
                  <a:lnTo>
                    <a:pt x="827210" y="2197100"/>
                  </a:lnTo>
                  <a:close/>
                </a:path>
              </a:pathLst>
            </a:custGeom>
            <a:solidFill>
              <a:srgbClr val="04092F"/>
            </a:solid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871337" y="2027472"/>
            <a:ext cx="6386830" cy="6630670"/>
          </a:xfrm>
          <a:custGeom>
            <a:avLst/>
            <a:gdLst/>
            <a:ahLst/>
            <a:cxnLst/>
            <a:rect l="l" t="t" r="r" b="b"/>
            <a:pathLst>
              <a:path w="6386830" h="6630670">
                <a:moveTo>
                  <a:pt x="2125325" y="6630207"/>
                </a:moveTo>
                <a:lnTo>
                  <a:pt x="2075154" y="6629790"/>
                </a:lnTo>
                <a:lnTo>
                  <a:pt x="2024988" y="6628585"/>
                </a:lnTo>
                <a:lnTo>
                  <a:pt x="1974834" y="6626581"/>
                </a:lnTo>
                <a:lnTo>
                  <a:pt x="1924699" y="6623767"/>
                </a:lnTo>
                <a:lnTo>
                  <a:pt x="1874590" y="6620132"/>
                </a:lnTo>
                <a:lnTo>
                  <a:pt x="1824516" y="6615665"/>
                </a:lnTo>
                <a:lnTo>
                  <a:pt x="1774482" y="6610355"/>
                </a:lnTo>
                <a:lnTo>
                  <a:pt x="1724498" y="6604190"/>
                </a:lnTo>
                <a:lnTo>
                  <a:pt x="1674569" y="6597160"/>
                </a:lnTo>
                <a:lnTo>
                  <a:pt x="1624704" y="6589253"/>
                </a:lnTo>
                <a:lnTo>
                  <a:pt x="1574910" y="6580459"/>
                </a:lnTo>
                <a:lnTo>
                  <a:pt x="1525805" y="6570685"/>
                </a:lnTo>
                <a:lnTo>
                  <a:pt x="1476964" y="6559951"/>
                </a:lnTo>
                <a:lnTo>
                  <a:pt x="1428414" y="6548255"/>
                </a:lnTo>
                <a:lnTo>
                  <a:pt x="1380186" y="6535594"/>
                </a:lnTo>
                <a:lnTo>
                  <a:pt x="1332308" y="6521965"/>
                </a:lnTo>
                <a:lnTo>
                  <a:pt x="1284810" y="6507365"/>
                </a:lnTo>
                <a:lnTo>
                  <a:pt x="1237722" y="6491792"/>
                </a:lnTo>
                <a:lnTo>
                  <a:pt x="1191071" y="6475242"/>
                </a:lnTo>
                <a:lnTo>
                  <a:pt x="1144889" y="6457711"/>
                </a:lnTo>
                <a:lnTo>
                  <a:pt x="1099203" y="6439199"/>
                </a:lnTo>
                <a:lnTo>
                  <a:pt x="1054043" y="6419701"/>
                </a:lnTo>
                <a:lnTo>
                  <a:pt x="1009438" y="6399214"/>
                </a:lnTo>
                <a:lnTo>
                  <a:pt x="965419" y="6377736"/>
                </a:lnTo>
                <a:lnTo>
                  <a:pt x="922013" y="6355263"/>
                </a:lnTo>
                <a:lnTo>
                  <a:pt x="879250" y="6331794"/>
                </a:lnTo>
                <a:lnTo>
                  <a:pt x="837160" y="6307324"/>
                </a:lnTo>
                <a:lnTo>
                  <a:pt x="795771" y="6281851"/>
                </a:lnTo>
                <a:lnTo>
                  <a:pt x="755114" y="6255372"/>
                </a:lnTo>
                <a:lnTo>
                  <a:pt x="715216" y="6227885"/>
                </a:lnTo>
                <a:lnTo>
                  <a:pt x="676108" y="6199385"/>
                </a:lnTo>
                <a:lnTo>
                  <a:pt x="637819" y="6169870"/>
                </a:lnTo>
                <a:lnTo>
                  <a:pt x="600378" y="6139338"/>
                </a:lnTo>
                <a:lnTo>
                  <a:pt x="563814" y="6107785"/>
                </a:lnTo>
                <a:lnTo>
                  <a:pt x="528157" y="6075209"/>
                </a:lnTo>
                <a:lnTo>
                  <a:pt x="493435" y="6041606"/>
                </a:lnTo>
                <a:lnTo>
                  <a:pt x="459679" y="6006973"/>
                </a:lnTo>
                <a:lnTo>
                  <a:pt x="426917" y="5971309"/>
                </a:lnTo>
                <a:lnTo>
                  <a:pt x="395178" y="5934609"/>
                </a:lnTo>
                <a:lnTo>
                  <a:pt x="364492" y="5896870"/>
                </a:lnTo>
                <a:lnTo>
                  <a:pt x="334889" y="5858091"/>
                </a:lnTo>
                <a:lnTo>
                  <a:pt x="306396" y="5818268"/>
                </a:lnTo>
                <a:lnTo>
                  <a:pt x="279045" y="5777397"/>
                </a:lnTo>
                <a:lnTo>
                  <a:pt x="252863" y="5735477"/>
                </a:lnTo>
                <a:lnTo>
                  <a:pt x="227880" y="5692504"/>
                </a:lnTo>
                <a:lnTo>
                  <a:pt x="204126" y="5648475"/>
                </a:lnTo>
                <a:lnTo>
                  <a:pt x="181629" y="5603387"/>
                </a:lnTo>
                <a:lnTo>
                  <a:pt x="160420" y="5557238"/>
                </a:lnTo>
                <a:lnTo>
                  <a:pt x="140526" y="5510024"/>
                </a:lnTo>
                <a:lnTo>
                  <a:pt x="122160" y="5462338"/>
                </a:lnTo>
                <a:lnTo>
                  <a:pt x="105181" y="5414426"/>
                </a:lnTo>
                <a:lnTo>
                  <a:pt x="89565" y="5366301"/>
                </a:lnTo>
                <a:lnTo>
                  <a:pt x="75289" y="5317977"/>
                </a:lnTo>
                <a:lnTo>
                  <a:pt x="62329" y="5269469"/>
                </a:lnTo>
                <a:lnTo>
                  <a:pt x="50663" y="5220790"/>
                </a:lnTo>
                <a:lnTo>
                  <a:pt x="40267" y="5171954"/>
                </a:lnTo>
                <a:lnTo>
                  <a:pt x="31117" y="5122976"/>
                </a:lnTo>
                <a:lnTo>
                  <a:pt x="23191" y="5073869"/>
                </a:lnTo>
                <a:lnTo>
                  <a:pt x="16464" y="5024648"/>
                </a:lnTo>
                <a:lnTo>
                  <a:pt x="10915" y="4975327"/>
                </a:lnTo>
                <a:lnTo>
                  <a:pt x="6518" y="4925920"/>
                </a:lnTo>
                <a:lnTo>
                  <a:pt x="3252" y="4876440"/>
                </a:lnTo>
                <a:lnTo>
                  <a:pt x="1092" y="4826902"/>
                </a:lnTo>
                <a:lnTo>
                  <a:pt x="16" y="4777319"/>
                </a:lnTo>
                <a:lnTo>
                  <a:pt x="0" y="4727707"/>
                </a:lnTo>
                <a:lnTo>
                  <a:pt x="1020" y="4678079"/>
                </a:lnTo>
                <a:lnTo>
                  <a:pt x="3053" y="4628448"/>
                </a:lnTo>
                <a:lnTo>
                  <a:pt x="6077" y="4578830"/>
                </a:lnTo>
                <a:lnTo>
                  <a:pt x="10067" y="4529238"/>
                </a:lnTo>
                <a:lnTo>
                  <a:pt x="15000" y="4479686"/>
                </a:lnTo>
                <a:lnTo>
                  <a:pt x="20854" y="4430188"/>
                </a:lnTo>
                <a:lnTo>
                  <a:pt x="27604" y="4380758"/>
                </a:lnTo>
                <a:lnTo>
                  <a:pt x="35228" y="4331411"/>
                </a:lnTo>
                <a:lnTo>
                  <a:pt x="43701" y="4282159"/>
                </a:lnTo>
                <a:lnTo>
                  <a:pt x="53001" y="4233019"/>
                </a:lnTo>
                <a:lnTo>
                  <a:pt x="63105" y="4184003"/>
                </a:lnTo>
                <a:lnTo>
                  <a:pt x="73988" y="4135125"/>
                </a:lnTo>
                <a:lnTo>
                  <a:pt x="85628" y="4086400"/>
                </a:lnTo>
                <a:lnTo>
                  <a:pt x="98002" y="4037841"/>
                </a:lnTo>
                <a:lnTo>
                  <a:pt x="111085" y="3989463"/>
                </a:lnTo>
                <a:lnTo>
                  <a:pt x="124855" y="3941280"/>
                </a:lnTo>
                <a:lnTo>
                  <a:pt x="139289" y="3893305"/>
                </a:lnTo>
                <a:lnTo>
                  <a:pt x="154362" y="3845553"/>
                </a:lnTo>
                <a:lnTo>
                  <a:pt x="170052" y="3798038"/>
                </a:lnTo>
                <a:lnTo>
                  <a:pt x="186336" y="3750774"/>
                </a:lnTo>
                <a:lnTo>
                  <a:pt x="203189" y="3703775"/>
                </a:lnTo>
                <a:lnTo>
                  <a:pt x="220589" y="3657055"/>
                </a:lnTo>
                <a:lnTo>
                  <a:pt x="238513" y="3610628"/>
                </a:lnTo>
                <a:lnTo>
                  <a:pt x="256936" y="3564508"/>
                </a:lnTo>
                <a:lnTo>
                  <a:pt x="276311" y="3517361"/>
                </a:lnTo>
                <a:lnTo>
                  <a:pt x="296105" y="3470428"/>
                </a:lnTo>
                <a:lnTo>
                  <a:pt x="316298" y="3423698"/>
                </a:lnTo>
                <a:lnTo>
                  <a:pt x="336869" y="3377162"/>
                </a:lnTo>
                <a:lnTo>
                  <a:pt x="357798" y="3330809"/>
                </a:lnTo>
                <a:lnTo>
                  <a:pt x="379066" y="3284629"/>
                </a:lnTo>
                <a:lnTo>
                  <a:pt x="400650" y="3238611"/>
                </a:lnTo>
                <a:lnTo>
                  <a:pt x="422532" y="3192747"/>
                </a:lnTo>
                <a:lnTo>
                  <a:pt x="444690" y="3147025"/>
                </a:lnTo>
                <a:lnTo>
                  <a:pt x="489756" y="3055968"/>
                </a:lnTo>
                <a:lnTo>
                  <a:pt x="535684" y="2965358"/>
                </a:lnTo>
                <a:lnTo>
                  <a:pt x="582311" y="2875115"/>
                </a:lnTo>
                <a:lnTo>
                  <a:pt x="629476" y="2785157"/>
                </a:lnTo>
                <a:lnTo>
                  <a:pt x="820245" y="2426547"/>
                </a:lnTo>
                <a:lnTo>
                  <a:pt x="891199" y="2291844"/>
                </a:lnTo>
                <a:lnTo>
                  <a:pt x="937883" y="2201754"/>
                </a:lnTo>
                <a:lnTo>
                  <a:pt x="983883" y="2111338"/>
                </a:lnTo>
                <a:lnTo>
                  <a:pt x="1029035" y="2020515"/>
                </a:lnTo>
                <a:lnTo>
                  <a:pt x="1051243" y="1974925"/>
                </a:lnTo>
                <a:lnTo>
                  <a:pt x="1073177" y="1929203"/>
                </a:lnTo>
                <a:lnTo>
                  <a:pt x="1094818" y="1883339"/>
                </a:lnTo>
                <a:lnTo>
                  <a:pt x="1116146" y="1837321"/>
                </a:lnTo>
                <a:lnTo>
                  <a:pt x="1137139" y="1791141"/>
                </a:lnTo>
                <a:lnTo>
                  <a:pt x="1157779" y="1744788"/>
                </a:lnTo>
                <a:lnTo>
                  <a:pt x="1178043" y="1698252"/>
                </a:lnTo>
                <a:lnTo>
                  <a:pt x="1197912" y="1651522"/>
                </a:lnTo>
                <a:lnTo>
                  <a:pt x="1217366" y="1604589"/>
                </a:lnTo>
                <a:lnTo>
                  <a:pt x="1313486" y="1364754"/>
                </a:lnTo>
                <a:lnTo>
                  <a:pt x="1333180" y="1316784"/>
                </a:lnTo>
                <a:lnTo>
                  <a:pt x="1353213" y="1268993"/>
                </a:lnTo>
                <a:lnTo>
                  <a:pt x="1373669" y="1221431"/>
                </a:lnTo>
                <a:lnTo>
                  <a:pt x="1394634" y="1174145"/>
                </a:lnTo>
                <a:lnTo>
                  <a:pt x="1416193" y="1127187"/>
                </a:lnTo>
                <a:lnTo>
                  <a:pt x="1438433" y="1080604"/>
                </a:lnTo>
                <a:lnTo>
                  <a:pt x="1461438" y="1034445"/>
                </a:lnTo>
                <a:lnTo>
                  <a:pt x="1485294" y="988761"/>
                </a:lnTo>
                <a:lnTo>
                  <a:pt x="1510087" y="943600"/>
                </a:lnTo>
                <a:lnTo>
                  <a:pt x="1535901" y="899012"/>
                </a:lnTo>
                <a:lnTo>
                  <a:pt x="1562823" y="855045"/>
                </a:lnTo>
                <a:lnTo>
                  <a:pt x="1590937" y="811749"/>
                </a:lnTo>
                <a:lnTo>
                  <a:pt x="1620330" y="769172"/>
                </a:lnTo>
                <a:lnTo>
                  <a:pt x="1651086" y="727365"/>
                </a:lnTo>
                <a:lnTo>
                  <a:pt x="1683291" y="686375"/>
                </a:lnTo>
                <a:lnTo>
                  <a:pt x="1714407" y="648889"/>
                </a:lnTo>
                <a:lnTo>
                  <a:pt x="1746623" y="612265"/>
                </a:lnTo>
                <a:lnTo>
                  <a:pt x="1779903" y="576526"/>
                </a:lnTo>
                <a:lnTo>
                  <a:pt x="1814206" y="541690"/>
                </a:lnTo>
                <a:lnTo>
                  <a:pt x="1849496" y="507780"/>
                </a:lnTo>
                <a:lnTo>
                  <a:pt x="1885732" y="474816"/>
                </a:lnTo>
                <a:lnTo>
                  <a:pt x="1922877" y="442818"/>
                </a:lnTo>
                <a:lnTo>
                  <a:pt x="1960892" y="411806"/>
                </a:lnTo>
                <a:lnTo>
                  <a:pt x="1999738" y="381803"/>
                </a:lnTo>
                <a:lnTo>
                  <a:pt x="2039378" y="352828"/>
                </a:lnTo>
                <a:lnTo>
                  <a:pt x="2079771" y="324902"/>
                </a:lnTo>
                <a:lnTo>
                  <a:pt x="2120881" y="298045"/>
                </a:lnTo>
                <a:lnTo>
                  <a:pt x="2162668" y="272279"/>
                </a:lnTo>
                <a:lnTo>
                  <a:pt x="2205093" y="247623"/>
                </a:lnTo>
                <a:lnTo>
                  <a:pt x="2248119" y="224100"/>
                </a:lnTo>
                <a:lnTo>
                  <a:pt x="2291706" y="201728"/>
                </a:lnTo>
                <a:lnTo>
                  <a:pt x="2335817" y="180529"/>
                </a:lnTo>
                <a:lnTo>
                  <a:pt x="2380412" y="160524"/>
                </a:lnTo>
                <a:lnTo>
                  <a:pt x="2427437" y="140595"/>
                </a:lnTo>
                <a:lnTo>
                  <a:pt x="2474981" y="121907"/>
                </a:lnTo>
                <a:lnTo>
                  <a:pt x="2523009" y="104476"/>
                </a:lnTo>
                <a:lnTo>
                  <a:pt x="2571484" y="88322"/>
                </a:lnTo>
                <a:lnTo>
                  <a:pt x="2620372" y="73463"/>
                </a:lnTo>
                <a:lnTo>
                  <a:pt x="2669635" y="59915"/>
                </a:lnTo>
                <a:lnTo>
                  <a:pt x="2719239" y="47697"/>
                </a:lnTo>
                <a:lnTo>
                  <a:pt x="2769146" y="36828"/>
                </a:lnTo>
                <a:lnTo>
                  <a:pt x="2819321" y="27325"/>
                </a:lnTo>
                <a:lnTo>
                  <a:pt x="2869728" y="19205"/>
                </a:lnTo>
                <a:lnTo>
                  <a:pt x="2920331" y="12488"/>
                </a:lnTo>
                <a:lnTo>
                  <a:pt x="2971095" y="7191"/>
                </a:lnTo>
                <a:lnTo>
                  <a:pt x="3021982" y="3332"/>
                </a:lnTo>
                <a:lnTo>
                  <a:pt x="3072958" y="929"/>
                </a:lnTo>
                <a:lnTo>
                  <a:pt x="3123986" y="0"/>
                </a:lnTo>
                <a:lnTo>
                  <a:pt x="3175031" y="562"/>
                </a:lnTo>
                <a:lnTo>
                  <a:pt x="3226056" y="2635"/>
                </a:lnTo>
                <a:lnTo>
                  <a:pt x="3274467" y="6225"/>
                </a:lnTo>
                <a:lnTo>
                  <a:pt x="3322891" y="11581"/>
                </a:lnTo>
                <a:lnTo>
                  <a:pt x="3371289" y="18611"/>
                </a:lnTo>
                <a:lnTo>
                  <a:pt x="3419626" y="27222"/>
                </a:lnTo>
                <a:lnTo>
                  <a:pt x="3467864" y="37324"/>
                </a:lnTo>
                <a:lnTo>
                  <a:pt x="3515965" y="48822"/>
                </a:lnTo>
                <a:lnTo>
                  <a:pt x="3563893" y="61625"/>
                </a:lnTo>
                <a:lnTo>
                  <a:pt x="3611611" y="75642"/>
                </a:lnTo>
                <a:lnTo>
                  <a:pt x="3659080" y="90778"/>
                </a:lnTo>
                <a:lnTo>
                  <a:pt x="3706265" y="106943"/>
                </a:lnTo>
                <a:lnTo>
                  <a:pt x="3753127" y="124045"/>
                </a:lnTo>
                <a:lnTo>
                  <a:pt x="3799631" y="141990"/>
                </a:lnTo>
                <a:lnTo>
                  <a:pt x="3845737" y="160686"/>
                </a:lnTo>
                <a:lnTo>
                  <a:pt x="3891411" y="180042"/>
                </a:lnTo>
                <a:lnTo>
                  <a:pt x="3936613" y="199965"/>
                </a:lnTo>
                <a:lnTo>
                  <a:pt x="3981307" y="220363"/>
                </a:lnTo>
                <a:lnTo>
                  <a:pt x="4025457" y="241144"/>
                </a:lnTo>
                <a:lnTo>
                  <a:pt x="4069023" y="262215"/>
                </a:lnTo>
                <a:lnTo>
                  <a:pt x="4114788" y="284944"/>
                </a:lnTo>
                <a:lnTo>
                  <a:pt x="4160104" y="308393"/>
                </a:lnTo>
                <a:lnTo>
                  <a:pt x="4204974" y="332548"/>
                </a:lnTo>
                <a:lnTo>
                  <a:pt x="4249402" y="357393"/>
                </a:lnTo>
                <a:lnTo>
                  <a:pt x="4293390" y="382916"/>
                </a:lnTo>
                <a:lnTo>
                  <a:pt x="4336941" y="409102"/>
                </a:lnTo>
                <a:lnTo>
                  <a:pt x="4380060" y="435936"/>
                </a:lnTo>
                <a:lnTo>
                  <a:pt x="4422749" y="463405"/>
                </a:lnTo>
                <a:lnTo>
                  <a:pt x="4465010" y="491494"/>
                </a:lnTo>
                <a:lnTo>
                  <a:pt x="4506849" y="520189"/>
                </a:lnTo>
                <a:lnTo>
                  <a:pt x="4548267" y="549475"/>
                </a:lnTo>
                <a:lnTo>
                  <a:pt x="4589268" y="579339"/>
                </a:lnTo>
                <a:lnTo>
                  <a:pt x="4629854" y="609766"/>
                </a:lnTo>
                <a:lnTo>
                  <a:pt x="4670030" y="640743"/>
                </a:lnTo>
                <a:lnTo>
                  <a:pt x="4709799" y="672254"/>
                </a:lnTo>
                <a:lnTo>
                  <a:pt x="4749162" y="704285"/>
                </a:lnTo>
                <a:lnTo>
                  <a:pt x="4788125" y="736823"/>
                </a:lnTo>
                <a:lnTo>
                  <a:pt x="4826689" y="769853"/>
                </a:lnTo>
                <a:lnTo>
                  <a:pt x="4864859" y="803361"/>
                </a:lnTo>
                <a:lnTo>
                  <a:pt x="4902637" y="837332"/>
                </a:lnTo>
                <a:lnTo>
                  <a:pt x="4940026" y="871753"/>
                </a:lnTo>
                <a:lnTo>
                  <a:pt x="4977030" y="906609"/>
                </a:lnTo>
                <a:lnTo>
                  <a:pt x="5013652" y="941886"/>
                </a:lnTo>
                <a:lnTo>
                  <a:pt x="5049895" y="977570"/>
                </a:lnTo>
                <a:lnTo>
                  <a:pt x="5085762" y="1013646"/>
                </a:lnTo>
                <a:lnTo>
                  <a:pt x="5121256" y="1050100"/>
                </a:lnTo>
                <a:lnTo>
                  <a:pt x="5156381" y="1086919"/>
                </a:lnTo>
                <a:lnTo>
                  <a:pt x="5191140" y="1124087"/>
                </a:lnTo>
                <a:lnTo>
                  <a:pt x="5225535" y="1161591"/>
                </a:lnTo>
                <a:lnTo>
                  <a:pt x="5259571" y="1199416"/>
                </a:lnTo>
                <a:lnTo>
                  <a:pt x="5293250" y="1237548"/>
                </a:lnTo>
                <a:lnTo>
                  <a:pt x="5326575" y="1275973"/>
                </a:lnTo>
                <a:lnTo>
                  <a:pt x="5359550" y="1314676"/>
                </a:lnTo>
                <a:lnTo>
                  <a:pt x="5392178" y="1353644"/>
                </a:lnTo>
                <a:lnTo>
                  <a:pt x="5424462" y="1392863"/>
                </a:lnTo>
                <a:lnTo>
                  <a:pt x="5456171" y="1432023"/>
                </a:lnTo>
                <a:lnTo>
                  <a:pt x="5487661" y="1471431"/>
                </a:lnTo>
                <a:lnTo>
                  <a:pt x="5518915" y="1511088"/>
                </a:lnTo>
                <a:lnTo>
                  <a:pt x="5549915" y="1550995"/>
                </a:lnTo>
                <a:lnTo>
                  <a:pt x="5580642" y="1591154"/>
                </a:lnTo>
                <a:lnTo>
                  <a:pt x="5611080" y="1631567"/>
                </a:lnTo>
                <a:lnTo>
                  <a:pt x="5641211" y="1672234"/>
                </a:lnTo>
                <a:lnTo>
                  <a:pt x="5671016" y="1713158"/>
                </a:lnTo>
                <a:lnTo>
                  <a:pt x="5700477" y="1754340"/>
                </a:lnTo>
                <a:lnTo>
                  <a:pt x="5729578" y="1795781"/>
                </a:lnTo>
                <a:lnTo>
                  <a:pt x="5758300" y="1837483"/>
                </a:lnTo>
                <a:lnTo>
                  <a:pt x="5786625" y="1879448"/>
                </a:lnTo>
                <a:lnTo>
                  <a:pt x="5814536" y="1921676"/>
                </a:lnTo>
                <a:lnTo>
                  <a:pt x="5842015" y="1964170"/>
                </a:lnTo>
                <a:lnTo>
                  <a:pt x="5869043" y="2006931"/>
                </a:lnTo>
                <a:lnTo>
                  <a:pt x="5895604" y="2049960"/>
                </a:lnTo>
                <a:lnTo>
                  <a:pt x="5921678" y="2093259"/>
                </a:lnTo>
                <a:lnTo>
                  <a:pt x="5947250" y="2136830"/>
                </a:lnTo>
                <a:lnTo>
                  <a:pt x="5972300" y="2180673"/>
                </a:lnTo>
                <a:lnTo>
                  <a:pt x="5996811" y="2224792"/>
                </a:lnTo>
                <a:lnTo>
                  <a:pt x="6020764" y="2269186"/>
                </a:lnTo>
                <a:lnTo>
                  <a:pt x="6044144" y="2313857"/>
                </a:lnTo>
                <a:lnTo>
                  <a:pt x="6066930" y="2358808"/>
                </a:lnTo>
                <a:lnTo>
                  <a:pt x="6089106" y="2404039"/>
                </a:lnTo>
                <a:lnTo>
                  <a:pt x="6110654" y="2449552"/>
                </a:lnTo>
                <a:lnTo>
                  <a:pt x="6131556" y="2495348"/>
                </a:lnTo>
                <a:lnTo>
                  <a:pt x="6151794" y="2541430"/>
                </a:lnTo>
                <a:lnTo>
                  <a:pt x="6171350" y="2587798"/>
                </a:lnTo>
                <a:lnTo>
                  <a:pt x="6190207" y="2634454"/>
                </a:lnTo>
                <a:lnTo>
                  <a:pt x="6208347" y="2681399"/>
                </a:lnTo>
                <a:lnTo>
                  <a:pt x="6225752" y="2728636"/>
                </a:lnTo>
                <a:lnTo>
                  <a:pt x="6242403" y="2776165"/>
                </a:lnTo>
                <a:lnTo>
                  <a:pt x="6258284" y="2823988"/>
                </a:lnTo>
                <a:lnTo>
                  <a:pt x="6273377" y="2872107"/>
                </a:lnTo>
                <a:lnTo>
                  <a:pt x="6287663" y="2920522"/>
                </a:lnTo>
                <a:lnTo>
                  <a:pt x="6301125" y="2969236"/>
                </a:lnTo>
                <a:lnTo>
                  <a:pt x="6313745" y="3018251"/>
                </a:lnTo>
                <a:lnTo>
                  <a:pt x="6325505" y="3067567"/>
                </a:lnTo>
                <a:lnTo>
                  <a:pt x="6336387" y="3117186"/>
                </a:lnTo>
                <a:lnTo>
                  <a:pt x="6346375" y="3167109"/>
                </a:lnTo>
                <a:lnTo>
                  <a:pt x="6354491" y="3216318"/>
                </a:lnTo>
                <a:lnTo>
                  <a:pt x="6361847" y="3265812"/>
                </a:lnTo>
                <a:lnTo>
                  <a:pt x="6368378" y="3315582"/>
                </a:lnTo>
                <a:lnTo>
                  <a:pt x="6374016" y="3365617"/>
                </a:lnTo>
                <a:lnTo>
                  <a:pt x="6378697" y="3415904"/>
                </a:lnTo>
                <a:lnTo>
                  <a:pt x="6382353" y="3466434"/>
                </a:lnTo>
                <a:lnTo>
                  <a:pt x="6384919" y="3517196"/>
                </a:lnTo>
                <a:lnTo>
                  <a:pt x="6386328" y="3568177"/>
                </a:lnTo>
                <a:lnTo>
                  <a:pt x="6386516" y="3619368"/>
                </a:lnTo>
                <a:lnTo>
                  <a:pt x="6385486" y="3670889"/>
                </a:lnTo>
                <a:lnTo>
                  <a:pt x="6383283" y="3722399"/>
                </a:lnTo>
                <a:lnTo>
                  <a:pt x="6379900" y="3773862"/>
                </a:lnTo>
                <a:lnTo>
                  <a:pt x="6375327" y="3825243"/>
                </a:lnTo>
                <a:lnTo>
                  <a:pt x="6369556" y="3876505"/>
                </a:lnTo>
                <a:lnTo>
                  <a:pt x="6362580" y="3927614"/>
                </a:lnTo>
                <a:lnTo>
                  <a:pt x="6354389" y="3978532"/>
                </a:lnTo>
                <a:lnTo>
                  <a:pt x="6344976" y="4029224"/>
                </a:lnTo>
                <a:lnTo>
                  <a:pt x="6334332" y="4079655"/>
                </a:lnTo>
                <a:lnTo>
                  <a:pt x="6322449" y="4129788"/>
                </a:lnTo>
                <a:lnTo>
                  <a:pt x="6309320" y="4179589"/>
                </a:lnTo>
                <a:lnTo>
                  <a:pt x="6294934" y="4229020"/>
                </a:lnTo>
                <a:lnTo>
                  <a:pt x="6279285" y="4278047"/>
                </a:lnTo>
                <a:lnTo>
                  <a:pt x="6262364" y="4326633"/>
                </a:lnTo>
                <a:lnTo>
                  <a:pt x="6244163" y="4374743"/>
                </a:lnTo>
                <a:lnTo>
                  <a:pt x="6224673" y="4422341"/>
                </a:lnTo>
                <a:lnTo>
                  <a:pt x="6203887" y="4469391"/>
                </a:lnTo>
                <a:lnTo>
                  <a:pt x="6181795" y="4515857"/>
                </a:lnTo>
                <a:lnTo>
                  <a:pt x="6158496" y="4561374"/>
                </a:lnTo>
                <a:lnTo>
                  <a:pt x="6133842" y="4605828"/>
                </a:lnTo>
                <a:lnTo>
                  <a:pt x="6107878" y="4649245"/>
                </a:lnTo>
                <a:lnTo>
                  <a:pt x="6080650" y="4691654"/>
                </a:lnTo>
                <a:lnTo>
                  <a:pt x="6052203" y="4733081"/>
                </a:lnTo>
                <a:lnTo>
                  <a:pt x="6022584" y="4773553"/>
                </a:lnTo>
                <a:lnTo>
                  <a:pt x="5991837" y="4813097"/>
                </a:lnTo>
                <a:lnTo>
                  <a:pt x="5960009" y="4851739"/>
                </a:lnTo>
                <a:lnTo>
                  <a:pt x="5927145" y="4889507"/>
                </a:lnTo>
                <a:lnTo>
                  <a:pt x="5893291" y="4926428"/>
                </a:lnTo>
                <a:lnTo>
                  <a:pt x="5858492" y="4962528"/>
                </a:lnTo>
                <a:lnTo>
                  <a:pt x="5822795" y="4997834"/>
                </a:lnTo>
                <a:lnTo>
                  <a:pt x="5786244" y="5032374"/>
                </a:lnTo>
                <a:lnTo>
                  <a:pt x="5748885" y="5066174"/>
                </a:lnTo>
                <a:lnTo>
                  <a:pt x="5710765" y="5099261"/>
                </a:lnTo>
                <a:lnTo>
                  <a:pt x="5671928" y="5131663"/>
                </a:lnTo>
                <a:lnTo>
                  <a:pt x="5632421" y="5163405"/>
                </a:lnTo>
                <a:lnTo>
                  <a:pt x="5592288" y="5194515"/>
                </a:lnTo>
                <a:lnTo>
                  <a:pt x="5551576" y="5225021"/>
                </a:lnTo>
                <a:lnTo>
                  <a:pt x="5510527" y="5255052"/>
                </a:lnTo>
                <a:lnTo>
                  <a:pt x="5469201" y="5284750"/>
                </a:lnTo>
                <a:lnTo>
                  <a:pt x="5427614" y="5314131"/>
                </a:lnTo>
                <a:lnTo>
                  <a:pt x="5385780" y="5343208"/>
                </a:lnTo>
                <a:lnTo>
                  <a:pt x="5343713" y="5371994"/>
                </a:lnTo>
                <a:lnTo>
                  <a:pt x="5301428" y="5400503"/>
                </a:lnTo>
                <a:lnTo>
                  <a:pt x="5258941" y="5428750"/>
                </a:lnTo>
                <a:lnTo>
                  <a:pt x="5216266" y="5456748"/>
                </a:lnTo>
                <a:lnTo>
                  <a:pt x="5173417" y="5484511"/>
                </a:lnTo>
                <a:lnTo>
                  <a:pt x="5130409" y="5512053"/>
                </a:lnTo>
                <a:lnTo>
                  <a:pt x="5043978" y="5566530"/>
                </a:lnTo>
                <a:lnTo>
                  <a:pt x="4957088" y="5620289"/>
                </a:lnTo>
                <a:lnTo>
                  <a:pt x="4869859" y="5673441"/>
                </a:lnTo>
                <a:lnTo>
                  <a:pt x="4738636" y="5752273"/>
                </a:lnTo>
                <a:lnTo>
                  <a:pt x="4606671" y="5830488"/>
                </a:lnTo>
                <a:lnTo>
                  <a:pt x="4517522" y="5882078"/>
                </a:lnTo>
                <a:lnTo>
                  <a:pt x="4427884" y="5932784"/>
                </a:lnTo>
                <a:lnTo>
                  <a:pt x="4382871" y="5957773"/>
                </a:lnTo>
                <a:lnTo>
                  <a:pt x="4337723" y="5982502"/>
                </a:lnTo>
                <a:lnTo>
                  <a:pt x="4292435" y="6006958"/>
                </a:lnTo>
                <a:lnTo>
                  <a:pt x="4247003" y="6031128"/>
                </a:lnTo>
                <a:lnTo>
                  <a:pt x="4201423" y="6054998"/>
                </a:lnTo>
                <a:lnTo>
                  <a:pt x="4155690" y="6078557"/>
                </a:lnTo>
                <a:lnTo>
                  <a:pt x="4109801" y="6101791"/>
                </a:lnTo>
                <a:lnTo>
                  <a:pt x="4063750" y="6124686"/>
                </a:lnTo>
                <a:lnTo>
                  <a:pt x="4017534" y="6147230"/>
                </a:lnTo>
                <a:lnTo>
                  <a:pt x="3971147" y="6169411"/>
                </a:lnTo>
                <a:lnTo>
                  <a:pt x="3924587" y="6191214"/>
                </a:lnTo>
                <a:lnTo>
                  <a:pt x="3877848" y="6212627"/>
                </a:lnTo>
                <a:lnTo>
                  <a:pt x="3830926" y="6233637"/>
                </a:lnTo>
                <a:lnTo>
                  <a:pt x="3783817" y="6254231"/>
                </a:lnTo>
                <a:lnTo>
                  <a:pt x="3736516" y="6274395"/>
                </a:lnTo>
                <a:lnTo>
                  <a:pt x="3689019" y="6294118"/>
                </a:lnTo>
                <a:lnTo>
                  <a:pt x="3642598" y="6313043"/>
                </a:lnTo>
                <a:lnTo>
                  <a:pt x="3595946" y="6331535"/>
                </a:lnTo>
                <a:lnTo>
                  <a:pt x="3549070" y="6349584"/>
                </a:lnTo>
                <a:lnTo>
                  <a:pt x="3501977" y="6367179"/>
                </a:lnTo>
                <a:lnTo>
                  <a:pt x="3454675" y="6384308"/>
                </a:lnTo>
                <a:lnTo>
                  <a:pt x="3407171" y="6400960"/>
                </a:lnTo>
                <a:lnTo>
                  <a:pt x="3359472" y="6417124"/>
                </a:lnTo>
                <a:lnTo>
                  <a:pt x="3311586" y="6432790"/>
                </a:lnTo>
                <a:lnTo>
                  <a:pt x="3263520" y="6447945"/>
                </a:lnTo>
                <a:lnTo>
                  <a:pt x="3215282" y="6462580"/>
                </a:lnTo>
                <a:lnTo>
                  <a:pt x="3166878" y="6476682"/>
                </a:lnTo>
                <a:lnTo>
                  <a:pt x="3118317" y="6490240"/>
                </a:lnTo>
                <a:lnTo>
                  <a:pt x="3069606" y="6503245"/>
                </a:lnTo>
                <a:lnTo>
                  <a:pt x="3020751" y="6515684"/>
                </a:lnTo>
                <a:lnTo>
                  <a:pt x="2971761" y="6527546"/>
                </a:lnTo>
                <a:lnTo>
                  <a:pt x="2922643" y="6538820"/>
                </a:lnTo>
                <a:lnTo>
                  <a:pt x="2873404" y="6549495"/>
                </a:lnTo>
                <a:lnTo>
                  <a:pt x="2824051" y="6559561"/>
                </a:lnTo>
                <a:lnTo>
                  <a:pt x="2774593" y="6569005"/>
                </a:lnTo>
                <a:lnTo>
                  <a:pt x="2725035" y="6577817"/>
                </a:lnTo>
                <a:lnTo>
                  <a:pt x="2675386" y="6585986"/>
                </a:lnTo>
                <a:lnTo>
                  <a:pt x="2625653" y="6593500"/>
                </a:lnTo>
                <a:lnTo>
                  <a:pt x="2575844" y="6600349"/>
                </a:lnTo>
                <a:lnTo>
                  <a:pt x="2525965" y="6606521"/>
                </a:lnTo>
                <a:lnTo>
                  <a:pt x="2476024" y="6612006"/>
                </a:lnTo>
                <a:lnTo>
                  <a:pt x="2426029" y="6616791"/>
                </a:lnTo>
                <a:lnTo>
                  <a:pt x="2375986" y="6620867"/>
                </a:lnTo>
                <a:lnTo>
                  <a:pt x="2325904" y="6624222"/>
                </a:lnTo>
                <a:lnTo>
                  <a:pt x="2275790" y="6626844"/>
                </a:lnTo>
                <a:lnTo>
                  <a:pt x="2225650" y="6628723"/>
                </a:lnTo>
                <a:lnTo>
                  <a:pt x="2175493" y="6629848"/>
                </a:lnTo>
                <a:lnTo>
                  <a:pt x="2125325" y="6630207"/>
                </a:lnTo>
                <a:close/>
              </a:path>
            </a:pathLst>
          </a:custGeom>
          <a:solidFill>
            <a:srgbClr val="5BB6F7">
              <a:alpha val="50000"/>
            </a:srgbClr>
          </a:solidFill>
        </p:spPr>
        <p:txBody>
          <a:bodyPr wrap="square" lIns="0" tIns="0" rIns="0" bIns="0" rtlCol="0"/>
          <a:lstStyle/>
          <a:p>
            <a:endParaRPr/>
          </a:p>
        </p:txBody>
      </p:sp>
      <p:pic>
        <p:nvPicPr>
          <p:cNvPr id="3" name="object 3"/>
          <p:cNvPicPr/>
          <p:nvPr/>
        </p:nvPicPr>
        <p:blipFill>
          <a:blip r:embed="rId2" cstate="print"/>
          <a:stretch>
            <a:fillRect/>
          </a:stretch>
        </p:blipFill>
        <p:spPr>
          <a:xfrm>
            <a:off x="15671213" y="8873813"/>
            <a:ext cx="2614663" cy="1409699"/>
          </a:xfrm>
          <a:prstGeom prst="rect">
            <a:avLst/>
          </a:prstGeom>
        </p:spPr>
      </p:pic>
      <p:pic>
        <p:nvPicPr>
          <p:cNvPr id="4" name="object 4"/>
          <p:cNvPicPr/>
          <p:nvPr/>
        </p:nvPicPr>
        <p:blipFill>
          <a:blip r:embed="rId3" cstate="print"/>
          <a:stretch>
            <a:fillRect/>
          </a:stretch>
        </p:blipFill>
        <p:spPr>
          <a:xfrm>
            <a:off x="15670958" y="1029052"/>
            <a:ext cx="1588557" cy="1666094"/>
          </a:xfrm>
          <a:prstGeom prst="rect">
            <a:avLst/>
          </a:prstGeom>
        </p:spPr>
      </p:pic>
      <p:sp>
        <p:nvSpPr>
          <p:cNvPr id="5" name="object 5"/>
          <p:cNvSpPr/>
          <p:nvPr/>
        </p:nvSpPr>
        <p:spPr>
          <a:xfrm>
            <a:off x="11055481" y="2695855"/>
            <a:ext cx="847725" cy="847725"/>
          </a:xfrm>
          <a:custGeom>
            <a:avLst/>
            <a:gdLst/>
            <a:ahLst/>
            <a:cxnLst/>
            <a:rect l="l" t="t" r="r" b="b"/>
            <a:pathLst>
              <a:path w="847725" h="847725">
                <a:moveTo>
                  <a:pt x="425817" y="847724"/>
                </a:moveTo>
                <a:lnTo>
                  <a:pt x="425032" y="847724"/>
                </a:lnTo>
                <a:lnTo>
                  <a:pt x="417139" y="784906"/>
                </a:lnTo>
                <a:lnTo>
                  <a:pt x="408483" y="726833"/>
                </a:lnTo>
                <a:lnTo>
                  <a:pt x="398956" y="676349"/>
                </a:lnTo>
                <a:lnTo>
                  <a:pt x="387873" y="632328"/>
                </a:lnTo>
                <a:lnTo>
                  <a:pt x="374705" y="594424"/>
                </a:lnTo>
                <a:lnTo>
                  <a:pt x="339820" y="534675"/>
                </a:lnTo>
                <a:lnTo>
                  <a:pt x="289712" y="492514"/>
                </a:lnTo>
                <a:lnTo>
                  <a:pt x="219795" y="463353"/>
                </a:lnTo>
                <a:lnTo>
                  <a:pt x="175974" y="452215"/>
                </a:lnTo>
                <a:lnTo>
                  <a:pt x="125481" y="442606"/>
                </a:lnTo>
                <a:lnTo>
                  <a:pt x="67743" y="433954"/>
                </a:lnTo>
                <a:lnTo>
                  <a:pt x="0" y="425424"/>
                </a:lnTo>
                <a:lnTo>
                  <a:pt x="65942" y="417140"/>
                </a:lnTo>
                <a:lnTo>
                  <a:pt x="124016" y="408488"/>
                </a:lnTo>
                <a:lnTo>
                  <a:pt x="174798" y="398892"/>
                </a:lnTo>
                <a:lnTo>
                  <a:pt x="218864" y="387773"/>
                </a:lnTo>
                <a:lnTo>
                  <a:pt x="256792" y="374556"/>
                </a:lnTo>
                <a:lnTo>
                  <a:pt x="316542" y="339517"/>
                </a:lnTo>
                <a:lnTo>
                  <a:pt x="358664" y="289158"/>
                </a:lnTo>
                <a:lnTo>
                  <a:pt x="387774" y="218863"/>
                </a:lnTo>
                <a:lnTo>
                  <a:pt x="398893" y="174797"/>
                </a:lnTo>
                <a:lnTo>
                  <a:pt x="408489" y="124016"/>
                </a:lnTo>
                <a:lnTo>
                  <a:pt x="417141" y="65942"/>
                </a:lnTo>
                <a:lnTo>
                  <a:pt x="425425" y="0"/>
                </a:lnTo>
                <a:lnTo>
                  <a:pt x="433709" y="65942"/>
                </a:lnTo>
                <a:lnTo>
                  <a:pt x="442360" y="124016"/>
                </a:lnTo>
                <a:lnTo>
                  <a:pt x="451957" y="174797"/>
                </a:lnTo>
                <a:lnTo>
                  <a:pt x="463075" y="218863"/>
                </a:lnTo>
                <a:lnTo>
                  <a:pt x="476292" y="256791"/>
                </a:lnTo>
                <a:lnTo>
                  <a:pt x="511331" y="316541"/>
                </a:lnTo>
                <a:lnTo>
                  <a:pt x="561690" y="358663"/>
                </a:lnTo>
                <a:lnTo>
                  <a:pt x="631985" y="387773"/>
                </a:lnTo>
                <a:lnTo>
                  <a:pt x="676052" y="398892"/>
                </a:lnTo>
                <a:lnTo>
                  <a:pt x="726833" y="408488"/>
                </a:lnTo>
                <a:lnTo>
                  <a:pt x="784907" y="417140"/>
                </a:lnTo>
                <a:lnTo>
                  <a:pt x="847724" y="425032"/>
                </a:lnTo>
                <a:lnTo>
                  <a:pt x="847724" y="425817"/>
                </a:lnTo>
                <a:lnTo>
                  <a:pt x="784907" y="433708"/>
                </a:lnTo>
                <a:lnTo>
                  <a:pt x="726833" y="442360"/>
                </a:lnTo>
                <a:lnTo>
                  <a:pt x="676052" y="451956"/>
                </a:lnTo>
                <a:lnTo>
                  <a:pt x="631985" y="463075"/>
                </a:lnTo>
                <a:lnTo>
                  <a:pt x="594057" y="476292"/>
                </a:lnTo>
                <a:lnTo>
                  <a:pt x="534307" y="511331"/>
                </a:lnTo>
                <a:lnTo>
                  <a:pt x="492185" y="561690"/>
                </a:lnTo>
                <a:lnTo>
                  <a:pt x="463075" y="631985"/>
                </a:lnTo>
                <a:lnTo>
                  <a:pt x="451957" y="676051"/>
                </a:lnTo>
                <a:lnTo>
                  <a:pt x="442326" y="727060"/>
                </a:lnTo>
                <a:lnTo>
                  <a:pt x="433692" y="785036"/>
                </a:lnTo>
                <a:lnTo>
                  <a:pt x="425817" y="847724"/>
                </a:lnTo>
                <a:close/>
              </a:path>
            </a:pathLst>
          </a:custGeom>
          <a:solidFill>
            <a:srgbClr val="12219D"/>
          </a:solidFill>
        </p:spPr>
        <p:txBody>
          <a:bodyPr wrap="square" lIns="0" tIns="0" rIns="0" bIns="0" rtlCol="0"/>
          <a:lstStyle/>
          <a:p>
            <a:endParaRPr/>
          </a:p>
        </p:txBody>
      </p:sp>
      <p:grpSp>
        <p:nvGrpSpPr>
          <p:cNvPr id="6" name="object 6"/>
          <p:cNvGrpSpPr/>
          <p:nvPr/>
        </p:nvGrpSpPr>
        <p:grpSpPr>
          <a:xfrm>
            <a:off x="11910407" y="6105161"/>
            <a:ext cx="481330" cy="1203960"/>
            <a:chOff x="11910407" y="6105161"/>
            <a:chExt cx="481330" cy="1203960"/>
          </a:xfrm>
        </p:grpSpPr>
        <p:sp>
          <p:nvSpPr>
            <p:cNvPr id="7" name="object 7"/>
            <p:cNvSpPr/>
            <p:nvPr/>
          </p:nvSpPr>
          <p:spPr>
            <a:xfrm>
              <a:off x="11910407" y="6105161"/>
              <a:ext cx="481330" cy="624840"/>
            </a:xfrm>
            <a:custGeom>
              <a:avLst/>
              <a:gdLst/>
              <a:ahLst/>
              <a:cxnLst/>
              <a:rect l="l" t="t" r="r" b="b"/>
              <a:pathLst>
                <a:path w="481329" h="624840">
                  <a:moveTo>
                    <a:pt x="481016" y="624637"/>
                  </a:moveTo>
                  <a:lnTo>
                    <a:pt x="450566" y="624637"/>
                  </a:lnTo>
                  <a:lnTo>
                    <a:pt x="450566" y="592480"/>
                  </a:lnTo>
                  <a:lnTo>
                    <a:pt x="451428" y="588164"/>
                  </a:lnTo>
                  <a:lnTo>
                    <a:pt x="449992" y="582428"/>
                  </a:lnTo>
                  <a:lnTo>
                    <a:pt x="448556" y="575823"/>
                  </a:lnTo>
                  <a:lnTo>
                    <a:pt x="447981" y="572090"/>
                  </a:lnTo>
                  <a:lnTo>
                    <a:pt x="443959" y="564623"/>
                  </a:lnTo>
                  <a:lnTo>
                    <a:pt x="416418" y="534037"/>
                  </a:lnTo>
                  <a:lnTo>
                    <a:pt x="395412" y="527297"/>
                  </a:lnTo>
                  <a:lnTo>
                    <a:pt x="385735" y="528293"/>
                  </a:lnTo>
                  <a:lnTo>
                    <a:pt x="375520" y="531389"/>
                  </a:lnTo>
                  <a:lnTo>
                    <a:pt x="355196" y="539359"/>
                  </a:lnTo>
                  <a:lnTo>
                    <a:pt x="345537" y="542859"/>
                  </a:lnTo>
                  <a:lnTo>
                    <a:pt x="336309" y="546466"/>
                  </a:lnTo>
                  <a:lnTo>
                    <a:pt x="327404" y="550182"/>
                  </a:lnTo>
                  <a:lnTo>
                    <a:pt x="318714" y="554005"/>
                  </a:lnTo>
                  <a:lnTo>
                    <a:pt x="310464" y="556850"/>
                  </a:lnTo>
                  <a:lnTo>
                    <a:pt x="265571" y="564844"/>
                  </a:lnTo>
                  <a:lnTo>
                    <a:pt x="253506" y="565133"/>
                  </a:lnTo>
                  <a:lnTo>
                    <a:pt x="227617" y="565133"/>
                  </a:lnTo>
                  <a:lnTo>
                    <a:pt x="185394" y="561149"/>
                  </a:lnTo>
                  <a:lnTo>
                    <a:pt x="144922" y="546466"/>
                  </a:lnTo>
                  <a:lnTo>
                    <a:pt x="135748" y="542859"/>
                  </a:lnTo>
                  <a:lnTo>
                    <a:pt x="115599" y="535455"/>
                  </a:lnTo>
                  <a:lnTo>
                    <a:pt x="105029" y="531389"/>
                  </a:lnTo>
                  <a:lnTo>
                    <a:pt x="94943" y="528293"/>
                  </a:lnTo>
                  <a:lnTo>
                    <a:pt x="85747" y="527297"/>
                  </a:lnTo>
                  <a:lnTo>
                    <a:pt x="77811" y="527994"/>
                  </a:lnTo>
                  <a:lnTo>
                    <a:pt x="70737" y="530341"/>
                  </a:lnTo>
                  <a:lnTo>
                    <a:pt x="41616" y="557955"/>
                  </a:lnTo>
                  <a:lnTo>
                    <a:pt x="37487" y="564623"/>
                  </a:lnTo>
                  <a:lnTo>
                    <a:pt x="32603" y="572082"/>
                  </a:lnTo>
                  <a:lnTo>
                    <a:pt x="32029" y="575823"/>
                  </a:lnTo>
                  <a:lnTo>
                    <a:pt x="31454" y="582428"/>
                  </a:lnTo>
                  <a:lnTo>
                    <a:pt x="29731" y="588156"/>
                  </a:lnTo>
                  <a:lnTo>
                    <a:pt x="30593" y="592480"/>
                  </a:lnTo>
                  <a:lnTo>
                    <a:pt x="30880" y="597633"/>
                  </a:lnTo>
                  <a:lnTo>
                    <a:pt x="30880" y="624637"/>
                  </a:lnTo>
                  <a:lnTo>
                    <a:pt x="430" y="624637"/>
                  </a:lnTo>
                  <a:lnTo>
                    <a:pt x="107" y="618247"/>
                  </a:lnTo>
                  <a:lnTo>
                    <a:pt x="0" y="611210"/>
                  </a:lnTo>
                  <a:lnTo>
                    <a:pt x="107" y="603633"/>
                  </a:lnTo>
                  <a:lnTo>
                    <a:pt x="430" y="595623"/>
                  </a:lnTo>
                  <a:lnTo>
                    <a:pt x="484" y="586106"/>
                  </a:lnTo>
                  <a:lnTo>
                    <a:pt x="8797" y="542211"/>
                  </a:lnTo>
                  <a:lnTo>
                    <a:pt x="33928" y="510863"/>
                  </a:lnTo>
                  <a:lnTo>
                    <a:pt x="39498" y="504872"/>
                  </a:lnTo>
                  <a:lnTo>
                    <a:pt x="48690" y="492702"/>
                  </a:lnTo>
                  <a:lnTo>
                    <a:pt x="52182" y="486574"/>
                  </a:lnTo>
                  <a:lnTo>
                    <a:pt x="53573" y="479879"/>
                  </a:lnTo>
                  <a:lnTo>
                    <a:pt x="51720" y="471770"/>
                  </a:lnTo>
                  <a:lnTo>
                    <a:pt x="48008" y="463010"/>
                  </a:lnTo>
                  <a:lnTo>
                    <a:pt x="33138" y="433435"/>
                  </a:lnTo>
                  <a:lnTo>
                    <a:pt x="27469" y="422452"/>
                  </a:lnTo>
                  <a:lnTo>
                    <a:pt x="22069" y="411035"/>
                  </a:lnTo>
                  <a:lnTo>
                    <a:pt x="9264" y="374313"/>
                  </a:lnTo>
                  <a:lnTo>
                    <a:pt x="1889" y="332512"/>
                  </a:lnTo>
                  <a:lnTo>
                    <a:pt x="605" y="300174"/>
                  </a:lnTo>
                  <a:lnTo>
                    <a:pt x="718" y="282606"/>
                  </a:lnTo>
                  <a:lnTo>
                    <a:pt x="4584" y="231768"/>
                  </a:lnTo>
                  <a:lnTo>
                    <a:pt x="15729" y="183935"/>
                  </a:lnTo>
                  <a:lnTo>
                    <a:pt x="33476" y="139903"/>
                  </a:lnTo>
                  <a:lnTo>
                    <a:pt x="57145" y="100465"/>
                  </a:lnTo>
                  <a:lnTo>
                    <a:pt x="86058" y="66416"/>
                  </a:lnTo>
                  <a:lnTo>
                    <a:pt x="119537" y="38550"/>
                  </a:lnTo>
                  <a:lnTo>
                    <a:pt x="156902" y="17663"/>
                  </a:lnTo>
                  <a:lnTo>
                    <a:pt x="197476" y="4548"/>
                  </a:lnTo>
                  <a:lnTo>
                    <a:pt x="240580" y="0"/>
                  </a:lnTo>
                  <a:lnTo>
                    <a:pt x="283769" y="4548"/>
                  </a:lnTo>
                  <a:lnTo>
                    <a:pt x="324409" y="17663"/>
                  </a:lnTo>
                  <a:lnTo>
                    <a:pt x="361824" y="38550"/>
                  </a:lnTo>
                  <a:lnTo>
                    <a:pt x="395339" y="66416"/>
                  </a:lnTo>
                  <a:lnTo>
                    <a:pt x="424276" y="100465"/>
                  </a:lnTo>
                  <a:lnTo>
                    <a:pt x="447960" y="139903"/>
                  </a:lnTo>
                  <a:lnTo>
                    <a:pt x="465714" y="183935"/>
                  </a:lnTo>
                  <a:lnTo>
                    <a:pt x="476862" y="231768"/>
                  </a:lnTo>
                  <a:lnTo>
                    <a:pt x="480729" y="282606"/>
                  </a:lnTo>
                  <a:lnTo>
                    <a:pt x="480679" y="300174"/>
                  </a:lnTo>
                  <a:lnTo>
                    <a:pt x="477569" y="347494"/>
                  </a:lnTo>
                  <a:lnTo>
                    <a:pt x="467874" y="386790"/>
                  </a:lnTo>
                  <a:lnTo>
                    <a:pt x="447824" y="433430"/>
                  </a:lnTo>
                  <a:lnTo>
                    <a:pt x="443098" y="443981"/>
                  </a:lnTo>
                  <a:lnTo>
                    <a:pt x="433259" y="463010"/>
                  </a:lnTo>
                  <a:lnTo>
                    <a:pt x="429605" y="471770"/>
                  </a:lnTo>
                  <a:lnTo>
                    <a:pt x="428160" y="479879"/>
                  </a:lnTo>
                  <a:lnTo>
                    <a:pt x="429224" y="486578"/>
                  </a:lnTo>
                  <a:lnTo>
                    <a:pt x="432361" y="492705"/>
                  </a:lnTo>
                  <a:lnTo>
                    <a:pt x="436845" y="498667"/>
                  </a:lnTo>
                  <a:lnTo>
                    <a:pt x="447034" y="510864"/>
                  </a:lnTo>
                  <a:lnTo>
                    <a:pt x="459359" y="522644"/>
                  </a:lnTo>
                  <a:lnTo>
                    <a:pt x="464929" y="529291"/>
                  </a:lnTo>
                  <a:lnTo>
                    <a:pt x="478754" y="566424"/>
                  </a:lnTo>
                  <a:lnTo>
                    <a:pt x="481231" y="611210"/>
                  </a:lnTo>
                  <a:lnTo>
                    <a:pt x="481016" y="624637"/>
                  </a:lnTo>
                  <a:close/>
                </a:path>
              </a:pathLst>
            </a:custGeom>
            <a:solidFill>
              <a:srgbClr val="C27E33"/>
            </a:solidFill>
          </p:spPr>
          <p:txBody>
            <a:bodyPr wrap="square" lIns="0" tIns="0" rIns="0" bIns="0" rtlCol="0"/>
            <a:lstStyle/>
            <a:p>
              <a:endParaRPr/>
            </a:p>
          </p:txBody>
        </p:sp>
        <p:sp>
          <p:nvSpPr>
            <p:cNvPr id="8" name="object 8"/>
            <p:cNvSpPr/>
            <p:nvPr/>
          </p:nvSpPr>
          <p:spPr>
            <a:xfrm>
              <a:off x="11996728" y="6162606"/>
              <a:ext cx="309245" cy="104775"/>
            </a:xfrm>
            <a:custGeom>
              <a:avLst/>
              <a:gdLst/>
              <a:ahLst/>
              <a:cxnLst/>
              <a:rect l="l" t="t" r="r" b="b"/>
              <a:pathLst>
                <a:path w="309245" h="104775">
                  <a:moveTo>
                    <a:pt x="282376" y="104527"/>
                  </a:moveTo>
                  <a:lnTo>
                    <a:pt x="267129" y="98294"/>
                  </a:lnTo>
                  <a:lnTo>
                    <a:pt x="248946" y="88050"/>
                  </a:lnTo>
                  <a:lnTo>
                    <a:pt x="228447" y="77428"/>
                  </a:lnTo>
                  <a:lnTo>
                    <a:pt x="206252" y="70065"/>
                  </a:lnTo>
                  <a:lnTo>
                    <a:pt x="181121" y="66838"/>
                  </a:lnTo>
                  <a:lnTo>
                    <a:pt x="154078" y="65763"/>
                  </a:lnTo>
                  <a:lnTo>
                    <a:pt x="127197" y="66838"/>
                  </a:lnTo>
                  <a:lnTo>
                    <a:pt x="102551" y="70065"/>
                  </a:lnTo>
                  <a:lnTo>
                    <a:pt x="80033" y="77428"/>
                  </a:lnTo>
                  <a:lnTo>
                    <a:pt x="59426" y="88050"/>
                  </a:lnTo>
                  <a:lnTo>
                    <a:pt x="41351" y="98294"/>
                  </a:lnTo>
                  <a:lnTo>
                    <a:pt x="26427" y="104527"/>
                  </a:lnTo>
                  <a:lnTo>
                    <a:pt x="14542" y="104087"/>
                  </a:lnTo>
                  <a:lnTo>
                    <a:pt x="6104" y="99717"/>
                  </a:lnTo>
                  <a:lnTo>
                    <a:pt x="1220" y="93300"/>
                  </a:lnTo>
                  <a:lnTo>
                    <a:pt x="0" y="86722"/>
                  </a:lnTo>
                  <a:lnTo>
                    <a:pt x="3114" y="78948"/>
                  </a:lnTo>
                  <a:lnTo>
                    <a:pt x="42967" y="42350"/>
                  </a:lnTo>
                  <a:lnTo>
                    <a:pt x="87039" y="17510"/>
                  </a:lnTo>
                  <a:lnTo>
                    <a:pt x="136928" y="1404"/>
                  </a:lnTo>
                  <a:lnTo>
                    <a:pt x="154258" y="0"/>
                  </a:lnTo>
                  <a:lnTo>
                    <a:pt x="171067" y="1404"/>
                  </a:lnTo>
                  <a:lnTo>
                    <a:pt x="221764" y="17510"/>
                  </a:lnTo>
                  <a:lnTo>
                    <a:pt x="265513" y="42350"/>
                  </a:lnTo>
                  <a:lnTo>
                    <a:pt x="298103" y="69964"/>
                  </a:lnTo>
                  <a:lnTo>
                    <a:pt x="308804" y="86722"/>
                  </a:lnTo>
                  <a:lnTo>
                    <a:pt x="307098" y="93296"/>
                  </a:lnTo>
                  <a:lnTo>
                    <a:pt x="302053" y="99711"/>
                  </a:lnTo>
                  <a:lnTo>
                    <a:pt x="293776" y="104083"/>
                  </a:lnTo>
                  <a:lnTo>
                    <a:pt x="282376" y="104527"/>
                  </a:lnTo>
                  <a:close/>
                </a:path>
              </a:pathLst>
            </a:custGeom>
            <a:solidFill>
              <a:srgbClr val="D08736"/>
            </a:solidFill>
          </p:spPr>
          <p:txBody>
            <a:bodyPr wrap="square" lIns="0" tIns="0" rIns="0" bIns="0" rtlCol="0"/>
            <a:lstStyle/>
            <a:p>
              <a:endParaRPr/>
            </a:p>
          </p:txBody>
        </p:sp>
        <p:sp>
          <p:nvSpPr>
            <p:cNvPr id="9" name="object 9"/>
            <p:cNvSpPr/>
            <p:nvPr/>
          </p:nvSpPr>
          <p:spPr>
            <a:xfrm>
              <a:off x="11996728" y="6515565"/>
              <a:ext cx="309245" cy="104775"/>
            </a:xfrm>
            <a:custGeom>
              <a:avLst/>
              <a:gdLst/>
              <a:ahLst/>
              <a:cxnLst/>
              <a:rect l="l" t="t" r="r" b="b"/>
              <a:pathLst>
                <a:path w="309245" h="104775">
                  <a:moveTo>
                    <a:pt x="154258" y="104248"/>
                  </a:moveTo>
                  <a:lnTo>
                    <a:pt x="102915" y="93299"/>
                  </a:lnTo>
                  <a:lnTo>
                    <a:pt x="56697" y="70784"/>
                  </a:lnTo>
                  <a:lnTo>
                    <a:pt x="20117" y="43320"/>
                  </a:lnTo>
                  <a:lnTo>
                    <a:pt x="0" y="17510"/>
                  </a:lnTo>
                  <a:lnTo>
                    <a:pt x="1220" y="10537"/>
                  </a:lnTo>
                  <a:lnTo>
                    <a:pt x="6104" y="4127"/>
                  </a:lnTo>
                  <a:lnTo>
                    <a:pt x="14542" y="31"/>
                  </a:lnTo>
                  <a:lnTo>
                    <a:pt x="26427" y="0"/>
                  </a:lnTo>
                  <a:lnTo>
                    <a:pt x="41351" y="5782"/>
                  </a:lnTo>
                  <a:lnTo>
                    <a:pt x="59426" y="15683"/>
                  </a:lnTo>
                  <a:lnTo>
                    <a:pt x="80033" y="26284"/>
                  </a:lnTo>
                  <a:lnTo>
                    <a:pt x="102551" y="34167"/>
                  </a:lnTo>
                  <a:lnTo>
                    <a:pt x="127197" y="37236"/>
                  </a:lnTo>
                  <a:lnTo>
                    <a:pt x="154078" y="38259"/>
                  </a:lnTo>
                  <a:lnTo>
                    <a:pt x="181121" y="37236"/>
                  </a:lnTo>
                  <a:lnTo>
                    <a:pt x="206252" y="34167"/>
                  </a:lnTo>
                  <a:lnTo>
                    <a:pt x="228447" y="26283"/>
                  </a:lnTo>
                  <a:lnTo>
                    <a:pt x="248946" y="15680"/>
                  </a:lnTo>
                  <a:lnTo>
                    <a:pt x="267129" y="5779"/>
                  </a:lnTo>
                  <a:lnTo>
                    <a:pt x="282376" y="0"/>
                  </a:lnTo>
                  <a:lnTo>
                    <a:pt x="293776" y="31"/>
                  </a:lnTo>
                  <a:lnTo>
                    <a:pt x="302053" y="4127"/>
                  </a:lnTo>
                  <a:lnTo>
                    <a:pt x="307098" y="10537"/>
                  </a:lnTo>
                  <a:lnTo>
                    <a:pt x="308804" y="17510"/>
                  </a:lnTo>
                  <a:lnTo>
                    <a:pt x="305366" y="24928"/>
                  </a:lnTo>
                  <a:lnTo>
                    <a:pt x="277492" y="52834"/>
                  </a:lnTo>
                  <a:lnTo>
                    <a:pt x="236814" y="79331"/>
                  </a:lnTo>
                  <a:lnTo>
                    <a:pt x="188334" y="98534"/>
                  </a:lnTo>
                  <a:lnTo>
                    <a:pt x="171067" y="102319"/>
                  </a:lnTo>
                  <a:lnTo>
                    <a:pt x="154258" y="104248"/>
                  </a:lnTo>
                  <a:close/>
                </a:path>
              </a:pathLst>
            </a:custGeom>
            <a:solidFill>
              <a:srgbClr val="B0722E"/>
            </a:solidFill>
          </p:spPr>
          <p:txBody>
            <a:bodyPr wrap="square" lIns="0" tIns="0" rIns="0" bIns="0" rtlCol="0"/>
            <a:lstStyle/>
            <a:p>
              <a:endParaRPr/>
            </a:p>
          </p:txBody>
        </p:sp>
        <p:sp>
          <p:nvSpPr>
            <p:cNvPr id="10" name="object 10"/>
            <p:cNvSpPr/>
            <p:nvPr/>
          </p:nvSpPr>
          <p:spPr>
            <a:xfrm>
              <a:off x="11910835" y="6729818"/>
              <a:ext cx="480695" cy="579120"/>
            </a:xfrm>
            <a:custGeom>
              <a:avLst/>
              <a:gdLst/>
              <a:ahLst/>
              <a:cxnLst/>
              <a:rect l="l" t="t" r="r" b="b"/>
              <a:pathLst>
                <a:path w="480695" h="579120">
                  <a:moveTo>
                    <a:pt x="30441" y="0"/>
                  </a:moveTo>
                  <a:lnTo>
                    <a:pt x="0" y="0"/>
                  </a:lnTo>
                  <a:lnTo>
                    <a:pt x="0" y="578688"/>
                  </a:lnTo>
                  <a:lnTo>
                    <a:pt x="30441" y="545084"/>
                  </a:lnTo>
                  <a:lnTo>
                    <a:pt x="30441" y="0"/>
                  </a:lnTo>
                  <a:close/>
                </a:path>
                <a:path w="480695" h="579120">
                  <a:moveTo>
                    <a:pt x="480580" y="0"/>
                  </a:moveTo>
                  <a:lnTo>
                    <a:pt x="450138" y="0"/>
                  </a:lnTo>
                  <a:lnTo>
                    <a:pt x="450138" y="578688"/>
                  </a:lnTo>
                  <a:lnTo>
                    <a:pt x="480580" y="545084"/>
                  </a:lnTo>
                  <a:lnTo>
                    <a:pt x="480580" y="0"/>
                  </a:lnTo>
                  <a:close/>
                </a:path>
              </a:pathLst>
            </a:custGeom>
            <a:solidFill>
              <a:srgbClr val="808080"/>
            </a:solidFill>
          </p:spPr>
          <p:txBody>
            <a:bodyPr wrap="square" lIns="0" tIns="0" rIns="0" bIns="0" rtlCol="0"/>
            <a:lstStyle/>
            <a:p>
              <a:endParaRPr/>
            </a:p>
          </p:txBody>
        </p:sp>
      </p:grpSp>
      <p:grpSp>
        <p:nvGrpSpPr>
          <p:cNvPr id="11" name="object 11"/>
          <p:cNvGrpSpPr/>
          <p:nvPr/>
        </p:nvGrpSpPr>
        <p:grpSpPr>
          <a:xfrm>
            <a:off x="12628269" y="6105161"/>
            <a:ext cx="481330" cy="1203960"/>
            <a:chOff x="12628269" y="6105161"/>
            <a:chExt cx="481330" cy="1203960"/>
          </a:xfrm>
        </p:grpSpPr>
        <p:sp>
          <p:nvSpPr>
            <p:cNvPr id="12" name="object 12"/>
            <p:cNvSpPr/>
            <p:nvPr/>
          </p:nvSpPr>
          <p:spPr>
            <a:xfrm>
              <a:off x="12628269" y="6105161"/>
              <a:ext cx="481330" cy="624840"/>
            </a:xfrm>
            <a:custGeom>
              <a:avLst/>
              <a:gdLst/>
              <a:ahLst/>
              <a:cxnLst/>
              <a:rect l="l" t="t" r="r" b="b"/>
              <a:pathLst>
                <a:path w="481330" h="624840">
                  <a:moveTo>
                    <a:pt x="481016" y="624645"/>
                  </a:moveTo>
                  <a:lnTo>
                    <a:pt x="450566" y="624645"/>
                  </a:lnTo>
                  <a:lnTo>
                    <a:pt x="450566" y="597641"/>
                  </a:lnTo>
                  <a:lnTo>
                    <a:pt x="450854" y="592488"/>
                  </a:lnTo>
                  <a:lnTo>
                    <a:pt x="450566" y="588172"/>
                  </a:lnTo>
                  <a:lnTo>
                    <a:pt x="449705" y="582436"/>
                  </a:lnTo>
                  <a:lnTo>
                    <a:pt x="448268" y="575831"/>
                  </a:lnTo>
                  <a:lnTo>
                    <a:pt x="447694" y="572098"/>
                  </a:lnTo>
                  <a:lnTo>
                    <a:pt x="422702" y="538784"/>
                  </a:lnTo>
                  <a:lnTo>
                    <a:pt x="395412" y="527305"/>
                  </a:lnTo>
                  <a:lnTo>
                    <a:pt x="385735" y="528301"/>
                  </a:lnTo>
                  <a:lnTo>
                    <a:pt x="375520" y="531397"/>
                  </a:lnTo>
                  <a:lnTo>
                    <a:pt x="355196" y="539367"/>
                  </a:lnTo>
                  <a:lnTo>
                    <a:pt x="345537" y="542867"/>
                  </a:lnTo>
                  <a:lnTo>
                    <a:pt x="336309" y="546474"/>
                  </a:lnTo>
                  <a:lnTo>
                    <a:pt x="327404" y="550190"/>
                  </a:lnTo>
                  <a:lnTo>
                    <a:pt x="318714" y="554013"/>
                  </a:lnTo>
                  <a:lnTo>
                    <a:pt x="310460" y="556858"/>
                  </a:lnTo>
                  <a:lnTo>
                    <a:pt x="265427" y="564852"/>
                  </a:lnTo>
                  <a:lnTo>
                    <a:pt x="253381" y="565141"/>
                  </a:lnTo>
                  <a:lnTo>
                    <a:pt x="227617" y="565141"/>
                  </a:lnTo>
                  <a:lnTo>
                    <a:pt x="185107" y="561157"/>
                  </a:lnTo>
                  <a:lnTo>
                    <a:pt x="153719" y="550190"/>
                  </a:lnTo>
                  <a:lnTo>
                    <a:pt x="144778" y="546474"/>
                  </a:lnTo>
                  <a:lnTo>
                    <a:pt x="135622" y="542867"/>
                  </a:lnTo>
                  <a:lnTo>
                    <a:pt x="105244" y="531397"/>
                  </a:lnTo>
                  <a:lnTo>
                    <a:pt x="94943" y="528301"/>
                  </a:lnTo>
                  <a:lnTo>
                    <a:pt x="85747" y="527305"/>
                  </a:lnTo>
                  <a:lnTo>
                    <a:pt x="77811" y="528002"/>
                  </a:lnTo>
                  <a:lnTo>
                    <a:pt x="46607" y="550948"/>
                  </a:lnTo>
                  <a:lnTo>
                    <a:pt x="37487" y="564631"/>
                  </a:lnTo>
                  <a:lnTo>
                    <a:pt x="32603" y="572090"/>
                  </a:lnTo>
                  <a:lnTo>
                    <a:pt x="32029" y="575831"/>
                  </a:lnTo>
                  <a:lnTo>
                    <a:pt x="31454" y="582436"/>
                  </a:lnTo>
                  <a:lnTo>
                    <a:pt x="29731" y="588164"/>
                  </a:lnTo>
                  <a:lnTo>
                    <a:pt x="30593" y="592488"/>
                  </a:lnTo>
                  <a:lnTo>
                    <a:pt x="30880" y="597641"/>
                  </a:lnTo>
                  <a:lnTo>
                    <a:pt x="30880" y="624645"/>
                  </a:lnTo>
                  <a:lnTo>
                    <a:pt x="430" y="624645"/>
                  </a:lnTo>
                  <a:lnTo>
                    <a:pt x="107" y="618255"/>
                  </a:lnTo>
                  <a:lnTo>
                    <a:pt x="0" y="611218"/>
                  </a:lnTo>
                  <a:lnTo>
                    <a:pt x="107" y="603641"/>
                  </a:lnTo>
                  <a:lnTo>
                    <a:pt x="3877" y="557723"/>
                  </a:lnTo>
                  <a:lnTo>
                    <a:pt x="21279" y="522649"/>
                  </a:lnTo>
                  <a:lnTo>
                    <a:pt x="33963" y="510871"/>
                  </a:lnTo>
                  <a:lnTo>
                    <a:pt x="39498" y="504880"/>
                  </a:lnTo>
                  <a:lnTo>
                    <a:pt x="44116" y="498832"/>
                  </a:lnTo>
                  <a:lnTo>
                    <a:pt x="48439" y="492675"/>
                  </a:lnTo>
                  <a:lnTo>
                    <a:pt x="51738" y="486303"/>
                  </a:lnTo>
                  <a:lnTo>
                    <a:pt x="53286" y="479608"/>
                  </a:lnTo>
                  <a:lnTo>
                    <a:pt x="51432" y="471459"/>
                  </a:lnTo>
                  <a:lnTo>
                    <a:pt x="47720" y="462878"/>
                  </a:lnTo>
                  <a:lnTo>
                    <a:pt x="42985" y="453758"/>
                  </a:lnTo>
                  <a:lnTo>
                    <a:pt x="27433" y="422460"/>
                  </a:lnTo>
                  <a:lnTo>
                    <a:pt x="13088" y="386801"/>
                  </a:lnTo>
                  <a:lnTo>
                    <a:pt x="3877" y="347502"/>
                  </a:lnTo>
                  <a:lnTo>
                    <a:pt x="605" y="300175"/>
                  </a:lnTo>
                  <a:lnTo>
                    <a:pt x="718" y="282606"/>
                  </a:lnTo>
                  <a:lnTo>
                    <a:pt x="4584" y="231768"/>
                  </a:lnTo>
                  <a:lnTo>
                    <a:pt x="15729" y="183935"/>
                  </a:lnTo>
                  <a:lnTo>
                    <a:pt x="33476" y="139903"/>
                  </a:lnTo>
                  <a:lnTo>
                    <a:pt x="57145" y="100465"/>
                  </a:lnTo>
                  <a:lnTo>
                    <a:pt x="86058" y="66416"/>
                  </a:lnTo>
                  <a:lnTo>
                    <a:pt x="119537" y="38550"/>
                  </a:lnTo>
                  <a:lnTo>
                    <a:pt x="156902" y="17663"/>
                  </a:lnTo>
                  <a:lnTo>
                    <a:pt x="197476" y="4548"/>
                  </a:lnTo>
                  <a:lnTo>
                    <a:pt x="240579" y="0"/>
                  </a:lnTo>
                  <a:lnTo>
                    <a:pt x="283768" y="4548"/>
                  </a:lnTo>
                  <a:lnTo>
                    <a:pt x="324409" y="17663"/>
                  </a:lnTo>
                  <a:lnTo>
                    <a:pt x="361824" y="38550"/>
                  </a:lnTo>
                  <a:lnTo>
                    <a:pt x="395339" y="66416"/>
                  </a:lnTo>
                  <a:lnTo>
                    <a:pt x="424276" y="100465"/>
                  </a:lnTo>
                  <a:lnTo>
                    <a:pt x="447960" y="139903"/>
                  </a:lnTo>
                  <a:lnTo>
                    <a:pt x="465714" y="183935"/>
                  </a:lnTo>
                  <a:lnTo>
                    <a:pt x="476862" y="231768"/>
                  </a:lnTo>
                  <a:lnTo>
                    <a:pt x="480728" y="282606"/>
                  </a:lnTo>
                  <a:lnTo>
                    <a:pt x="480441" y="282606"/>
                  </a:lnTo>
                  <a:lnTo>
                    <a:pt x="480639" y="300179"/>
                  </a:lnTo>
                  <a:lnTo>
                    <a:pt x="477569" y="347502"/>
                  </a:lnTo>
                  <a:lnTo>
                    <a:pt x="467874" y="386798"/>
                  </a:lnTo>
                  <a:lnTo>
                    <a:pt x="447824" y="433438"/>
                  </a:lnTo>
                  <a:lnTo>
                    <a:pt x="443097" y="443989"/>
                  </a:lnTo>
                  <a:lnTo>
                    <a:pt x="433007" y="462881"/>
                  </a:lnTo>
                  <a:lnTo>
                    <a:pt x="429403" y="471460"/>
                  </a:lnTo>
                  <a:lnTo>
                    <a:pt x="427873" y="479608"/>
                  </a:lnTo>
                  <a:lnTo>
                    <a:pt x="428900" y="486303"/>
                  </a:lnTo>
                  <a:lnTo>
                    <a:pt x="432217" y="492675"/>
                  </a:lnTo>
                  <a:lnTo>
                    <a:pt x="436881" y="498832"/>
                  </a:lnTo>
                  <a:lnTo>
                    <a:pt x="447034" y="510872"/>
                  </a:lnTo>
                  <a:lnTo>
                    <a:pt x="459359" y="522652"/>
                  </a:lnTo>
                  <a:lnTo>
                    <a:pt x="464929" y="529299"/>
                  </a:lnTo>
                  <a:lnTo>
                    <a:pt x="478754" y="566432"/>
                  </a:lnTo>
                  <a:lnTo>
                    <a:pt x="481231" y="611218"/>
                  </a:lnTo>
                  <a:lnTo>
                    <a:pt x="481016" y="624645"/>
                  </a:lnTo>
                  <a:close/>
                </a:path>
              </a:pathLst>
            </a:custGeom>
            <a:solidFill>
              <a:srgbClr val="404040"/>
            </a:solidFill>
          </p:spPr>
          <p:txBody>
            <a:bodyPr wrap="square" lIns="0" tIns="0" rIns="0" bIns="0" rtlCol="0"/>
            <a:lstStyle/>
            <a:p>
              <a:endParaRPr/>
            </a:p>
          </p:txBody>
        </p:sp>
        <p:sp>
          <p:nvSpPr>
            <p:cNvPr id="13" name="object 13"/>
            <p:cNvSpPr/>
            <p:nvPr/>
          </p:nvSpPr>
          <p:spPr>
            <a:xfrm>
              <a:off x="12714590" y="6162606"/>
              <a:ext cx="309245" cy="104775"/>
            </a:xfrm>
            <a:custGeom>
              <a:avLst/>
              <a:gdLst/>
              <a:ahLst/>
              <a:cxnLst/>
              <a:rect l="l" t="t" r="r" b="b"/>
              <a:pathLst>
                <a:path w="309244" h="104775">
                  <a:moveTo>
                    <a:pt x="282376" y="104527"/>
                  </a:moveTo>
                  <a:lnTo>
                    <a:pt x="267129" y="98294"/>
                  </a:lnTo>
                  <a:lnTo>
                    <a:pt x="248946" y="88050"/>
                  </a:lnTo>
                  <a:lnTo>
                    <a:pt x="228447" y="77428"/>
                  </a:lnTo>
                  <a:lnTo>
                    <a:pt x="206252" y="70065"/>
                  </a:lnTo>
                  <a:lnTo>
                    <a:pt x="181121" y="66838"/>
                  </a:lnTo>
                  <a:lnTo>
                    <a:pt x="154078" y="65763"/>
                  </a:lnTo>
                  <a:lnTo>
                    <a:pt x="127197" y="66838"/>
                  </a:lnTo>
                  <a:lnTo>
                    <a:pt x="102551" y="70065"/>
                  </a:lnTo>
                  <a:lnTo>
                    <a:pt x="80069" y="77428"/>
                  </a:lnTo>
                  <a:lnTo>
                    <a:pt x="59283" y="88050"/>
                  </a:lnTo>
                  <a:lnTo>
                    <a:pt x="41028" y="98294"/>
                  </a:lnTo>
                  <a:lnTo>
                    <a:pt x="26140" y="104527"/>
                  </a:lnTo>
                  <a:lnTo>
                    <a:pt x="14219" y="104087"/>
                  </a:lnTo>
                  <a:lnTo>
                    <a:pt x="5960" y="99717"/>
                  </a:lnTo>
                  <a:lnTo>
                    <a:pt x="1256" y="93300"/>
                  </a:lnTo>
                  <a:lnTo>
                    <a:pt x="0" y="86722"/>
                  </a:lnTo>
                  <a:lnTo>
                    <a:pt x="3110" y="78948"/>
                  </a:lnTo>
                  <a:lnTo>
                    <a:pt x="42680" y="42350"/>
                  </a:lnTo>
                  <a:lnTo>
                    <a:pt x="86752" y="17510"/>
                  </a:lnTo>
                  <a:lnTo>
                    <a:pt x="136964" y="1404"/>
                  </a:lnTo>
                  <a:lnTo>
                    <a:pt x="154258" y="0"/>
                  </a:lnTo>
                  <a:lnTo>
                    <a:pt x="171067" y="1404"/>
                  </a:lnTo>
                  <a:lnTo>
                    <a:pt x="221764" y="17510"/>
                  </a:lnTo>
                  <a:lnTo>
                    <a:pt x="265513" y="42350"/>
                  </a:lnTo>
                  <a:lnTo>
                    <a:pt x="298103" y="69964"/>
                  </a:lnTo>
                  <a:lnTo>
                    <a:pt x="308804" y="86722"/>
                  </a:lnTo>
                  <a:lnTo>
                    <a:pt x="307098" y="93296"/>
                  </a:lnTo>
                  <a:lnTo>
                    <a:pt x="302053" y="99711"/>
                  </a:lnTo>
                  <a:lnTo>
                    <a:pt x="293776" y="104083"/>
                  </a:lnTo>
                  <a:lnTo>
                    <a:pt x="282376" y="104527"/>
                  </a:lnTo>
                  <a:close/>
                </a:path>
              </a:pathLst>
            </a:custGeom>
            <a:solidFill>
              <a:srgbClr val="616161"/>
            </a:solidFill>
          </p:spPr>
          <p:txBody>
            <a:bodyPr wrap="square" lIns="0" tIns="0" rIns="0" bIns="0" rtlCol="0"/>
            <a:lstStyle/>
            <a:p>
              <a:endParaRPr/>
            </a:p>
          </p:txBody>
        </p:sp>
        <p:sp>
          <p:nvSpPr>
            <p:cNvPr id="14" name="object 14"/>
            <p:cNvSpPr/>
            <p:nvPr/>
          </p:nvSpPr>
          <p:spPr>
            <a:xfrm>
              <a:off x="12714590" y="6515565"/>
              <a:ext cx="309245" cy="104775"/>
            </a:xfrm>
            <a:custGeom>
              <a:avLst/>
              <a:gdLst/>
              <a:ahLst/>
              <a:cxnLst/>
              <a:rect l="l" t="t" r="r" b="b"/>
              <a:pathLst>
                <a:path w="309244" h="104775">
                  <a:moveTo>
                    <a:pt x="154258" y="104248"/>
                  </a:moveTo>
                  <a:lnTo>
                    <a:pt x="102592" y="93299"/>
                  </a:lnTo>
                  <a:lnTo>
                    <a:pt x="56410" y="70784"/>
                  </a:lnTo>
                  <a:lnTo>
                    <a:pt x="19672" y="43320"/>
                  </a:lnTo>
                  <a:lnTo>
                    <a:pt x="0" y="17510"/>
                  </a:lnTo>
                  <a:lnTo>
                    <a:pt x="1256" y="10537"/>
                  </a:lnTo>
                  <a:lnTo>
                    <a:pt x="5960" y="4127"/>
                  </a:lnTo>
                  <a:lnTo>
                    <a:pt x="14219" y="31"/>
                  </a:lnTo>
                  <a:lnTo>
                    <a:pt x="26140" y="0"/>
                  </a:lnTo>
                  <a:lnTo>
                    <a:pt x="41028" y="5782"/>
                  </a:lnTo>
                  <a:lnTo>
                    <a:pt x="59283" y="15683"/>
                  </a:lnTo>
                  <a:lnTo>
                    <a:pt x="80069" y="26284"/>
                  </a:lnTo>
                  <a:lnTo>
                    <a:pt x="102551" y="34167"/>
                  </a:lnTo>
                  <a:lnTo>
                    <a:pt x="127197" y="37236"/>
                  </a:lnTo>
                  <a:lnTo>
                    <a:pt x="154078" y="38259"/>
                  </a:lnTo>
                  <a:lnTo>
                    <a:pt x="181121" y="37236"/>
                  </a:lnTo>
                  <a:lnTo>
                    <a:pt x="206252" y="34167"/>
                  </a:lnTo>
                  <a:lnTo>
                    <a:pt x="228447" y="26283"/>
                  </a:lnTo>
                  <a:lnTo>
                    <a:pt x="248946" y="15680"/>
                  </a:lnTo>
                  <a:lnTo>
                    <a:pt x="267129" y="5779"/>
                  </a:lnTo>
                  <a:lnTo>
                    <a:pt x="282376" y="0"/>
                  </a:lnTo>
                  <a:lnTo>
                    <a:pt x="293776" y="31"/>
                  </a:lnTo>
                  <a:lnTo>
                    <a:pt x="302053" y="4127"/>
                  </a:lnTo>
                  <a:lnTo>
                    <a:pt x="307098" y="10537"/>
                  </a:lnTo>
                  <a:lnTo>
                    <a:pt x="308804" y="17510"/>
                  </a:lnTo>
                  <a:lnTo>
                    <a:pt x="305366" y="24928"/>
                  </a:lnTo>
                  <a:lnTo>
                    <a:pt x="277492" y="52834"/>
                  </a:lnTo>
                  <a:lnTo>
                    <a:pt x="236814" y="79331"/>
                  </a:lnTo>
                  <a:lnTo>
                    <a:pt x="188334" y="98534"/>
                  </a:lnTo>
                  <a:lnTo>
                    <a:pt x="171067" y="102319"/>
                  </a:lnTo>
                  <a:lnTo>
                    <a:pt x="154258" y="104248"/>
                  </a:lnTo>
                  <a:close/>
                </a:path>
              </a:pathLst>
            </a:custGeom>
            <a:solidFill>
              <a:srgbClr val="000000"/>
            </a:solidFill>
          </p:spPr>
          <p:txBody>
            <a:bodyPr wrap="square" lIns="0" tIns="0" rIns="0" bIns="0" rtlCol="0"/>
            <a:lstStyle/>
            <a:p>
              <a:endParaRPr/>
            </a:p>
          </p:txBody>
        </p:sp>
        <p:sp>
          <p:nvSpPr>
            <p:cNvPr id="15" name="object 15"/>
            <p:cNvSpPr/>
            <p:nvPr/>
          </p:nvSpPr>
          <p:spPr>
            <a:xfrm>
              <a:off x="12628690" y="6729818"/>
              <a:ext cx="480695" cy="579120"/>
            </a:xfrm>
            <a:custGeom>
              <a:avLst/>
              <a:gdLst/>
              <a:ahLst/>
              <a:cxnLst/>
              <a:rect l="l" t="t" r="r" b="b"/>
              <a:pathLst>
                <a:path w="480694" h="579120">
                  <a:moveTo>
                    <a:pt x="30454" y="0"/>
                  </a:moveTo>
                  <a:lnTo>
                    <a:pt x="0" y="0"/>
                  </a:lnTo>
                  <a:lnTo>
                    <a:pt x="0" y="578688"/>
                  </a:lnTo>
                  <a:lnTo>
                    <a:pt x="30454" y="545084"/>
                  </a:lnTo>
                  <a:lnTo>
                    <a:pt x="30454" y="0"/>
                  </a:lnTo>
                  <a:close/>
                </a:path>
                <a:path w="480694" h="579120">
                  <a:moveTo>
                    <a:pt x="480618" y="0"/>
                  </a:moveTo>
                  <a:lnTo>
                    <a:pt x="450176" y="0"/>
                  </a:lnTo>
                  <a:lnTo>
                    <a:pt x="450176" y="578688"/>
                  </a:lnTo>
                  <a:lnTo>
                    <a:pt x="480618" y="545084"/>
                  </a:lnTo>
                  <a:lnTo>
                    <a:pt x="480618" y="0"/>
                  </a:lnTo>
                  <a:close/>
                </a:path>
              </a:pathLst>
            </a:custGeom>
            <a:solidFill>
              <a:srgbClr val="808080"/>
            </a:solidFill>
          </p:spPr>
          <p:txBody>
            <a:bodyPr wrap="square" lIns="0" tIns="0" rIns="0" bIns="0" rtlCol="0"/>
            <a:lstStyle/>
            <a:p>
              <a:endParaRPr/>
            </a:p>
          </p:txBody>
        </p:sp>
      </p:grpSp>
      <p:grpSp>
        <p:nvGrpSpPr>
          <p:cNvPr id="16" name="object 16"/>
          <p:cNvGrpSpPr/>
          <p:nvPr/>
        </p:nvGrpSpPr>
        <p:grpSpPr>
          <a:xfrm>
            <a:off x="13183144" y="5093891"/>
            <a:ext cx="946785" cy="2214880"/>
            <a:chOff x="13183144" y="5093891"/>
            <a:chExt cx="946785" cy="2214880"/>
          </a:xfrm>
        </p:grpSpPr>
        <p:sp>
          <p:nvSpPr>
            <p:cNvPr id="17" name="object 17"/>
            <p:cNvSpPr/>
            <p:nvPr/>
          </p:nvSpPr>
          <p:spPr>
            <a:xfrm>
              <a:off x="13183134" y="5093893"/>
              <a:ext cx="946785" cy="971550"/>
            </a:xfrm>
            <a:custGeom>
              <a:avLst/>
              <a:gdLst/>
              <a:ahLst/>
              <a:cxnLst/>
              <a:rect l="l" t="t" r="r" b="b"/>
              <a:pathLst>
                <a:path w="946784" h="971550">
                  <a:moveTo>
                    <a:pt x="946238" y="457492"/>
                  </a:moveTo>
                  <a:lnTo>
                    <a:pt x="943787" y="410743"/>
                  </a:lnTo>
                  <a:lnTo>
                    <a:pt x="936625" y="365328"/>
                  </a:lnTo>
                  <a:lnTo>
                    <a:pt x="924953" y="321500"/>
                  </a:lnTo>
                  <a:lnTo>
                    <a:pt x="909040" y="279476"/>
                  </a:lnTo>
                  <a:lnTo>
                    <a:pt x="889101" y="239483"/>
                  </a:lnTo>
                  <a:lnTo>
                    <a:pt x="865403" y="201764"/>
                  </a:lnTo>
                  <a:lnTo>
                    <a:pt x="838161" y="166547"/>
                  </a:lnTo>
                  <a:lnTo>
                    <a:pt x="807618" y="134048"/>
                  </a:lnTo>
                  <a:lnTo>
                    <a:pt x="774014" y="104521"/>
                  </a:lnTo>
                  <a:lnTo>
                    <a:pt x="737590" y="78168"/>
                  </a:lnTo>
                  <a:lnTo>
                    <a:pt x="698576" y="55245"/>
                  </a:lnTo>
                  <a:lnTo>
                    <a:pt x="657225" y="35979"/>
                  </a:lnTo>
                  <a:lnTo>
                    <a:pt x="613765" y="20586"/>
                  </a:lnTo>
                  <a:lnTo>
                    <a:pt x="568426" y="9309"/>
                  </a:lnTo>
                  <a:lnTo>
                    <a:pt x="521474" y="2362"/>
                  </a:lnTo>
                  <a:lnTo>
                    <a:pt x="473125" y="0"/>
                  </a:lnTo>
                  <a:lnTo>
                    <a:pt x="424764" y="2362"/>
                  </a:lnTo>
                  <a:lnTo>
                    <a:pt x="377812" y="9309"/>
                  </a:lnTo>
                  <a:lnTo>
                    <a:pt x="332486" y="20586"/>
                  </a:lnTo>
                  <a:lnTo>
                    <a:pt x="289013" y="35979"/>
                  </a:lnTo>
                  <a:lnTo>
                    <a:pt x="247662" y="55245"/>
                  </a:lnTo>
                  <a:lnTo>
                    <a:pt x="208661" y="78168"/>
                  </a:lnTo>
                  <a:lnTo>
                    <a:pt x="172224" y="104521"/>
                  </a:lnTo>
                  <a:lnTo>
                    <a:pt x="138633" y="134048"/>
                  </a:lnTo>
                  <a:lnTo>
                    <a:pt x="108089" y="166547"/>
                  </a:lnTo>
                  <a:lnTo>
                    <a:pt x="80835" y="201764"/>
                  </a:lnTo>
                  <a:lnTo>
                    <a:pt x="57137" y="239483"/>
                  </a:lnTo>
                  <a:lnTo>
                    <a:pt x="37198" y="279476"/>
                  </a:lnTo>
                  <a:lnTo>
                    <a:pt x="21285" y="321500"/>
                  </a:lnTo>
                  <a:lnTo>
                    <a:pt x="9626" y="365328"/>
                  </a:lnTo>
                  <a:lnTo>
                    <a:pt x="2451" y="410743"/>
                  </a:lnTo>
                  <a:lnTo>
                    <a:pt x="0" y="457492"/>
                  </a:lnTo>
                  <a:lnTo>
                    <a:pt x="2451" y="504240"/>
                  </a:lnTo>
                  <a:lnTo>
                    <a:pt x="9626" y="549656"/>
                  </a:lnTo>
                  <a:lnTo>
                    <a:pt x="21285" y="593483"/>
                  </a:lnTo>
                  <a:lnTo>
                    <a:pt x="37198" y="635508"/>
                  </a:lnTo>
                  <a:lnTo>
                    <a:pt x="57137" y="675500"/>
                  </a:lnTo>
                  <a:lnTo>
                    <a:pt x="80835" y="713219"/>
                  </a:lnTo>
                  <a:lnTo>
                    <a:pt x="108089" y="748449"/>
                  </a:lnTo>
                  <a:lnTo>
                    <a:pt x="138633" y="780935"/>
                  </a:lnTo>
                  <a:lnTo>
                    <a:pt x="172224" y="810475"/>
                  </a:lnTo>
                  <a:lnTo>
                    <a:pt x="208661" y="836815"/>
                  </a:lnTo>
                  <a:lnTo>
                    <a:pt x="247662" y="859739"/>
                  </a:lnTo>
                  <a:lnTo>
                    <a:pt x="289013" y="879017"/>
                  </a:lnTo>
                  <a:lnTo>
                    <a:pt x="332486" y="894410"/>
                  </a:lnTo>
                  <a:lnTo>
                    <a:pt x="339229" y="896099"/>
                  </a:lnTo>
                  <a:lnTo>
                    <a:pt x="339229" y="934034"/>
                  </a:lnTo>
                  <a:lnTo>
                    <a:pt x="341490" y="948588"/>
                  </a:lnTo>
                  <a:lnTo>
                    <a:pt x="347662" y="960450"/>
                  </a:lnTo>
                  <a:lnTo>
                    <a:pt x="356793" y="968438"/>
                  </a:lnTo>
                  <a:lnTo>
                    <a:pt x="367957" y="971359"/>
                  </a:lnTo>
                  <a:lnTo>
                    <a:pt x="378942" y="968438"/>
                  </a:lnTo>
                  <a:lnTo>
                    <a:pt x="387985" y="960450"/>
                  </a:lnTo>
                  <a:lnTo>
                    <a:pt x="394131" y="948588"/>
                  </a:lnTo>
                  <a:lnTo>
                    <a:pt x="396392" y="934034"/>
                  </a:lnTo>
                  <a:lnTo>
                    <a:pt x="396392" y="908443"/>
                  </a:lnTo>
                  <a:lnTo>
                    <a:pt x="424764" y="912622"/>
                  </a:lnTo>
                  <a:lnTo>
                    <a:pt x="473125" y="914984"/>
                  </a:lnTo>
                  <a:lnTo>
                    <a:pt x="521474" y="912622"/>
                  </a:lnTo>
                  <a:lnTo>
                    <a:pt x="568426" y="905687"/>
                  </a:lnTo>
                  <a:lnTo>
                    <a:pt x="613765" y="894410"/>
                  </a:lnTo>
                  <a:lnTo>
                    <a:pt x="657225" y="879017"/>
                  </a:lnTo>
                  <a:lnTo>
                    <a:pt x="698576" y="859739"/>
                  </a:lnTo>
                  <a:lnTo>
                    <a:pt x="737590" y="836815"/>
                  </a:lnTo>
                  <a:lnTo>
                    <a:pt x="774014" y="810475"/>
                  </a:lnTo>
                  <a:lnTo>
                    <a:pt x="807618" y="780935"/>
                  </a:lnTo>
                  <a:lnTo>
                    <a:pt x="838161" y="748449"/>
                  </a:lnTo>
                  <a:lnTo>
                    <a:pt x="865403" y="713219"/>
                  </a:lnTo>
                  <a:lnTo>
                    <a:pt x="889101" y="675500"/>
                  </a:lnTo>
                  <a:lnTo>
                    <a:pt x="909040" y="635508"/>
                  </a:lnTo>
                  <a:lnTo>
                    <a:pt x="924953" y="593483"/>
                  </a:lnTo>
                  <a:lnTo>
                    <a:pt x="936625" y="549656"/>
                  </a:lnTo>
                  <a:lnTo>
                    <a:pt x="943787" y="504240"/>
                  </a:lnTo>
                  <a:lnTo>
                    <a:pt x="946238" y="457492"/>
                  </a:lnTo>
                  <a:close/>
                </a:path>
              </a:pathLst>
            </a:custGeom>
            <a:solidFill>
              <a:srgbClr val="20619D"/>
            </a:solidFill>
          </p:spPr>
          <p:txBody>
            <a:bodyPr wrap="square" lIns="0" tIns="0" rIns="0" bIns="0" rtlCol="0"/>
            <a:lstStyle/>
            <a:p>
              <a:endParaRPr/>
            </a:p>
          </p:txBody>
        </p:sp>
        <p:sp>
          <p:nvSpPr>
            <p:cNvPr id="18" name="object 18"/>
            <p:cNvSpPr/>
            <p:nvPr/>
          </p:nvSpPr>
          <p:spPr>
            <a:xfrm>
              <a:off x="13194251" y="5104661"/>
              <a:ext cx="922655" cy="891540"/>
            </a:xfrm>
            <a:custGeom>
              <a:avLst/>
              <a:gdLst/>
              <a:ahLst/>
              <a:cxnLst/>
              <a:rect l="l" t="t" r="r" b="b"/>
              <a:pathLst>
                <a:path w="922655" h="891539">
                  <a:moveTo>
                    <a:pt x="461051" y="891417"/>
                  </a:moveTo>
                  <a:lnTo>
                    <a:pt x="413934" y="889114"/>
                  </a:lnTo>
                  <a:lnTo>
                    <a:pt x="368172" y="882357"/>
                  </a:lnTo>
                  <a:lnTo>
                    <a:pt x="323999" y="871369"/>
                  </a:lnTo>
                  <a:lnTo>
                    <a:pt x="281646" y="856375"/>
                  </a:lnTo>
                  <a:lnTo>
                    <a:pt x="241347" y="837599"/>
                  </a:lnTo>
                  <a:lnTo>
                    <a:pt x="203333" y="815267"/>
                  </a:lnTo>
                  <a:lnTo>
                    <a:pt x="167836" y="789602"/>
                  </a:lnTo>
                  <a:lnTo>
                    <a:pt x="135089" y="760829"/>
                  </a:lnTo>
                  <a:lnTo>
                    <a:pt x="105325" y="729173"/>
                  </a:lnTo>
                  <a:lnTo>
                    <a:pt x="78776" y="694858"/>
                  </a:lnTo>
                  <a:lnTo>
                    <a:pt x="55673" y="658110"/>
                  </a:lnTo>
                  <a:lnTo>
                    <a:pt x="36250" y="619151"/>
                  </a:lnTo>
                  <a:lnTo>
                    <a:pt x="20739" y="578208"/>
                  </a:lnTo>
                  <a:lnTo>
                    <a:pt x="9372" y="535504"/>
                  </a:lnTo>
                  <a:lnTo>
                    <a:pt x="2381" y="491264"/>
                  </a:lnTo>
                  <a:lnTo>
                    <a:pt x="0" y="445712"/>
                  </a:lnTo>
                  <a:lnTo>
                    <a:pt x="2381" y="400161"/>
                  </a:lnTo>
                  <a:lnTo>
                    <a:pt x="9372" y="355920"/>
                  </a:lnTo>
                  <a:lnTo>
                    <a:pt x="20739" y="313216"/>
                  </a:lnTo>
                  <a:lnTo>
                    <a:pt x="36250" y="272272"/>
                  </a:lnTo>
                  <a:lnTo>
                    <a:pt x="55673" y="233313"/>
                  </a:lnTo>
                  <a:lnTo>
                    <a:pt x="78776" y="196563"/>
                  </a:lnTo>
                  <a:lnTo>
                    <a:pt x="105325" y="162248"/>
                  </a:lnTo>
                  <a:lnTo>
                    <a:pt x="135089" y="130591"/>
                  </a:lnTo>
                  <a:lnTo>
                    <a:pt x="167836" y="101818"/>
                  </a:lnTo>
                  <a:lnTo>
                    <a:pt x="203333" y="76152"/>
                  </a:lnTo>
                  <a:lnTo>
                    <a:pt x="241347" y="53819"/>
                  </a:lnTo>
                  <a:lnTo>
                    <a:pt x="281646" y="35043"/>
                  </a:lnTo>
                  <a:lnTo>
                    <a:pt x="323999" y="20048"/>
                  </a:lnTo>
                  <a:lnTo>
                    <a:pt x="368172" y="9060"/>
                  </a:lnTo>
                  <a:lnTo>
                    <a:pt x="413934" y="2302"/>
                  </a:lnTo>
                  <a:lnTo>
                    <a:pt x="461051" y="0"/>
                  </a:lnTo>
                  <a:lnTo>
                    <a:pt x="508170" y="2302"/>
                  </a:lnTo>
                  <a:lnTo>
                    <a:pt x="553933" y="9060"/>
                  </a:lnTo>
                  <a:lnTo>
                    <a:pt x="598107" y="20049"/>
                  </a:lnTo>
                  <a:lnTo>
                    <a:pt x="640460" y="35044"/>
                  </a:lnTo>
                  <a:lnTo>
                    <a:pt x="680759" y="53821"/>
                  </a:lnTo>
                  <a:lnTo>
                    <a:pt x="718774" y="76154"/>
                  </a:lnTo>
                  <a:lnTo>
                    <a:pt x="754270" y="101820"/>
                  </a:lnTo>
                  <a:lnTo>
                    <a:pt x="787016" y="130594"/>
                  </a:lnTo>
                  <a:lnTo>
                    <a:pt x="816780" y="162251"/>
                  </a:lnTo>
                  <a:lnTo>
                    <a:pt x="843329" y="196567"/>
                  </a:lnTo>
                  <a:lnTo>
                    <a:pt x="866431" y="233316"/>
                  </a:lnTo>
                  <a:lnTo>
                    <a:pt x="885853" y="272275"/>
                  </a:lnTo>
                  <a:lnTo>
                    <a:pt x="901364" y="313219"/>
                  </a:lnTo>
                  <a:lnTo>
                    <a:pt x="912731" y="355923"/>
                  </a:lnTo>
                  <a:lnTo>
                    <a:pt x="919721" y="400162"/>
                  </a:lnTo>
                  <a:lnTo>
                    <a:pt x="922103" y="445712"/>
                  </a:lnTo>
                  <a:lnTo>
                    <a:pt x="919721" y="491262"/>
                  </a:lnTo>
                  <a:lnTo>
                    <a:pt x="912731" y="535501"/>
                  </a:lnTo>
                  <a:lnTo>
                    <a:pt x="901364" y="578205"/>
                  </a:lnTo>
                  <a:lnTo>
                    <a:pt x="885852" y="619148"/>
                  </a:lnTo>
                  <a:lnTo>
                    <a:pt x="866429" y="658106"/>
                  </a:lnTo>
                  <a:lnTo>
                    <a:pt x="843327" y="694855"/>
                  </a:lnTo>
                  <a:lnTo>
                    <a:pt x="816777" y="729170"/>
                  </a:lnTo>
                  <a:lnTo>
                    <a:pt x="787013" y="760826"/>
                  </a:lnTo>
                  <a:lnTo>
                    <a:pt x="754267" y="789599"/>
                  </a:lnTo>
                  <a:lnTo>
                    <a:pt x="718770" y="815264"/>
                  </a:lnTo>
                  <a:lnTo>
                    <a:pt x="680756" y="837597"/>
                  </a:lnTo>
                  <a:lnTo>
                    <a:pt x="640456" y="856374"/>
                  </a:lnTo>
                  <a:lnTo>
                    <a:pt x="598104" y="871368"/>
                  </a:lnTo>
                  <a:lnTo>
                    <a:pt x="553930" y="882357"/>
                  </a:lnTo>
                  <a:lnTo>
                    <a:pt x="508169" y="889114"/>
                  </a:lnTo>
                  <a:lnTo>
                    <a:pt x="461051" y="891417"/>
                  </a:lnTo>
                  <a:close/>
                </a:path>
              </a:pathLst>
            </a:custGeom>
            <a:solidFill>
              <a:srgbClr val="1B79B4"/>
            </a:solidFill>
          </p:spPr>
          <p:txBody>
            <a:bodyPr wrap="square" lIns="0" tIns="0" rIns="0" bIns="0" rtlCol="0"/>
            <a:lstStyle/>
            <a:p>
              <a:endParaRPr/>
            </a:p>
          </p:txBody>
        </p:sp>
        <p:sp>
          <p:nvSpPr>
            <p:cNvPr id="19" name="object 19"/>
            <p:cNvSpPr/>
            <p:nvPr/>
          </p:nvSpPr>
          <p:spPr>
            <a:xfrm>
              <a:off x="13201209" y="5676392"/>
              <a:ext cx="910590" cy="45085"/>
            </a:xfrm>
            <a:custGeom>
              <a:avLst/>
              <a:gdLst/>
              <a:ahLst/>
              <a:cxnLst/>
              <a:rect l="l" t="t" r="r" b="b"/>
              <a:pathLst>
                <a:path w="910590" h="45085">
                  <a:moveTo>
                    <a:pt x="879581" y="44816"/>
                  </a:moveTo>
                  <a:lnTo>
                    <a:pt x="29292" y="44816"/>
                  </a:lnTo>
                  <a:lnTo>
                    <a:pt x="13493" y="37637"/>
                  </a:lnTo>
                  <a:lnTo>
                    <a:pt x="8035" y="28160"/>
                  </a:lnTo>
                  <a:lnTo>
                    <a:pt x="6024" y="21842"/>
                  </a:lnTo>
                  <a:lnTo>
                    <a:pt x="3447" y="15220"/>
                  </a:lnTo>
                  <a:lnTo>
                    <a:pt x="1436" y="8336"/>
                  </a:lnTo>
                  <a:lnTo>
                    <a:pt x="0" y="0"/>
                  </a:lnTo>
                  <a:lnTo>
                    <a:pt x="14650" y="9772"/>
                  </a:lnTo>
                  <a:lnTo>
                    <a:pt x="892803" y="9772"/>
                  </a:lnTo>
                  <a:lnTo>
                    <a:pt x="910030" y="2305"/>
                  </a:lnTo>
                  <a:lnTo>
                    <a:pt x="908307" y="8336"/>
                  </a:lnTo>
                  <a:lnTo>
                    <a:pt x="905155" y="15220"/>
                  </a:lnTo>
                  <a:lnTo>
                    <a:pt x="903711" y="20693"/>
                  </a:lnTo>
                  <a:lnTo>
                    <a:pt x="901421" y="25846"/>
                  </a:lnTo>
                  <a:lnTo>
                    <a:pt x="899402" y="31877"/>
                  </a:lnTo>
                  <a:lnTo>
                    <a:pt x="897678" y="36480"/>
                  </a:lnTo>
                  <a:lnTo>
                    <a:pt x="879581" y="44816"/>
                  </a:lnTo>
                  <a:close/>
                </a:path>
              </a:pathLst>
            </a:custGeom>
            <a:solidFill>
              <a:srgbClr val="F6F518"/>
            </a:solidFill>
          </p:spPr>
          <p:txBody>
            <a:bodyPr wrap="square" lIns="0" tIns="0" rIns="0" bIns="0" rtlCol="0"/>
            <a:lstStyle/>
            <a:p>
              <a:endParaRPr/>
            </a:p>
          </p:txBody>
        </p:sp>
        <p:sp>
          <p:nvSpPr>
            <p:cNvPr id="20" name="object 20"/>
            <p:cNvSpPr/>
            <p:nvPr/>
          </p:nvSpPr>
          <p:spPr>
            <a:xfrm>
              <a:off x="13530983" y="5986561"/>
              <a:ext cx="41910" cy="59055"/>
            </a:xfrm>
            <a:custGeom>
              <a:avLst/>
              <a:gdLst/>
              <a:ahLst/>
              <a:cxnLst/>
              <a:rect l="l" t="t" r="r" b="b"/>
              <a:pathLst>
                <a:path w="41909" h="59054">
                  <a:moveTo>
                    <a:pt x="18420" y="58467"/>
                  </a:moveTo>
                  <a:lnTo>
                    <a:pt x="13213" y="58306"/>
                  </a:lnTo>
                  <a:lnTo>
                    <a:pt x="6606" y="56870"/>
                  </a:lnTo>
                  <a:lnTo>
                    <a:pt x="2585" y="53991"/>
                  </a:lnTo>
                  <a:lnTo>
                    <a:pt x="0" y="49691"/>
                  </a:lnTo>
                  <a:lnTo>
                    <a:pt x="1149" y="0"/>
                  </a:lnTo>
                  <a:lnTo>
                    <a:pt x="41365" y="10912"/>
                  </a:lnTo>
                  <a:lnTo>
                    <a:pt x="38780" y="55722"/>
                  </a:lnTo>
                  <a:lnTo>
                    <a:pt x="30988" y="57172"/>
                  </a:lnTo>
                  <a:lnTo>
                    <a:pt x="24273" y="58088"/>
                  </a:lnTo>
                  <a:lnTo>
                    <a:pt x="18420" y="58467"/>
                  </a:lnTo>
                  <a:close/>
                </a:path>
              </a:pathLst>
            </a:custGeom>
            <a:solidFill>
              <a:srgbClr val="20619D"/>
            </a:solidFill>
          </p:spPr>
          <p:txBody>
            <a:bodyPr wrap="square" lIns="0" tIns="0" rIns="0" bIns="0" rtlCol="0"/>
            <a:lstStyle/>
            <a:p>
              <a:endParaRPr/>
            </a:p>
          </p:txBody>
        </p:sp>
        <p:pic>
          <p:nvPicPr>
            <p:cNvPr id="21" name="object 21"/>
            <p:cNvPicPr/>
            <p:nvPr/>
          </p:nvPicPr>
          <p:blipFill>
            <a:blip r:embed="rId4" cstate="print"/>
            <a:stretch>
              <a:fillRect/>
            </a:stretch>
          </p:blipFill>
          <p:spPr>
            <a:xfrm>
              <a:off x="13636407" y="5833266"/>
              <a:ext cx="148832" cy="231983"/>
            </a:xfrm>
            <a:prstGeom prst="rect">
              <a:avLst/>
            </a:prstGeom>
          </p:spPr>
        </p:pic>
        <p:sp>
          <p:nvSpPr>
            <p:cNvPr id="22" name="object 22"/>
            <p:cNvSpPr/>
            <p:nvPr/>
          </p:nvSpPr>
          <p:spPr>
            <a:xfrm>
              <a:off x="13539039" y="6062293"/>
              <a:ext cx="229235" cy="1246505"/>
            </a:xfrm>
            <a:custGeom>
              <a:avLst/>
              <a:gdLst/>
              <a:ahLst/>
              <a:cxnLst/>
              <a:rect l="l" t="t" r="r" b="b"/>
              <a:pathLst>
                <a:path w="229234" h="1246504">
                  <a:moveTo>
                    <a:pt x="21259" y="0"/>
                  </a:moveTo>
                  <a:lnTo>
                    <a:pt x="0" y="0"/>
                  </a:lnTo>
                  <a:lnTo>
                    <a:pt x="0" y="1246124"/>
                  </a:lnTo>
                  <a:lnTo>
                    <a:pt x="21259" y="1174038"/>
                  </a:lnTo>
                  <a:lnTo>
                    <a:pt x="21259" y="0"/>
                  </a:lnTo>
                  <a:close/>
                </a:path>
                <a:path w="229234" h="1246504">
                  <a:moveTo>
                    <a:pt x="229196" y="0"/>
                  </a:moveTo>
                  <a:lnTo>
                    <a:pt x="207937" y="0"/>
                  </a:lnTo>
                  <a:lnTo>
                    <a:pt x="207937" y="1246124"/>
                  </a:lnTo>
                  <a:lnTo>
                    <a:pt x="229196" y="1174038"/>
                  </a:lnTo>
                  <a:lnTo>
                    <a:pt x="229196" y="0"/>
                  </a:lnTo>
                  <a:close/>
                </a:path>
              </a:pathLst>
            </a:custGeom>
            <a:solidFill>
              <a:srgbClr val="808080"/>
            </a:solidFill>
          </p:spPr>
          <p:txBody>
            <a:bodyPr wrap="square" lIns="0" tIns="0" rIns="0" bIns="0" rtlCol="0"/>
            <a:lstStyle/>
            <a:p>
              <a:endParaRPr/>
            </a:p>
          </p:txBody>
        </p:sp>
      </p:grpSp>
      <p:grpSp>
        <p:nvGrpSpPr>
          <p:cNvPr id="23" name="object 23"/>
          <p:cNvGrpSpPr/>
          <p:nvPr/>
        </p:nvGrpSpPr>
        <p:grpSpPr>
          <a:xfrm>
            <a:off x="14299689" y="5396952"/>
            <a:ext cx="534670" cy="1902460"/>
            <a:chOff x="14299689" y="5396952"/>
            <a:chExt cx="534670" cy="1902460"/>
          </a:xfrm>
        </p:grpSpPr>
        <p:sp>
          <p:nvSpPr>
            <p:cNvPr id="24" name="object 24"/>
            <p:cNvSpPr/>
            <p:nvPr/>
          </p:nvSpPr>
          <p:spPr>
            <a:xfrm>
              <a:off x="14299689" y="5396960"/>
              <a:ext cx="525145" cy="1116330"/>
            </a:xfrm>
            <a:custGeom>
              <a:avLst/>
              <a:gdLst/>
              <a:ahLst/>
              <a:cxnLst/>
              <a:rect l="l" t="t" r="r" b="b"/>
              <a:pathLst>
                <a:path w="525144" h="1116329">
                  <a:moveTo>
                    <a:pt x="470810" y="1115717"/>
                  </a:moveTo>
                  <a:lnTo>
                    <a:pt x="54292" y="1115717"/>
                  </a:lnTo>
                  <a:lnTo>
                    <a:pt x="33461" y="1111487"/>
                  </a:lnTo>
                  <a:lnTo>
                    <a:pt x="16481" y="1099963"/>
                  </a:lnTo>
                  <a:lnTo>
                    <a:pt x="5049" y="1082894"/>
                  </a:lnTo>
                  <a:lnTo>
                    <a:pt x="861" y="1062029"/>
                  </a:lnTo>
                  <a:lnTo>
                    <a:pt x="0" y="1053414"/>
                  </a:lnTo>
                  <a:lnTo>
                    <a:pt x="1436" y="1047383"/>
                  </a:lnTo>
                  <a:lnTo>
                    <a:pt x="4021" y="1040777"/>
                  </a:lnTo>
                  <a:lnTo>
                    <a:pt x="6319" y="1033877"/>
                  </a:lnTo>
                  <a:lnTo>
                    <a:pt x="9774" y="1029577"/>
                  </a:lnTo>
                  <a:lnTo>
                    <a:pt x="15512" y="1024695"/>
                  </a:lnTo>
                  <a:lnTo>
                    <a:pt x="24129" y="1019526"/>
                  </a:lnTo>
                  <a:lnTo>
                    <a:pt x="28151" y="1015210"/>
                  </a:lnTo>
                  <a:lnTo>
                    <a:pt x="12352" y="987640"/>
                  </a:lnTo>
                  <a:lnTo>
                    <a:pt x="4021" y="974150"/>
                  </a:lnTo>
                  <a:lnTo>
                    <a:pt x="2585" y="968973"/>
                  </a:lnTo>
                  <a:lnTo>
                    <a:pt x="574" y="963221"/>
                  </a:lnTo>
                  <a:lnTo>
                    <a:pt x="0" y="958921"/>
                  </a:lnTo>
                  <a:lnTo>
                    <a:pt x="861" y="954901"/>
                  </a:lnTo>
                  <a:lnTo>
                    <a:pt x="862" y="850652"/>
                  </a:lnTo>
                  <a:lnTo>
                    <a:pt x="862" y="53416"/>
                  </a:lnTo>
                  <a:lnTo>
                    <a:pt x="5049" y="32591"/>
                  </a:lnTo>
                  <a:lnTo>
                    <a:pt x="16481" y="15615"/>
                  </a:lnTo>
                  <a:lnTo>
                    <a:pt x="33461" y="4186"/>
                  </a:lnTo>
                  <a:lnTo>
                    <a:pt x="54292" y="0"/>
                  </a:lnTo>
                  <a:lnTo>
                    <a:pt x="470811" y="0"/>
                  </a:lnTo>
                  <a:lnTo>
                    <a:pt x="491686" y="4186"/>
                  </a:lnTo>
                  <a:lnTo>
                    <a:pt x="508765" y="15615"/>
                  </a:lnTo>
                  <a:lnTo>
                    <a:pt x="520296" y="32591"/>
                  </a:lnTo>
                  <a:lnTo>
                    <a:pt x="524528" y="53416"/>
                  </a:lnTo>
                  <a:lnTo>
                    <a:pt x="524528" y="850652"/>
                  </a:lnTo>
                  <a:lnTo>
                    <a:pt x="524241" y="954901"/>
                  </a:lnTo>
                  <a:lnTo>
                    <a:pt x="524815" y="958921"/>
                  </a:lnTo>
                  <a:lnTo>
                    <a:pt x="506085" y="993137"/>
                  </a:lnTo>
                  <a:lnTo>
                    <a:pt x="501541" y="998660"/>
                  </a:lnTo>
                  <a:lnTo>
                    <a:pt x="498724" y="1003912"/>
                  </a:lnTo>
                  <a:lnTo>
                    <a:pt x="497525" y="1008597"/>
                  </a:lnTo>
                  <a:lnTo>
                    <a:pt x="496951" y="1015202"/>
                  </a:lnTo>
                  <a:lnTo>
                    <a:pt x="500973" y="1019518"/>
                  </a:lnTo>
                  <a:lnTo>
                    <a:pt x="509590" y="1024695"/>
                  </a:lnTo>
                  <a:lnTo>
                    <a:pt x="515048" y="1029569"/>
                  </a:lnTo>
                  <a:lnTo>
                    <a:pt x="518495" y="1033869"/>
                  </a:lnTo>
                  <a:lnTo>
                    <a:pt x="521081" y="1040777"/>
                  </a:lnTo>
                  <a:lnTo>
                    <a:pt x="523371" y="1047383"/>
                  </a:lnTo>
                  <a:lnTo>
                    <a:pt x="524815" y="1053414"/>
                  </a:lnTo>
                  <a:lnTo>
                    <a:pt x="524241" y="1062029"/>
                  </a:lnTo>
                  <a:lnTo>
                    <a:pt x="524528" y="1062029"/>
                  </a:lnTo>
                  <a:lnTo>
                    <a:pt x="520295" y="1082894"/>
                  </a:lnTo>
                  <a:lnTo>
                    <a:pt x="508765" y="1099963"/>
                  </a:lnTo>
                  <a:lnTo>
                    <a:pt x="491686" y="1111487"/>
                  </a:lnTo>
                  <a:lnTo>
                    <a:pt x="470810" y="1115717"/>
                  </a:lnTo>
                  <a:close/>
                </a:path>
              </a:pathLst>
            </a:custGeom>
            <a:solidFill>
              <a:srgbClr val="000000"/>
            </a:solidFill>
          </p:spPr>
          <p:txBody>
            <a:bodyPr wrap="square" lIns="0" tIns="0" rIns="0" bIns="0" rtlCol="0"/>
            <a:lstStyle/>
            <a:p>
              <a:endParaRPr/>
            </a:p>
          </p:txBody>
        </p:sp>
        <p:sp>
          <p:nvSpPr>
            <p:cNvPr id="25" name="object 25"/>
            <p:cNvSpPr/>
            <p:nvPr/>
          </p:nvSpPr>
          <p:spPr>
            <a:xfrm>
              <a:off x="14674563" y="5396960"/>
              <a:ext cx="160020" cy="1116330"/>
            </a:xfrm>
            <a:custGeom>
              <a:avLst/>
              <a:gdLst/>
              <a:ahLst/>
              <a:cxnLst/>
              <a:rect l="l" t="t" r="r" b="b"/>
              <a:pathLst>
                <a:path w="160019" h="1116329">
                  <a:moveTo>
                    <a:pt x="105424" y="1115717"/>
                  </a:moveTo>
                  <a:lnTo>
                    <a:pt x="0" y="1115717"/>
                  </a:lnTo>
                  <a:lnTo>
                    <a:pt x="0" y="0"/>
                  </a:lnTo>
                  <a:lnTo>
                    <a:pt x="105424" y="0"/>
                  </a:lnTo>
                  <a:lnTo>
                    <a:pt x="126298" y="4186"/>
                  </a:lnTo>
                  <a:lnTo>
                    <a:pt x="143374" y="15615"/>
                  </a:lnTo>
                  <a:lnTo>
                    <a:pt x="154902" y="32591"/>
                  </a:lnTo>
                  <a:lnTo>
                    <a:pt x="159133" y="53416"/>
                  </a:lnTo>
                  <a:lnTo>
                    <a:pt x="159133" y="850652"/>
                  </a:lnTo>
                  <a:lnTo>
                    <a:pt x="158854" y="954901"/>
                  </a:lnTo>
                  <a:lnTo>
                    <a:pt x="159420" y="958921"/>
                  </a:lnTo>
                  <a:lnTo>
                    <a:pt x="140734" y="993137"/>
                  </a:lnTo>
                  <a:lnTo>
                    <a:pt x="136012" y="998660"/>
                  </a:lnTo>
                  <a:lnTo>
                    <a:pt x="133012" y="1003912"/>
                  </a:lnTo>
                  <a:lnTo>
                    <a:pt x="131844" y="1008597"/>
                  </a:lnTo>
                  <a:lnTo>
                    <a:pt x="130990" y="1015210"/>
                  </a:lnTo>
                  <a:lnTo>
                    <a:pt x="135011" y="1019526"/>
                  </a:lnTo>
                  <a:lnTo>
                    <a:pt x="143916" y="1024695"/>
                  </a:lnTo>
                  <a:lnTo>
                    <a:pt x="148504" y="1029577"/>
                  </a:lnTo>
                  <a:lnTo>
                    <a:pt x="153101" y="1033877"/>
                  </a:lnTo>
                  <a:lnTo>
                    <a:pt x="157697" y="1047383"/>
                  </a:lnTo>
                  <a:lnTo>
                    <a:pt x="158854" y="1053414"/>
                  </a:lnTo>
                  <a:lnTo>
                    <a:pt x="158854" y="1062029"/>
                  </a:lnTo>
                  <a:lnTo>
                    <a:pt x="159133" y="1062029"/>
                  </a:lnTo>
                  <a:lnTo>
                    <a:pt x="154902" y="1082894"/>
                  </a:lnTo>
                  <a:lnTo>
                    <a:pt x="143374" y="1099963"/>
                  </a:lnTo>
                  <a:lnTo>
                    <a:pt x="126298" y="1111487"/>
                  </a:lnTo>
                  <a:lnTo>
                    <a:pt x="105424" y="1115717"/>
                  </a:lnTo>
                  <a:close/>
                </a:path>
              </a:pathLst>
            </a:custGeom>
            <a:solidFill>
              <a:srgbClr val="404040"/>
            </a:solidFill>
          </p:spPr>
          <p:txBody>
            <a:bodyPr wrap="square" lIns="0" tIns="0" rIns="0" bIns="0" rtlCol="0"/>
            <a:lstStyle/>
            <a:p>
              <a:endParaRPr/>
            </a:p>
          </p:txBody>
        </p:sp>
        <p:sp>
          <p:nvSpPr>
            <p:cNvPr id="26" name="object 26"/>
            <p:cNvSpPr/>
            <p:nvPr/>
          </p:nvSpPr>
          <p:spPr>
            <a:xfrm>
              <a:off x="14640124" y="5397511"/>
              <a:ext cx="81280" cy="1115060"/>
            </a:xfrm>
            <a:custGeom>
              <a:avLst/>
              <a:gdLst/>
              <a:ahLst/>
              <a:cxnLst/>
              <a:rect l="l" t="t" r="r" b="b"/>
              <a:pathLst>
                <a:path w="81280" h="1115059">
                  <a:moveTo>
                    <a:pt x="81007" y="1114839"/>
                  </a:moveTo>
                  <a:lnTo>
                    <a:pt x="0" y="1114839"/>
                  </a:lnTo>
                  <a:lnTo>
                    <a:pt x="0" y="0"/>
                  </a:lnTo>
                  <a:lnTo>
                    <a:pt x="81007" y="0"/>
                  </a:lnTo>
                  <a:lnTo>
                    <a:pt x="81007" y="1114839"/>
                  </a:lnTo>
                  <a:close/>
                </a:path>
              </a:pathLst>
            </a:custGeom>
            <a:solidFill>
              <a:srgbClr val="202020"/>
            </a:solidFill>
          </p:spPr>
          <p:txBody>
            <a:bodyPr wrap="square" lIns="0" tIns="0" rIns="0" bIns="0" rtlCol="0"/>
            <a:lstStyle/>
            <a:p>
              <a:endParaRPr/>
            </a:p>
          </p:txBody>
        </p:sp>
        <p:sp>
          <p:nvSpPr>
            <p:cNvPr id="27" name="object 27"/>
            <p:cNvSpPr/>
            <p:nvPr/>
          </p:nvSpPr>
          <p:spPr>
            <a:xfrm>
              <a:off x="14408242" y="5396952"/>
              <a:ext cx="182245" cy="1115695"/>
            </a:xfrm>
            <a:custGeom>
              <a:avLst/>
              <a:gdLst/>
              <a:ahLst/>
              <a:cxnLst/>
              <a:rect l="l" t="t" r="r" b="b"/>
              <a:pathLst>
                <a:path w="182244" h="1115695">
                  <a:moveTo>
                    <a:pt x="182122" y="1115398"/>
                  </a:moveTo>
                  <a:lnTo>
                    <a:pt x="0" y="1115398"/>
                  </a:lnTo>
                  <a:lnTo>
                    <a:pt x="0" y="0"/>
                  </a:lnTo>
                  <a:lnTo>
                    <a:pt x="182122" y="0"/>
                  </a:lnTo>
                  <a:lnTo>
                    <a:pt x="182122" y="1115398"/>
                  </a:lnTo>
                  <a:close/>
                </a:path>
              </a:pathLst>
            </a:custGeom>
            <a:solidFill>
              <a:srgbClr val="999D9D"/>
            </a:solidFill>
          </p:spPr>
          <p:txBody>
            <a:bodyPr wrap="square" lIns="0" tIns="0" rIns="0" bIns="0" rtlCol="0"/>
            <a:lstStyle/>
            <a:p>
              <a:endParaRPr/>
            </a:p>
          </p:txBody>
        </p:sp>
        <p:pic>
          <p:nvPicPr>
            <p:cNvPr id="28" name="object 28"/>
            <p:cNvPicPr/>
            <p:nvPr/>
          </p:nvPicPr>
          <p:blipFill>
            <a:blip r:embed="rId5" cstate="print"/>
            <a:stretch>
              <a:fillRect/>
            </a:stretch>
          </p:blipFill>
          <p:spPr>
            <a:xfrm>
              <a:off x="14408098" y="5525803"/>
              <a:ext cx="182409" cy="116597"/>
            </a:xfrm>
            <a:prstGeom prst="rect">
              <a:avLst/>
            </a:prstGeom>
          </p:spPr>
        </p:pic>
        <p:pic>
          <p:nvPicPr>
            <p:cNvPr id="29" name="object 29"/>
            <p:cNvPicPr/>
            <p:nvPr/>
          </p:nvPicPr>
          <p:blipFill>
            <a:blip r:embed="rId6" cstate="print"/>
            <a:stretch>
              <a:fillRect/>
            </a:stretch>
          </p:blipFill>
          <p:spPr>
            <a:xfrm>
              <a:off x="14408098" y="5739980"/>
              <a:ext cx="182409" cy="116597"/>
            </a:xfrm>
            <a:prstGeom prst="rect">
              <a:avLst/>
            </a:prstGeom>
          </p:spPr>
        </p:pic>
        <p:pic>
          <p:nvPicPr>
            <p:cNvPr id="30" name="object 30"/>
            <p:cNvPicPr/>
            <p:nvPr/>
          </p:nvPicPr>
          <p:blipFill>
            <a:blip r:embed="rId7" cstate="print"/>
            <a:stretch>
              <a:fillRect/>
            </a:stretch>
          </p:blipFill>
          <p:spPr>
            <a:xfrm>
              <a:off x="14408098" y="5954268"/>
              <a:ext cx="182409" cy="116302"/>
            </a:xfrm>
            <a:prstGeom prst="rect">
              <a:avLst/>
            </a:prstGeom>
          </p:spPr>
        </p:pic>
        <p:pic>
          <p:nvPicPr>
            <p:cNvPr id="31" name="object 31"/>
            <p:cNvPicPr/>
            <p:nvPr/>
          </p:nvPicPr>
          <p:blipFill>
            <a:blip r:embed="rId8" cstate="print"/>
            <a:stretch>
              <a:fillRect/>
            </a:stretch>
          </p:blipFill>
          <p:spPr>
            <a:xfrm>
              <a:off x="14408098" y="6168230"/>
              <a:ext cx="182409" cy="116581"/>
            </a:xfrm>
            <a:prstGeom prst="rect">
              <a:avLst/>
            </a:prstGeom>
          </p:spPr>
        </p:pic>
        <p:sp>
          <p:nvSpPr>
            <p:cNvPr id="32" name="object 32"/>
            <p:cNvSpPr/>
            <p:nvPr/>
          </p:nvSpPr>
          <p:spPr>
            <a:xfrm>
              <a:off x="14413180" y="6506920"/>
              <a:ext cx="307340" cy="792480"/>
            </a:xfrm>
            <a:custGeom>
              <a:avLst/>
              <a:gdLst/>
              <a:ahLst/>
              <a:cxnLst/>
              <a:rect l="l" t="t" r="r" b="b"/>
              <a:pathLst>
                <a:path w="307340" h="792479">
                  <a:moveTo>
                    <a:pt x="30441" y="6070"/>
                  </a:moveTo>
                  <a:lnTo>
                    <a:pt x="0" y="6070"/>
                  </a:lnTo>
                  <a:lnTo>
                    <a:pt x="0" y="792391"/>
                  </a:lnTo>
                  <a:lnTo>
                    <a:pt x="30441" y="747001"/>
                  </a:lnTo>
                  <a:lnTo>
                    <a:pt x="30441" y="6070"/>
                  </a:lnTo>
                  <a:close/>
                </a:path>
                <a:path w="307340" h="792479">
                  <a:moveTo>
                    <a:pt x="307340" y="0"/>
                  </a:moveTo>
                  <a:lnTo>
                    <a:pt x="276885" y="0"/>
                  </a:lnTo>
                  <a:lnTo>
                    <a:pt x="276885" y="786333"/>
                  </a:lnTo>
                  <a:lnTo>
                    <a:pt x="307340" y="740651"/>
                  </a:lnTo>
                  <a:lnTo>
                    <a:pt x="307340" y="0"/>
                  </a:lnTo>
                  <a:close/>
                </a:path>
              </a:pathLst>
            </a:custGeom>
            <a:solidFill>
              <a:srgbClr val="808080"/>
            </a:solidFill>
          </p:spPr>
          <p:txBody>
            <a:bodyPr wrap="square" lIns="0" tIns="0" rIns="0" bIns="0" rtlCol="0"/>
            <a:lstStyle/>
            <a:p>
              <a:endParaRPr/>
            </a:p>
          </p:txBody>
        </p:sp>
      </p:grpSp>
      <p:grpSp>
        <p:nvGrpSpPr>
          <p:cNvPr id="33" name="object 33"/>
          <p:cNvGrpSpPr/>
          <p:nvPr/>
        </p:nvGrpSpPr>
        <p:grpSpPr>
          <a:xfrm>
            <a:off x="15025875" y="3974824"/>
            <a:ext cx="934719" cy="3324860"/>
            <a:chOff x="15025875" y="3974824"/>
            <a:chExt cx="934719" cy="3324860"/>
          </a:xfrm>
        </p:grpSpPr>
        <p:sp>
          <p:nvSpPr>
            <p:cNvPr id="34" name="object 34"/>
            <p:cNvSpPr/>
            <p:nvPr/>
          </p:nvSpPr>
          <p:spPr>
            <a:xfrm>
              <a:off x="15025875" y="3974824"/>
              <a:ext cx="918210" cy="1950085"/>
            </a:xfrm>
            <a:custGeom>
              <a:avLst/>
              <a:gdLst/>
              <a:ahLst/>
              <a:cxnLst/>
              <a:rect l="l" t="t" r="r" b="b"/>
              <a:pathLst>
                <a:path w="918209" h="1950085">
                  <a:moveTo>
                    <a:pt x="823294" y="1949705"/>
                  </a:moveTo>
                  <a:lnTo>
                    <a:pt x="95370" y="1949705"/>
                  </a:lnTo>
                  <a:lnTo>
                    <a:pt x="58928" y="1942346"/>
                  </a:lnTo>
                  <a:lnTo>
                    <a:pt x="29163" y="1922279"/>
                  </a:lnTo>
                  <a:lnTo>
                    <a:pt x="9092" y="1892519"/>
                  </a:lnTo>
                  <a:lnTo>
                    <a:pt x="1731" y="1856082"/>
                  </a:lnTo>
                  <a:lnTo>
                    <a:pt x="1947" y="1845690"/>
                  </a:lnTo>
                  <a:lnTo>
                    <a:pt x="15950" y="1803667"/>
                  </a:lnTo>
                  <a:lnTo>
                    <a:pt x="37236" y="1784394"/>
                  </a:lnTo>
                  <a:lnTo>
                    <a:pt x="43879" y="1777682"/>
                  </a:lnTo>
                  <a:lnTo>
                    <a:pt x="47613" y="1770540"/>
                  </a:lnTo>
                  <a:lnTo>
                    <a:pt x="48546" y="1762755"/>
                  </a:lnTo>
                  <a:lnTo>
                    <a:pt x="46360" y="1754385"/>
                  </a:lnTo>
                  <a:lnTo>
                    <a:pt x="41153" y="1745587"/>
                  </a:lnTo>
                  <a:lnTo>
                    <a:pt x="33036" y="1736254"/>
                  </a:lnTo>
                  <a:lnTo>
                    <a:pt x="22118" y="1726282"/>
                  </a:lnTo>
                  <a:lnTo>
                    <a:pt x="16516" y="1717286"/>
                  </a:lnTo>
                  <a:lnTo>
                    <a:pt x="0" y="1675746"/>
                  </a:lnTo>
                  <a:lnTo>
                    <a:pt x="1723" y="1669132"/>
                  </a:lnTo>
                  <a:lnTo>
                    <a:pt x="1739" y="1486761"/>
                  </a:lnTo>
                  <a:lnTo>
                    <a:pt x="1739" y="93622"/>
                  </a:lnTo>
                  <a:lnTo>
                    <a:pt x="9100" y="57185"/>
                  </a:lnTo>
                  <a:lnTo>
                    <a:pt x="29171" y="27426"/>
                  </a:lnTo>
                  <a:lnTo>
                    <a:pt x="58936" y="7359"/>
                  </a:lnTo>
                  <a:lnTo>
                    <a:pt x="95378" y="0"/>
                  </a:lnTo>
                  <a:lnTo>
                    <a:pt x="823302" y="0"/>
                  </a:lnTo>
                  <a:lnTo>
                    <a:pt x="859743" y="7359"/>
                  </a:lnTo>
                  <a:lnTo>
                    <a:pt x="889508" y="27426"/>
                  </a:lnTo>
                  <a:lnTo>
                    <a:pt x="909580" y="57185"/>
                  </a:lnTo>
                  <a:lnTo>
                    <a:pt x="916940" y="93622"/>
                  </a:lnTo>
                  <a:lnTo>
                    <a:pt x="916940" y="1486761"/>
                  </a:lnTo>
                  <a:lnTo>
                    <a:pt x="916653" y="1669132"/>
                  </a:lnTo>
                  <a:lnTo>
                    <a:pt x="918097" y="1675738"/>
                  </a:lnTo>
                  <a:lnTo>
                    <a:pt x="901698" y="1717290"/>
                  </a:lnTo>
                  <a:lnTo>
                    <a:pt x="885180" y="1736258"/>
                  </a:lnTo>
                  <a:lnTo>
                    <a:pt x="877011" y="1745590"/>
                  </a:lnTo>
                  <a:lnTo>
                    <a:pt x="871859" y="1754386"/>
                  </a:lnTo>
                  <a:lnTo>
                    <a:pt x="869830" y="1762755"/>
                  </a:lnTo>
                  <a:lnTo>
                    <a:pt x="870602" y="1770540"/>
                  </a:lnTo>
                  <a:lnTo>
                    <a:pt x="874282" y="1777682"/>
                  </a:lnTo>
                  <a:lnTo>
                    <a:pt x="880979" y="1784394"/>
                  </a:lnTo>
                  <a:lnTo>
                    <a:pt x="890800" y="1790891"/>
                  </a:lnTo>
                  <a:lnTo>
                    <a:pt x="896885" y="1796904"/>
                  </a:lnTo>
                  <a:lnTo>
                    <a:pt x="915137" y="1836263"/>
                  </a:lnTo>
                  <a:lnTo>
                    <a:pt x="916645" y="1856082"/>
                  </a:lnTo>
                  <a:lnTo>
                    <a:pt x="916932" y="1856082"/>
                  </a:lnTo>
                  <a:lnTo>
                    <a:pt x="909571" y="1892519"/>
                  </a:lnTo>
                  <a:lnTo>
                    <a:pt x="889500" y="1922279"/>
                  </a:lnTo>
                  <a:lnTo>
                    <a:pt x="859735" y="1942346"/>
                  </a:lnTo>
                  <a:lnTo>
                    <a:pt x="823294" y="1949705"/>
                  </a:lnTo>
                  <a:close/>
                </a:path>
              </a:pathLst>
            </a:custGeom>
            <a:solidFill>
              <a:srgbClr val="000000"/>
            </a:solidFill>
          </p:spPr>
          <p:txBody>
            <a:bodyPr wrap="square" lIns="0" tIns="0" rIns="0" bIns="0" rtlCol="0"/>
            <a:lstStyle/>
            <a:p>
              <a:endParaRPr/>
            </a:p>
          </p:txBody>
        </p:sp>
        <p:sp>
          <p:nvSpPr>
            <p:cNvPr id="35" name="object 35"/>
            <p:cNvSpPr/>
            <p:nvPr/>
          </p:nvSpPr>
          <p:spPr>
            <a:xfrm>
              <a:off x="15681409" y="3974824"/>
              <a:ext cx="279400" cy="1950085"/>
            </a:xfrm>
            <a:custGeom>
              <a:avLst/>
              <a:gdLst/>
              <a:ahLst/>
              <a:cxnLst/>
              <a:rect l="l" t="t" r="r" b="b"/>
              <a:pathLst>
                <a:path w="279400" h="1950085">
                  <a:moveTo>
                    <a:pt x="184133" y="1949705"/>
                  </a:moveTo>
                  <a:lnTo>
                    <a:pt x="0" y="1949705"/>
                  </a:lnTo>
                  <a:lnTo>
                    <a:pt x="0" y="0"/>
                  </a:lnTo>
                  <a:lnTo>
                    <a:pt x="184133" y="0"/>
                  </a:lnTo>
                  <a:lnTo>
                    <a:pt x="220576" y="7359"/>
                  </a:lnTo>
                  <a:lnTo>
                    <a:pt x="250343" y="27426"/>
                  </a:lnTo>
                  <a:lnTo>
                    <a:pt x="270417" y="57185"/>
                  </a:lnTo>
                  <a:lnTo>
                    <a:pt x="277779" y="93622"/>
                  </a:lnTo>
                  <a:lnTo>
                    <a:pt x="277779" y="1486761"/>
                  </a:lnTo>
                  <a:lnTo>
                    <a:pt x="277492" y="1669132"/>
                  </a:lnTo>
                  <a:lnTo>
                    <a:pt x="278928" y="1675745"/>
                  </a:lnTo>
                  <a:lnTo>
                    <a:pt x="262540" y="1717286"/>
                  </a:lnTo>
                  <a:lnTo>
                    <a:pt x="246019" y="1736254"/>
                  </a:lnTo>
                  <a:lnTo>
                    <a:pt x="237850" y="1745587"/>
                  </a:lnTo>
                  <a:lnTo>
                    <a:pt x="232697" y="1754385"/>
                  </a:lnTo>
                  <a:lnTo>
                    <a:pt x="230669" y="1762755"/>
                  </a:lnTo>
                  <a:lnTo>
                    <a:pt x="231441" y="1770540"/>
                  </a:lnTo>
                  <a:lnTo>
                    <a:pt x="235121" y="1777681"/>
                  </a:lnTo>
                  <a:lnTo>
                    <a:pt x="241818" y="1784394"/>
                  </a:lnTo>
                  <a:lnTo>
                    <a:pt x="251639" y="1790891"/>
                  </a:lnTo>
                  <a:lnTo>
                    <a:pt x="257725" y="1796900"/>
                  </a:lnTo>
                  <a:lnTo>
                    <a:pt x="275984" y="1836265"/>
                  </a:lnTo>
                  <a:lnTo>
                    <a:pt x="277492" y="1856082"/>
                  </a:lnTo>
                  <a:lnTo>
                    <a:pt x="277779" y="1856082"/>
                  </a:lnTo>
                  <a:lnTo>
                    <a:pt x="270417" y="1892519"/>
                  </a:lnTo>
                  <a:lnTo>
                    <a:pt x="250343" y="1922279"/>
                  </a:lnTo>
                  <a:lnTo>
                    <a:pt x="220576" y="1942346"/>
                  </a:lnTo>
                  <a:lnTo>
                    <a:pt x="184133" y="1949705"/>
                  </a:lnTo>
                  <a:close/>
                </a:path>
              </a:pathLst>
            </a:custGeom>
            <a:solidFill>
              <a:srgbClr val="404040"/>
            </a:solidFill>
          </p:spPr>
          <p:txBody>
            <a:bodyPr wrap="square" lIns="0" tIns="0" rIns="0" bIns="0" rtlCol="0"/>
            <a:lstStyle/>
            <a:p>
              <a:endParaRPr/>
            </a:p>
          </p:txBody>
        </p:sp>
        <p:sp>
          <p:nvSpPr>
            <p:cNvPr id="36" name="object 36"/>
            <p:cNvSpPr/>
            <p:nvPr/>
          </p:nvSpPr>
          <p:spPr>
            <a:xfrm>
              <a:off x="15621092" y="3975972"/>
              <a:ext cx="142240" cy="1948814"/>
            </a:xfrm>
            <a:custGeom>
              <a:avLst/>
              <a:gdLst/>
              <a:ahLst/>
              <a:cxnLst/>
              <a:rect l="l" t="t" r="r" b="b"/>
              <a:pathLst>
                <a:path w="142240" h="1948814">
                  <a:moveTo>
                    <a:pt x="0" y="0"/>
                  </a:moveTo>
                  <a:lnTo>
                    <a:pt x="141618" y="0"/>
                  </a:lnTo>
                  <a:lnTo>
                    <a:pt x="141618" y="1948556"/>
                  </a:lnTo>
                  <a:lnTo>
                    <a:pt x="0" y="1948556"/>
                  </a:lnTo>
                  <a:lnTo>
                    <a:pt x="0" y="0"/>
                  </a:lnTo>
                  <a:close/>
                </a:path>
              </a:pathLst>
            </a:custGeom>
            <a:solidFill>
              <a:srgbClr val="202020"/>
            </a:solidFill>
          </p:spPr>
          <p:txBody>
            <a:bodyPr wrap="square" lIns="0" tIns="0" rIns="0" bIns="0" rtlCol="0"/>
            <a:lstStyle/>
            <a:p>
              <a:endParaRPr/>
            </a:p>
          </p:txBody>
        </p:sp>
        <p:sp>
          <p:nvSpPr>
            <p:cNvPr id="37" name="object 37"/>
            <p:cNvSpPr/>
            <p:nvPr/>
          </p:nvSpPr>
          <p:spPr>
            <a:xfrm>
              <a:off x="15216080" y="3975111"/>
              <a:ext cx="318135" cy="1949450"/>
            </a:xfrm>
            <a:custGeom>
              <a:avLst/>
              <a:gdLst/>
              <a:ahLst/>
              <a:cxnLst/>
              <a:rect l="l" t="t" r="r" b="b"/>
              <a:pathLst>
                <a:path w="318134" h="1949450">
                  <a:moveTo>
                    <a:pt x="0" y="0"/>
                  </a:moveTo>
                  <a:lnTo>
                    <a:pt x="318004" y="0"/>
                  </a:lnTo>
                  <a:lnTo>
                    <a:pt x="318004" y="1949434"/>
                  </a:lnTo>
                  <a:lnTo>
                    <a:pt x="0" y="1949434"/>
                  </a:lnTo>
                  <a:lnTo>
                    <a:pt x="0" y="0"/>
                  </a:lnTo>
                  <a:close/>
                </a:path>
              </a:pathLst>
            </a:custGeom>
            <a:solidFill>
              <a:srgbClr val="999D9D"/>
            </a:solidFill>
          </p:spPr>
          <p:txBody>
            <a:bodyPr wrap="square" lIns="0" tIns="0" rIns="0" bIns="0" rtlCol="0"/>
            <a:lstStyle/>
            <a:p>
              <a:endParaRPr/>
            </a:p>
          </p:txBody>
        </p:sp>
        <p:pic>
          <p:nvPicPr>
            <p:cNvPr id="38" name="object 38"/>
            <p:cNvPicPr/>
            <p:nvPr/>
          </p:nvPicPr>
          <p:blipFill>
            <a:blip r:embed="rId9" cstate="print"/>
            <a:stretch>
              <a:fillRect/>
            </a:stretch>
          </p:blipFill>
          <p:spPr>
            <a:xfrm>
              <a:off x="15255275" y="4948831"/>
              <a:ext cx="229512" cy="131818"/>
            </a:xfrm>
            <a:prstGeom prst="rect">
              <a:avLst/>
            </a:prstGeom>
          </p:spPr>
        </p:pic>
        <p:sp>
          <p:nvSpPr>
            <p:cNvPr id="39" name="object 39"/>
            <p:cNvSpPr/>
            <p:nvPr/>
          </p:nvSpPr>
          <p:spPr>
            <a:xfrm>
              <a:off x="15255419" y="4693953"/>
              <a:ext cx="229235" cy="299720"/>
            </a:xfrm>
            <a:custGeom>
              <a:avLst/>
              <a:gdLst/>
              <a:ahLst/>
              <a:cxnLst/>
              <a:rect l="l" t="t" r="r" b="b"/>
              <a:pathLst>
                <a:path w="229234" h="299720">
                  <a:moveTo>
                    <a:pt x="28430" y="299247"/>
                  </a:moveTo>
                  <a:lnTo>
                    <a:pt x="0" y="256744"/>
                  </a:lnTo>
                  <a:lnTo>
                    <a:pt x="0" y="0"/>
                  </a:lnTo>
                  <a:lnTo>
                    <a:pt x="229233" y="0"/>
                  </a:lnTo>
                  <a:lnTo>
                    <a:pt x="229233" y="255021"/>
                  </a:lnTo>
                  <a:lnTo>
                    <a:pt x="198496" y="284026"/>
                  </a:lnTo>
                  <a:lnTo>
                    <a:pt x="198496" y="31016"/>
                  </a:lnTo>
                  <a:lnTo>
                    <a:pt x="28430" y="31016"/>
                  </a:lnTo>
                  <a:lnTo>
                    <a:pt x="28430" y="299247"/>
                  </a:lnTo>
                  <a:close/>
                </a:path>
              </a:pathLst>
            </a:custGeom>
            <a:solidFill>
              <a:srgbClr val="000000"/>
            </a:solidFill>
          </p:spPr>
          <p:txBody>
            <a:bodyPr wrap="square" lIns="0" tIns="0" rIns="0" bIns="0" rtlCol="0"/>
            <a:lstStyle/>
            <a:p>
              <a:endParaRPr/>
            </a:p>
          </p:txBody>
        </p:sp>
        <p:sp>
          <p:nvSpPr>
            <p:cNvPr id="40" name="object 40"/>
            <p:cNvSpPr/>
            <p:nvPr/>
          </p:nvSpPr>
          <p:spPr>
            <a:xfrm>
              <a:off x="15255419" y="4693953"/>
              <a:ext cx="229235" cy="299720"/>
            </a:xfrm>
            <a:custGeom>
              <a:avLst/>
              <a:gdLst/>
              <a:ahLst/>
              <a:cxnLst/>
              <a:rect l="l" t="t" r="r" b="b"/>
              <a:pathLst>
                <a:path w="229234" h="299720">
                  <a:moveTo>
                    <a:pt x="0" y="256744"/>
                  </a:moveTo>
                  <a:lnTo>
                    <a:pt x="0" y="0"/>
                  </a:lnTo>
                  <a:lnTo>
                    <a:pt x="229233" y="0"/>
                  </a:lnTo>
                  <a:lnTo>
                    <a:pt x="229233" y="255021"/>
                  </a:lnTo>
                  <a:lnTo>
                    <a:pt x="198496" y="284026"/>
                  </a:lnTo>
                  <a:lnTo>
                    <a:pt x="198496" y="31016"/>
                  </a:lnTo>
                  <a:lnTo>
                    <a:pt x="28430" y="31016"/>
                  </a:lnTo>
                  <a:lnTo>
                    <a:pt x="28430" y="299247"/>
                  </a:lnTo>
                  <a:lnTo>
                    <a:pt x="0" y="256744"/>
                  </a:lnTo>
                  <a:close/>
                </a:path>
              </a:pathLst>
            </a:custGeom>
            <a:ln w="3175">
              <a:solidFill>
                <a:srgbClr val="000000"/>
              </a:solidFill>
            </a:ln>
          </p:spPr>
          <p:txBody>
            <a:bodyPr wrap="square" lIns="0" tIns="0" rIns="0" bIns="0" rtlCol="0"/>
            <a:lstStyle/>
            <a:p>
              <a:endParaRPr/>
            </a:p>
          </p:txBody>
        </p:sp>
        <p:sp>
          <p:nvSpPr>
            <p:cNvPr id="41" name="object 41"/>
            <p:cNvSpPr/>
            <p:nvPr/>
          </p:nvSpPr>
          <p:spPr>
            <a:xfrm>
              <a:off x="15224697" y="5914402"/>
              <a:ext cx="537210" cy="1384935"/>
            </a:xfrm>
            <a:custGeom>
              <a:avLst/>
              <a:gdLst/>
              <a:ahLst/>
              <a:cxnLst/>
              <a:rect l="l" t="t" r="r" b="b"/>
              <a:pathLst>
                <a:path w="537209" h="1384934">
                  <a:moveTo>
                    <a:pt x="53136" y="10934"/>
                  </a:moveTo>
                  <a:lnTo>
                    <a:pt x="0" y="10934"/>
                  </a:lnTo>
                  <a:lnTo>
                    <a:pt x="0" y="1384846"/>
                  </a:lnTo>
                  <a:lnTo>
                    <a:pt x="53136" y="1305585"/>
                  </a:lnTo>
                  <a:lnTo>
                    <a:pt x="53136" y="10934"/>
                  </a:lnTo>
                  <a:close/>
                </a:path>
                <a:path w="537209" h="1384934">
                  <a:moveTo>
                    <a:pt x="537171" y="0"/>
                  </a:moveTo>
                  <a:lnTo>
                    <a:pt x="484022" y="0"/>
                  </a:lnTo>
                  <a:lnTo>
                    <a:pt x="484022" y="1373911"/>
                  </a:lnTo>
                  <a:lnTo>
                    <a:pt x="537171" y="1294650"/>
                  </a:lnTo>
                  <a:lnTo>
                    <a:pt x="537171" y="0"/>
                  </a:lnTo>
                  <a:close/>
                </a:path>
              </a:pathLst>
            </a:custGeom>
            <a:solidFill>
              <a:srgbClr val="808080"/>
            </a:solidFill>
          </p:spPr>
          <p:txBody>
            <a:bodyPr wrap="square" lIns="0" tIns="0" rIns="0" bIns="0" rtlCol="0"/>
            <a:lstStyle/>
            <a:p>
              <a:endParaRPr/>
            </a:p>
          </p:txBody>
        </p:sp>
      </p:grpSp>
      <p:sp>
        <p:nvSpPr>
          <p:cNvPr id="42" name="object 42"/>
          <p:cNvSpPr/>
          <p:nvPr/>
        </p:nvSpPr>
        <p:spPr>
          <a:xfrm>
            <a:off x="5958803" y="1101065"/>
            <a:ext cx="5457825" cy="821055"/>
          </a:xfrm>
          <a:custGeom>
            <a:avLst/>
            <a:gdLst/>
            <a:ahLst/>
            <a:cxnLst/>
            <a:rect l="l" t="t" r="r" b="b"/>
            <a:pathLst>
              <a:path w="5457825" h="821055">
                <a:moveTo>
                  <a:pt x="5252073" y="820791"/>
                </a:moveTo>
                <a:lnTo>
                  <a:pt x="205197" y="820791"/>
                </a:lnTo>
                <a:lnTo>
                  <a:pt x="158147" y="815371"/>
                </a:lnTo>
                <a:lnTo>
                  <a:pt x="114957" y="799934"/>
                </a:lnTo>
                <a:lnTo>
                  <a:pt x="76857" y="775711"/>
                </a:lnTo>
                <a:lnTo>
                  <a:pt x="45079" y="743934"/>
                </a:lnTo>
                <a:lnTo>
                  <a:pt x="20856" y="705834"/>
                </a:lnTo>
                <a:lnTo>
                  <a:pt x="5419" y="662643"/>
                </a:lnTo>
                <a:lnTo>
                  <a:pt x="0" y="615593"/>
                </a:lnTo>
                <a:lnTo>
                  <a:pt x="0" y="205197"/>
                </a:lnTo>
                <a:lnTo>
                  <a:pt x="5419" y="158147"/>
                </a:lnTo>
                <a:lnTo>
                  <a:pt x="20856" y="114957"/>
                </a:lnTo>
                <a:lnTo>
                  <a:pt x="45079" y="76857"/>
                </a:lnTo>
                <a:lnTo>
                  <a:pt x="76857" y="45079"/>
                </a:lnTo>
                <a:lnTo>
                  <a:pt x="114957" y="20856"/>
                </a:lnTo>
                <a:lnTo>
                  <a:pt x="158147" y="5419"/>
                </a:lnTo>
                <a:lnTo>
                  <a:pt x="205197" y="0"/>
                </a:lnTo>
                <a:lnTo>
                  <a:pt x="5252073" y="0"/>
                </a:lnTo>
                <a:lnTo>
                  <a:pt x="5292292" y="3979"/>
                </a:lnTo>
                <a:lnTo>
                  <a:pt x="5330599" y="15619"/>
                </a:lnTo>
                <a:lnTo>
                  <a:pt x="5365917" y="34475"/>
                </a:lnTo>
                <a:lnTo>
                  <a:pt x="5397170" y="60101"/>
                </a:lnTo>
                <a:lnTo>
                  <a:pt x="5422795" y="91353"/>
                </a:lnTo>
                <a:lnTo>
                  <a:pt x="5441651" y="126672"/>
                </a:lnTo>
                <a:lnTo>
                  <a:pt x="5453291" y="164978"/>
                </a:lnTo>
                <a:lnTo>
                  <a:pt x="5457271" y="205197"/>
                </a:lnTo>
                <a:lnTo>
                  <a:pt x="5457271" y="615593"/>
                </a:lnTo>
                <a:lnTo>
                  <a:pt x="5453291" y="655812"/>
                </a:lnTo>
                <a:lnTo>
                  <a:pt x="5441651" y="694119"/>
                </a:lnTo>
                <a:lnTo>
                  <a:pt x="5422795" y="729437"/>
                </a:lnTo>
                <a:lnTo>
                  <a:pt x="5397170" y="760690"/>
                </a:lnTo>
                <a:lnTo>
                  <a:pt x="5365917" y="786315"/>
                </a:lnTo>
                <a:lnTo>
                  <a:pt x="5330599" y="805171"/>
                </a:lnTo>
                <a:lnTo>
                  <a:pt x="5292292" y="816812"/>
                </a:lnTo>
                <a:lnTo>
                  <a:pt x="5252073" y="820791"/>
                </a:lnTo>
                <a:close/>
              </a:path>
            </a:pathLst>
          </a:custGeom>
          <a:solidFill>
            <a:srgbClr val="5CB5F9"/>
          </a:solidFill>
        </p:spPr>
        <p:txBody>
          <a:bodyPr wrap="square" lIns="0" tIns="0" rIns="0" bIns="0" rtlCol="0"/>
          <a:lstStyle/>
          <a:p>
            <a:endParaRPr/>
          </a:p>
        </p:txBody>
      </p:sp>
      <p:sp>
        <p:nvSpPr>
          <p:cNvPr id="43" name="object 43"/>
          <p:cNvSpPr txBox="1">
            <a:spLocks noGrp="1"/>
          </p:cNvSpPr>
          <p:nvPr>
            <p:ph type="title"/>
          </p:nvPr>
        </p:nvSpPr>
        <p:spPr>
          <a:xfrm>
            <a:off x="6181190" y="1053161"/>
            <a:ext cx="4903470" cy="730885"/>
          </a:xfrm>
          <a:prstGeom prst="rect">
            <a:avLst/>
          </a:prstGeom>
        </p:spPr>
        <p:txBody>
          <a:bodyPr vert="horz" wrap="square" lIns="0" tIns="15875" rIns="0" bIns="0" rtlCol="0">
            <a:spAutoFit/>
          </a:bodyPr>
          <a:lstStyle/>
          <a:p>
            <a:pPr marL="12700">
              <a:lnSpc>
                <a:spcPct val="100000"/>
              </a:lnSpc>
              <a:spcBef>
                <a:spcPts val="125"/>
              </a:spcBef>
            </a:pPr>
            <a:r>
              <a:rPr sz="4600" b="1" spc="70" dirty="0">
                <a:solidFill>
                  <a:srgbClr val="04092F"/>
                </a:solidFill>
                <a:latin typeface="Arial"/>
                <a:cs typeface="Arial"/>
              </a:rPr>
              <a:t>C</a:t>
            </a:r>
            <a:r>
              <a:rPr sz="4600" b="1" spc="-215" dirty="0">
                <a:solidFill>
                  <a:srgbClr val="04092F"/>
                </a:solidFill>
                <a:latin typeface="Arial"/>
                <a:cs typeface="Arial"/>
              </a:rPr>
              <a:t>o</a:t>
            </a:r>
            <a:r>
              <a:rPr sz="4600" b="1" spc="-210" dirty="0">
                <a:solidFill>
                  <a:srgbClr val="04092F"/>
                </a:solidFill>
                <a:latin typeface="Arial"/>
                <a:cs typeface="Arial"/>
              </a:rPr>
              <a:t>m</a:t>
            </a:r>
            <a:r>
              <a:rPr sz="4600" b="1" spc="-190" dirty="0">
                <a:solidFill>
                  <a:srgbClr val="04092F"/>
                </a:solidFill>
                <a:latin typeface="Arial"/>
                <a:cs typeface="Arial"/>
              </a:rPr>
              <a:t>p</a:t>
            </a:r>
            <a:r>
              <a:rPr sz="4600" b="1" spc="-215" dirty="0">
                <a:solidFill>
                  <a:srgbClr val="04092F"/>
                </a:solidFill>
                <a:latin typeface="Arial"/>
                <a:cs typeface="Arial"/>
              </a:rPr>
              <a:t>o</a:t>
            </a:r>
            <a:r>
              <a:rPr sz="4600" b="1" spc="-330" dirty="0">
                <a:solidFill>
                  <a:srgbClr val="04092F"/>
                </a:solidFill>
                <a:latin typeface="Arial"/>
                <a:cs typeface="Arial"/>
              </a:rPr>
              <a:t>n</a:t>
            </a:r>
            <a:r>
              <a:rPr sz="4600" b="1" spc="-40" dirty="0">
                <a:solidFill>
                  <a:srgbClr val="04092F"/>
                </a:solidFill>
                <a:latin typeface="Arial"/>
                <a:cs typeface="Arial"/>
              </a:rPr>
              <a:t>e</a:t>
            </a:r>
            <a:r>
              <a:rPr sz="4600" b="1" spc="-330" dirty="0">
                <a:solidFill>
                  <a:srgbClr val="04092F"/>
                </a:solidFill>
                <a:latin typeface="Arial"/>
                <a:cs typeface="Arial"/>
              </a:rPr>
              <a:t>n</a:t>
            </a:r>
            <a:r>
              <a:rPr sz="4600" b="1" spc="545" dirty="0">
                <a:solidFill>
                  <a:srgbClr val="04092F"/>
                </a:solidFill>
                <a:latin typeface="Arial"/>
                <a:cs typeface="Arial"/>
              </a:rPr>
              <a:t>t</a:t>
            </a:r>
            <a:r>
              <a:rPr sz="4600" b="1" spc="-280" dirty="0">
                <a:solidFill>
                  <a:srgbClr val="04092F"/>
                </a:solidFill>
                <a:latin typeface="Arial"/>
                <a:cs typeface="Arial"/>
              </a:rPr>
              <a:t>s</a:t>
            </a:r>
            <a:r>
              <a:rPr sz="4600" b="1" spc="-420" dirty="0">
                <a:solidFill>
                  <a:srgbClr val="04092F"/>
                </a:solidFill>
                <a:latin typeface="Arial"/>
                <a:cs typeface="Arial"/>
              </a:rPr>
              <a:t> </a:t>
            </a:r>
            <a:r>
              <a:rPr sz="4600" b="1" spc="-190" dirty="0">
                <a:solidFill>
                  <a:srgbClr val="04092F"/>
                </a:solidFill>
                <a:latin typeface="Arial"/>
                <a:cs typeface="Arial"/>
              </a:rPr>
              <a:t>U</a:t>
            </a:r>
            <a:r>
              <a:rPr sz="4600" b="1" spc="-285" dirty="0">
                <a:solidFill>
                  <a:srgbClr val="04092F"/>
                </a:solidFill>
                <a:latin typeface="Arial"/>
                <a:cs typeface="Arial"/>
              </a:rPr>
              <a:t>s</a:t>
            </a:r>
            <a:r>
              <a:rPr sz="4600" b="1" spc="-40" dirty="0">
                <a:solidFill>
                  <a:srgbClr val="04092F"/>
                </a:solidFill>
                <a:latin typeface="Arial"/>
                <a:cs typeface="Arial"/>
              </a:rPr>
              <a:t>e</a:t>
            </a:r>
            <a:r>
              <a:rPr sz="4600" b="1" spc="-185" dirty="0">
                <a:solidFill>
                  <a:srgbClr val="04092F"/>
                </a:solidFill>
                <a:latin typeface="Arial"/>
                <a:cs typeface="Arial"/>
              </a:rPr>
              <a:t>d</a:t>
            </a:r>
            <a:endParaRPr sz="4600">
              <a:latin typeface="Arial"/>
              <a:cs typeface="Arial"/>
            </a:endParaRPr>
          </a:p>
        </p:txBody>
      </p:sp>
      <p:sp>
        <p:nvSpPr>
          <p:cNvPr id="44" name="object 44"/>
          <p:cNvSpPr txBox="1"/>
          <p:nvPr/>
        </p:nvSpPr>
        <p:spPr>
          <a:xfrm>
            <a:off x="2416935" y="2695855"/>
            <a:ext cx="4712970" cy="6034344"/>
          </a:xfrm>
          <a:prstGeom prst="rect">
            <a:avLst/>
          </a:prstGeom>
        </p:spPr>
        <p:txBody>
          <a:bodyPr vert="horz" wrap="square" lIns="0" tIns="17145" rIns="0" bIns="0" rtlCol="0">
            <a:spAutoFit/>
          </a:bodyPr>
          <a:lstStyle/>
          <a:p>
            <a:pPr marL="12700">
              <a:lnSpc>
                <a:spcPct val="100000"/>
              </a:lnSpc>
              <a:spcBef>
                <a:spcPts val="135"/>
              </a:spcBef>
            </a:pPr>
            <a:r>
              <a:rPr sz="2400" b="1" spc="-10" dirty="0">
                <a:solidFill>
                  <a:srgbClr val="04092F"/>
                </a:solidFill>
                <a:latin typeface="Arial"/>
                <a:cs typeface="Arial"/>
              </a:rPr>
              <a:t>Raspberrypi</a:t>
            </a:r>
            <a:endParaRPr sz="2400" dirty="0">
              <a:latin typeface="Arial"/>
              <a:cs typeface="Arial"/>
            </a:endParaRPr>
          </a:p>
          <a:p>
            <a:pPr marL="12700" marR="5080">
              <a:lnSpc>
                <a:spcPts val="5830"/>
              </a:lnSpc>
              <a:spcBef>
                <a:spcPts val="685"/>
              </a:spcBef>
            </a:pPr>
            <a:r>
              <a:rPr sz="2400" b="1" spc="-90" dirty="0">
                <a:solidFill>
                  <a:srgbClr val="04092F"/>
                </a:solidFill>
                <a:latin typeface="Arial"/>
                <a:cs typeface="Arial"/>
              </a:rPr>
              <a:t>R</a:t>
            </a:r>
            <a:r>
              <a:rPr sz="2400" b="1" spc="-240" dirty="0">
                <a:solidFill>
                  <a:srgbClr val="04092F"/>
                </a:solidFill>
                <a:latin typeface="Arial"/>
                <a:cs typeface="Arial"/>
              </a:rPr>
              <a:t>F</a:t>
            </a:r>
            <a:r>
              <a:rPr sz="2400" b="1" spc="-15" dirty="0">
                <a:solidFill>
                  <a:srgbClr val="04092F"/>
                </a:solidFill>
                <a:latin typeface="Arial"/>
                <a:cs typeface="Arial"/>
              </a:rPr>
              <a:t>ID</a:t>
            </a:r>
            <a:r>
              <a:rPr sz="2400" b="1" spc="-215" dirty="0">
                <a:solidFill>
                  <a:srgbClr val="04092F"/>
                </a:solidFill>
                <a:latin typeface="Arial"/>
                <a:cs typeface="Arial"/>
              </a:rPr>
              <a:t> </a:t>
            </a:r>
            <a:r>
              <a:rPr sz="2400" b="1" spc="-90" dirty="0">
                <a:solidFill>
                  <a:srgbClr val="04092F"/>
                </a:solidFill>
                <a:latin typeface="Arial"/>
                <a:cs typeface="Arial"/>
              </a:rPr>
              <a:t>R</a:t>
            </a:r>
            <a:r>
              <a:rPr sz="2400" b="1" spc="-10" dirty="0">
                <a:solidFill>
                  <a:srgbClr val="04092F"/>
                </a:solidFill>
                <a:latin typeface="Arial"/>
                <a:cs typeface="Arial"/>
              </a:rPr>
              <a:t>e</a:t>
            </a:r>
            <a:r>
              <a:rPr sz="2400" b="1" spc="90" dirty="0">
                <a:solidFill>
                  <a:srgbClr val="04092F"/>
                </a:solidFill>
                <a:latin typeface="Arial"/>
                <a:cs typeface="Arial"/>
              </a:rPr>
              <a:t>a</a:t>
            </a:r>
            <a:r>
              <a:rPr sz="2400" b="1" spc="-90" dirty="0">
                <a:solidFill>
                  <a:srgbClr val="04092F"/>
                </a:solidFill>
                <a:latin typeface="Arial"/>
                <a:cs typeface="Arial"/>
              </a:rPr>
              <a:t>d</a:t>
            </a:r>
            <a:r>
              <a:rPr sz="2400" b="1" spc="114" dirty="0">
                <a:solidFill>
                  <a:srgbClr val="04092F"/>
                </a:solidFill>
                <a:latin typeface="Arial"/>
                <a:cs typeface="Arial"/>
              </a:rPr>
              <a:t>/</a:t>
            </a:r>
            <a:r>
              <a:rPr sz="2400" b="1" spc="275" dirty="0">
                <a:solidFill>
                  <a:srgbClr val="04092F"/>
                </a:solidFill>
                <a:latin typeface="Arial"/>
                <a:cs typeface="Arial"/>
              </a:rPr>
              <a:t>W</a:t>
            </a:r>
            <a:r>
              <a:rPr sz="2400" b="1" spc="204" dirty="0">
                <a:solidFill>
                  <a:srgbClr val="04092F"/>
                </a:solidFill>
                <a:latin typeface="Arial"/>
                <a:cs typeface="Arial"/>
              </a:rPr>
              <a:t>r</a:t>
            </a:r>
            <a:r>
              <a:rPr sz="2400" b="1" spc="-100" dirty="0">
                <a:solidFill>
                  <a:srgbClr val="04092F"/>
                </a:solidFill>
                <a:latin typeface="Arial"/>
                <a:cs typeface="Arial"/>
              </a:rPr>
              <a:t>i</a:t>
            </a:r>
            <a:r>
              <a:rPr sz="2400" b="1" spc="290" dirty="0">
                <a:solidFill>
                  <a:srgbClr val="04092F"/>
                </a:solidFill>
                <a:latin typeface="Arial"/>
                <a:cs typeface="Arial"/>
              </a:rPr>
              <a:t>t</a:t>
            </a:r>
            <a:r>
              <a:rPr sz="2400" b="1" spc="-5" dirty="0">
                <a:solidFill>
                  <a:srgbClr val="04092F"/>
                </a:solidFill>
                <a:latin typeface="Arial"/>
                <a:cs typeface="Arial"/>
              </a:rPr>
              <a:t>e</a:t>
            </a:r>
            <a:r>
              <a:rPr sz="2400" b="1" spc="-215" dirty="0">
                <a:solidFill>
                  <a:srgbClr val="04092F"/>
                </a:solidFill>
                <a:latin typeface="Arial"/>
                <a:cs typeface="Arial"/>
              </a:rPr>
              <a:t> </a:t>
            </a:r>
            <a:r>
              <a:rPr sz="2400" b="1" spc="229" dirty="0">
                <a:solidFill>
                  <a:srgbClr val="04092F"/>
                </a:solidFill>
                <a:latin typeface="Arial"/>
                <a:cs typeface="Arial"/>
              </a:rPr>
              <a:t>M</a:t>
            </a:r>
            <a:r>
              <a:rPr sz="2400" b="1" spc="-105" dirty="0">
                <a:solidFill>
                  <a:srgbClr val="04092F"/>
                </a:solidFill>
                <a:latin typeface="Arial"/>
                <a:cs typeface="Arial"/>
              </a:rPr>
              <a:t>o</a:t>
            </a:r>
            <a:r>
              <a:rPr sz="2400" b="1" spc="-90" dirty="0">
                <a:solidFill>
                  <a:srgbClr val="04092F"/>
                </a:solidFill>
                <a:latin typeface="Arial"/>
                <a:cs typeface="Arial"/>
              </a:rPr>
              <a:t>d</a:t>
            </a:r>
            <a:r>
              <a:rPr sz="2400" b="1" spc="-165" dirty="0">
                <a:solidFill>
                  <a:srgbClr val="04092F"/>
                </a:solidFill>
                <a:latin typeface="Arial"/>
                <a:cs typeface="Arial"/>
              </a:rPr>
              <a:t>u</a:t>
            </a:r>
            <a:r>
              <a:rPr sz="2400" b="1" spc="-120" dirty="0">
                <a:solidFill>
                  <a:srgbClr val="04092F"/>
                </a:solidFill>
                <a:latin typeface="Arial"/>
                <a:cs typeface="Arial"/>
              </a:rPr>
              <a:t>l</a:t>
            </a:r>
            <a:r>
              <a:rPr sz="2400" b="1" spc="-5" dirty="0">
                <a:solidFill>
                  <a:srgbClr val="04092F"/>
                </a:solidFill>
                <a:latin typeface="Arial"/>
                <a:cs typeface="Arial"/>
              </a:rPr>
              <a:t>e</a:t>
            </a:r>
            <a:r>
              <a:rPr sz="2400" b="1" spc="-215" dirty="0">
                <a:solidFill>
                  <a:srgbClr val="04092F"/>
                </a:solidFill>
                <a:latin typeface="Arial"/>
                <a:cs typeface="Arial"/>
              </a:rPr>
              <a:t> </a:t>
            </a:r>
            <a:r>
              <a:rPr sz="2400" b="1" spc="-265" dirty="0">
                <a:solidFill>
                  <a:srgbClr val="04092F"/>
                </a:solidFill>
                <a:latin typeface="Arial"/>
                <a:cs typeface="Arial"/>
              </a:rPr>
              <a:t>(</a:t>
            </a:r>
            <a:r>
              <a:rPr sz="2400" b="1" spc="-90" dirty="0">
                <a:solidFill>
                  <a:srgbClr val="04092F"/>
                </a:solidFill>
                <a:latin typeface="Arial"/>
                <a:cs typeface="Arial"/>
              </a:rPr>
              <a:t>R</a:t>
            </a:r>
            <a:r>
              <a:rPr sz="2400" b="1" spc="50" dirty="0">
                <a:solidFill>
                  <a:srgbClr val="04092F"/>
                </a:solidFill>
                <a:latin typeface="Arial"/>
                <a:cs typeface="Arial"/>
              </a:rPr>
              <a:t>C</a:t>
            </a:r>
            <a:r>
              <a:rPr sz="2400" b="1" spc="85" dirty="0">
                <a:solidFill>
                  <a:srgbClr val="04092F"/>
                </a:solidFill>
                <a:latin typeface="Arial"/>
                <a:cs typeface="Arial"/>
              </a:rPr>
              <a:t>522</a:t>
            </a:r>
            <a:r>
              <a:rPr sz="2400" b="1" spc="-229" dirty="0">
                <a:solidFill>
                  <a:srgbClr val="04092F"/>
                </a:solidFill>
                <a:latin typeface="Arial"/>
                <a:cs typeface="Arial"/>
              </a:rPr>
              <a:t>)  </a:t>
            </a:r>
            <a:r>
              <a:rPr sz="2400" b="1" spc="-90" dirty="0">
                <a:solidFill>
                  <a:srgbClr val="04092F"/>
                </a:solidFill>
                <a:latin typeface="Arial"/>
                <a:cs typeface="Arial"/>
              </a:rPr>
              <a:t>R</a:t>
            </a:r>
            <a:r>
              <a:rPr sz="2400" b="1" spc="-240" dirty="0">
                <a:solidFill>
                  <a:srgbClr val="04092F"/>
                </a:solidFill>
                <a:latin typeface="Arial"/>
                <a:cs typeface="Arial"/>
              </a:rPr>
              <a:t>F</a:t>
            </a:r>
            <a:r>
              <a:rPr sz="2400" b="1" spc="-15" dirty="0">
                <a:solidFill>
                  <a:srgbClr val="04092F"/>
                </a:solidFill>
                <a:latin typeface="Arial"/>
                <a:cs typeface="Arial"/>
              </a:rPr>
              <a:t>ID</a:t>
            </a:r>
            <a:r>
              <a:rPr sz="2400" b="1" spc="-215" dirty="0">
                <a:solidFill>
                  <a:srgbClr val="04092F"/>
                </a:solidFill>
                <a:latin typeface="Arial"/>
                <a:cs typeface="Arial"/>
              </a:rPr>
              <a:t> </a:t>
            </a:r>
            <a:r>
              <a:rPr sz="2400" b="1" spc="50" dirty="0">
                <a:solidFill>
                  <a:srgbClr val="04092F"/>
                </a:solidFill>
                <a:latin typeface="Arial"/>
                <a:cs typeface="Arial"/>
              </a:rPr>
              <a:t>C</a:t>
            </a:r>
            <a:r>
              <a:rPr sz="2400" b="1" spc="90" dirty="0">
                <a:solidFill>
                  <a:srgbClr val="04092F"/>
                </a:solidFill>
                <a:latin typeface="Arial"/>
                <a:cs typeface="Arial"/>
              </a:rPr>
              <a:t>a</a:t>
            </a:r>
            <a:r>
              <a:rPr sz="2400" b="1" spc="204" dirty="0">
                <a:solidFill>
                  <a:srgbClr val="04092F"/>
                </a:solidFill>
                <a:latin typeface="Arial"/>
                <a:cs typeface="Arial"/>
              </a:rPr>
              <a:t>r</a:t>
            </a:r>
            <a:r>
              <a:rPr sz="2400" b="1" spc="-85" dirty="0">
                <a:solidFill>
                  <a:srgbClr val="04092F"/>
                </a:solidFill>
                <a:latin typeface="Arial"/>
                <a:cs typeface="Arial"/>
              </a:rPr>
              <a:t>d</a:t>
            </a:r>
            <a:r>
              <a:rPr sz="2400" b="1" spc="-215" dirty="0">
                <a:solidFill>
                  <a:srgbClr val="04092F"/>
                </a:solidFill>
                <a:latin typeface="Arial"/>
                <a:cs typeface="Arial"/>
              </a:rPr>
              <a:t> </a:t>
            </a:r>
            <a:r>
              <a:rPr sz="2400" b="1" spc="10" dirty="0">
                <a:solidFill>
                  <a:srgbClr val="04092F"/>
                </a:solidFill>
                <a:latin typeface="Arial"/>
                <a:cs typeface="Arial"/>
              </a:rPr>
              <a:t>&amp;</a:t>
            </a:r>
            <a:r>
              <a:rPr sz="2400" b="1" spc="-215" dirty="0">
                <a:solidFill>
                  <a:srgbClr val="04092F"/>
                </a:solidFill>
                <a:latin typeface="Arial"/>
                <a:cs typeface="Arial"/>
              </a:rPr>
              <a:t> </a:t>
            </a:r>
            <a:r>
              <a:rPr sz="2400" b="1" spc="10" dirty="0">
                <a:solidFill>
                  <a:srgbClr val="04092F"/>
                </a:solidFill>
                <a:latin typeface="Arial"/>
                <a:cs typeface="Arial"/>
              </a:rPr>
              <a:t>N</a:t>
            </a:r>
            <a:r>
              <a:rPr sz="2400" b="1" spc="-240" dirty="0">
                <a:solidFill>
                  <a:srgbClr val="04092F"/>
                </a:solidFill>
                <a:latin typeface="Arial"/>
                <a:cs typeface="Arial"/>
              </a:rPr>
              <a:t>F</a:t>
            </a:r>
            <a:r>
              <a:rPr sz="2400" b="1" spc="55" dirty="0">
                <a:solidFill>
                  <a:srgbClr val="04092F"/>
                </a:solidFill>
                <a:latin typeface="Arial"/>
                <a:cs typeface="Arial"/>
              </a:rPr>
              <a:t>C</a:t>
            </a:r>
            <a:r>
              <a:rPr sz="2400" b="1" spc="-215" dirty="0">
                <a:solidFill>
                  <a:srgbClr val="04092F"/>
                </a:solidFill>
                <a:latin typeface="Arial"/>
                <a:cs typeface="Arial"/>
              </a:rPr>
              <a:t> </a:t>
            </a:r>
            <a:r>
              <a:rPr sz="2400" b="1" spc="290" dirty="0">
                <a:solidFill>
                  <a:srgbClr val="04092F"/>
                </a:solidFill>
                <a:latin typeface="Arial"/>
                <a:cs typeface="Arial"/>
              </a:rPr>
              <a:t>t</a:t>
            </a:r>
            <a:r>
              <a:rPr sz="2400" b="1" spc="90" dirty="0">
                <a:solidFill>
                  <a:srgbClr val="04092F"/>
                </a:solidFill>
                <a:latin typeface="Arial"/>
                <a:cs typeface="Arial"/>
              </a:rPr>
              <a:t>a</a:t>
            </a:r>
            <a:r>
              <a:rPr sz="2400" b="1" spc="-90" dirty="0">
                <a:solidFill>
                  <a:srgbClr val="04092F"/>
                </a:solidFill>
                <a:latin typeface="Arial"/>
                <a:cs typeface="Arial"/>
              </a:rPr>
              <a:t>g</a:t>
            </a:r>
            <a:r>
              <a:rPr sz="2400" b="1" spc="-135" dirty="0">
                <a:solidFill>
                  <a:srgbClr val="04092F"/>
                </a:solidFill>
                <a:latin typeface="Arial"/>
                <a:cs typeface="Arial"/>
              </a:rPr>
              <a:t>s</a:t>
            </a:r>
            <a:endParaRPr sz="2400" dirty="0">
              <a:latin typeface="Arial"/>
              <a:cs typeface="Arial"/>
            </a:endParaRPr>
          </a:p>
          <a:p>
            <a:pPr>
              <a:lnSpc>
                <a:spcPct val="100000"/>
              </a:lnSpc>
              <a:spcBef>
                <a:spcPts val="15"/>
              </a:spcBef>
            </a:pPr>
            <a:endParaRPr sz="1950" dirty="0">
              <a:latin typeface="Arial"/>
              <a:cs typeface="Arial"/>
            </a:endParaRPr>
          </a:p>
          <a:p>
            <a:pPr marL="12700">
              <a:lnSpc>
                <a:spcPct val="100000"/>
              </a:lnSpc>
            </a:pPr>
            <a:r>
              <a:rPr sz="2400" b="1" spc="-155" dirty="0">
                <a:solidFill>
                  <a:srgbClr val="04092F"/>
                </a:solidFill>
                <a:latin typeface="Arial"/>
                <a:cs typeface="Arial"/>
              </a:rPr>
              <a:t>B</a:t>
            </a:r>
            <a:r>
              <a:rPr sz="2400" b="1" spc="204" dirty="0">
                <a:solidFill>
                  <a:srgbClr val="04092F"/>
                </a:solidFill>
                <a:latin typeface="Arial"/>
                <a:cs typeface="Arial"/>
              </a:rPr>
              <a:t>r</a:t>
            </a:r>
            <a:r>
              <a:rPr sz="2400" b="1" spc="-10" dirty="0">
                <a:solidFill>
                  <a:srgbClr val="04092F"/>
                </a:solidFill>
                <a:latin typeface="Arial"/>
                <a:cs typeface="Arial"/>
              </a:rPr>
              <a:t>e</a:t>
            </a:r>
            <a:r>
              <a:rPr sz="2400" b="1" spc="90" dirty="0">
                <a:solidFill>
                  <a:srgbClr val="04092F"/>
                </a:solidFill>
                <a:latin typeface="Arial"/>
                <a:cs typeface="Arial"/>
              </a:rPr>
              <a:t>a</a:t>
            </a:r>
            <a:r>
              <a:rPr sz="2400" b="1" spc="-85" dirty="0">
                <a:solidFill>
                  <a:srgbClr val="04092F"/>
                </a:solidFill>
                <a:latin typeface="Arial"/>
                <a:cs typeface="Arial"/>
              </a:rPr>
              <a:t>d</a:t>
            </a:r>
            <a:r>
              <a:rPr sz="2400" b="1" spc="-215" dirty="0">
                <a:solidFill>
                  <a:srgbClr val="04092F"/>
                </a:solidFill>
                <a:latin typeface="Arial"/>
                <a:cs typeface="Arial"/>
              </a:rPr>
              <a:t> </a:t>
            </a:r>
            <a:r>
              <a:rPr sz="2400" b="1" spc="-90" dirty="0">
                <a:solidFill>
                  <a:srgbClr val="04092F"/>
                </a:solidFill>
                <a:latin typeface="Arial"/>
                <a:cs typeface="Arial"/>
              </a:rPr>
              <a:t>b</a:t>
            </a:r>
            <a:r>
              <a:rPr sz="2400" b="1" spc="-105" dirty="0">
                <a:solidFill>
                  <a:srgbClr val="04092F"/>
                </a:solidFill>
                <a:latin typeface="Arial"/>
                <a:cs typeface="Arial"/>
              </a:rPr>
              <a:t>o</a:t>
            </a:r>
            <a:r>
              <a:rPr sz="2400" b="1" spc="90" dirty="0">
                <a:solidFill>
                  <a:srgbClr val="04092F"/>
                </a:solidFill>
                <a:latin typeface="Arial"/>
                <a:cs typeface="Arial"/>
              </a:rPr>
              <a:t>a</a:t>
            </a:r>
            <a:r>
              <a:rPr sz="2400" b="1" spc="204" dirty="0">
                <a:solidFill>
                  <a:srgbClr val="04092F"/>
                </a:solidFill>
                <a:latin typeface="Arial"/>
                <a:cs typeface="Arial"/>
              </a:rPr>
              <a:t>r</a:t>
            </a:r>
            <a:r>
              <a:rPr sz="2400" b="1" spc="-85" dirty="0">
                <a:solidFill>
                  <a:srgbClr val="04092F"/>
                </a:solidFill>
                <a:latin typeface="Arial"/>
                <a:cs typeface="Arial"/>
              </a:rPr>
              <a:t>d</a:t>
            </a:r>
            <a:endParaRPr sz="2400" dirty="0">
              <a:latin typeface="Arial"/>
              <a:cs typeface="Arial"/>
            </a:endParaRPr>
          </a:p>
          <a:p>
            <a:pPr>
              <a:lnSpc>
                <a:spcPct val="100000"/>
              </a:lnSpc>
              <a:spcBef>
                <a:spcPts val="15"/>
              </a:spcBef>
            </a:pPr>
            <a:endParaRPr sz="2550" dirty="0">
              <a:latin typeface="Arial"/>
              <a:cs typeface="Arial"/>
            </a:endParaRPr>
          </a:p>
          <a:p>
            <a:pPr marL="12700">
              <a:lnSpc>
                <a:spcPct val="100000"/>
              </a:lnSpc>
              <a:spcBef>
                <a:spcPts val="5"/>
              </a:spcBef>
            </a:pPr>
            <a:r>
              <a:rPr sz="2400" b="1" spc="-160" dirty="0">
                <a:solidFill>
                  <a:srgbClr val="04092F"/>
                </a:solidFill>
                <a:latin typeface="Arial"/>
                <a:cs typeface="Arial"/>
              </a:rPr>
              <a:t>LED’s</a:t>
            </a:r>
            <a:endParaRPr sz="2400" dirty="0">
              <a:latin typeface="Arial"/>
              <a:cs typeface="Arial"/>
            </a:endParaRPr>
          </a:p>
          <a:p>
            <a:pPr marL="12700" marR="2802890">
              <a:lnSpc>
                <a:spcPts val="5830"/>
              </a:lnSpc>
              <a:spcBef>
                <a:spcPts val="680"/>
              </a:spcBef>
            </a:pPr>
            <a:r>
              <a:rPr lang="en-US" sz="2400" b="1" spc="180" dirty="0" smtClean="0">
                <a:solidFill>
                  <a:srgbClr val="04092F"/>
                </a:solidFill>
                <a:latin typeface="Arial"/>
                <a:cs typeface="Arial"/>
              </a:rPr>
              <a:t>Buzzer</a:t>
            </a:r>
            <a:r>
              <a:rPr sz="2400" b="1" spc="-20" dirty="0" smtClean="0">
                <a:solidFill>
                  <a:srgbClr val="04092F"/>
                </a:solidFill>
                <a:latin typeface="Arial"/>
                <a:cs typeface="Arial"/>
              </a:rPr>
              <a:t>  </a:t>
            </a:r>
            <a:r>
              <a:rPr sz="2400" b="1" spc="229" dirty="0">
                <a:solidFill>
                  <a:srgbClr val="04092F"/>
                </a:solidFill>
                <a:latin typeface="Arial"/>
                <a:cs typeface="Arial"/>
              </a:rPr>
              <a:t>M</a:t>
            </a:r>
            <a:r>
              <a:rPr sz="2400" b="1" spc="-100" dirty="0">
                <a:solidFill>
                  <a:srgbClr val="04092F"/>
                </a:solidFill>
                <a:latin typeface="Arial"/>
                <a:cs typeface="Arial"/>
              </a:rPr>
              <a:t>i</a:t>
            </a:r>
            <a:r>
              <a:rPr sz="2400" b="1" spc="-35" dirty="0">
                <a:solidFill>
                  <a:srgbClr val="04092F"/>
                </a:solidFill>
                <a:latin typeface="Arial"/>
                <a:cs typeface="Arial"/>
              </a:rPr>
              <a:t>c</a:t>
            </a:r>
            <a:r>
              <a:rPr sz="2400" b="1" spc="204" dirty="0">
                <a:solidFill>
                  <a:srgbClr val="04092F"/>
                </a:solidFill>
                <a:latin typeface="Arial"/>
                <a:cs typeface="Arial"/>
              </a:rPr>
              <a:t>r</a:t>
            </a:r>
            <a:r>
              <a:rPr sz="2400" b="1" spc="-100" dirty="0">
                <a:solidFill>
                  <a:srgbClr val="04092F"/>
                </a:solidFill>
                <a:latin typeface="Arial"/>
                <a:cs typeface="Arial"/>
              </a:rPr>
              <a:t>o</a:t>
            </a:r>
            <a:r>
              <a:rPr sz="2400" b="1" spc="-215" dirty="0">
                <a:solidFill>
                  <a:srgbClr val="04092F"/>
                </a:solidFill>
                <a:latin typeface="Arial"/>
                <a:cs typeface="Arial"/>
              </a:rPr>
              <a:t> </a:t>
            </a:r>
            <a:r>
              <a:rPr sz="2400" b="1" spc="-110" dirty="0">
                <a:solidFill>
                  <a:srgbClr val="04092F"/>
                </a:solidFill>
                <a:latin typeface="Arial"/>
                <a:cs typeface="Arial"/>
              </a:rPr>
              <a:t>S</a:t>
            </a:r>
            <a:r>
              <a:rPr sz="2400" b="1" spc="-10" dirty="0">
                <a:solidFill>
                  <a:srgbClr val="04092F"/>
                </a:solidFill>
                <a:latin typeface="Arial"/>
                <a:cs typeface="Arial"/>
              </a:rPr>
              <a:t>e</a:t>
            </a:r>
            <a:r>
              <a:rPr sz="2400" b="1" spc="204" dirty="0">
                <a:solidFill>
                  <a:srgbClr val="04092F"/>
                </a:solidFill>
                <a:latin typeface="Arial"/>
                <a:cs typeface="Arial"/>
              </a:rPr>
              <a:t>r</a:t>
            </a:r>
            <a:r>
              <a:rPr sz="2400" b="1" spc="-25" dirty="0">
                <a:solidFill>
                  <a:srgbClr val="04092F"/>
                </a:solidFill>
                <a:latin typeface="Arial"/>
                <a:cs typeface="Arial"/>
              </a:rPr>
              <a:t>v</a:t>
            </a:r>
            <a:r>
              <a:rPr sz="2400" b="1" spc="-65" dirty="0">
                <a:solidFill>
                  <a:srgbClr val="04092F"/>
                </a:solidFill>
                <a:latin typeface="Arial"/>
                <a:cs typeface="Arial"/>
              </a:rPr>
              <a:t>o  </a:t>
            </a:r>
            <a:endParaRPr sz="2400" dirty="0">
              <a:latin typeface="Arial"/>
              <a:cs typeface="Arial"/>
            </a:endParaRPr>
          </a:p>
          <a:p>
            <a:pPr>
              <a:lnSpc>
                <a:spcPct val="100000"/>
              </a:lnSpc>
              <a:spcBef>
                <a:spcPts val="15"/>
              </a:spcBef>
            </a:pPr>
            <a:endParaRPr sz="1950" dirty="0">
              <a:latin typeface="Arial"/>
              <a:cs typeface="Arial"/>
            </a:endParaRPr>
          </a:p>
          <a:p>
            <a:pPr marL="12700">
              <a:lnSpc>
                <a:spcPct val="100000"/>
              </a:lnSpc>
            </a:pPr>
            <a:r>
              <a:rPr sz="2400" b="1" spc="-25" dirty="0">
                <a:solidFill>
                  <a:srgbClr val="04092F"/>
                </a:solidFill>
                <a:latin typeface="Arial"/>
                <a:cs typeface="Arial"/>
              </a:rPr>
              <a:t>J</a:t>
            </a:r>
            <a:r>
              <a:rPr sz="2400" b="1" spc="-165" dirty="0">
                <a:solidFill>
                  <a:srgbClr val="04092F"/>
                </a:solidFill>
                <a:latin typeface="Arial"/>
                <a:cs typeface="Arial"/>
              </a:rPr>
              <a:t>u</a:t>
            </a:r>
            <a:r>
              <a:rPr sz="2400" b="1" spc="-95" dirty="0">
                <a:solidFill>
                  <a:srgbClr val="04092F"/>
                </a:solidFill>
                <a:latin typeface="Arial"/>
                <a:cs typeface="Arial"/>
              </a:rPr>
              <a:t>m</a:t>
            </a:r>
            <a:r>
              <a:rPr sz="2400" b="1" spc="-90" dirty="0">
                <a:solidFill>
                  <a:srgbClr val="04092F"/>
                </a:solidFill>
                <a:latin typeface="Arial"/>
                <a:cs typeface="Arial"/>
              </a:rPr>
              <a:t>p</a:t>
            </a:r>
            <a:r>
              <a:rPr sz="2400" b="1" spc="-10" dirty="0">
                <a:solidFill>
                  <a:srgbClr val="04092F"/>
                </a:solidFill>
                <a:latin typeface="Arial"/>
                <a:cs typeface="Arial"/>
              </a:rPr>
              <a:t>e</a:t>
            </a:r>
            <a:r>
              <a:rPr sz="2400" b="1" spc="210" dirty="0">
                <a:solidFill>
                  <a:srgbClr val="04092F"/>
                </a:solidFill>
                <a:latin typeface="Arial"/>
                <a:cs typeface="Arial"/>
              </a:rPr>
              <a:t>r</a:t>
            </a:r>
            <a:r>
              <a:rPr sz="2400" b="1" spc="-215" dirty="0">
                <a:solidFill>
                  <a:srgbClr val="04092F"/>
                </a:solidFill>
                <a:latin typeface="Arial"/>
                <a:cs typeface="Arial"/>
              </a:rPr>
              <a:t> </a:t>
            </a:r>
            <a:r>
              <a:rPr sz="2400" b="1" spc="120" dirty="0" smtClean="0">
                <a:solidFill>
                  <a:srgbClr val="04092F"/>
                </a:solidFill>
                <a:latin typeface="Arial"/>
                <a:cs typeface="Arial"/>
              </a:rPr>
              <a:t>w</a:t>
            </a:r>
            <a:r>
              <a:rPr sz="2400" b="1" spc="-100" dirty="0" smtClean="0">
                <a:solidFill>
                  <a:srgbClr val="04092F"/>
                </a:solidFill>
                <a:latin typeface="Arial"/>
                <a:cs typeface="Arial"/>
              </a:rPr>
              <a:t>i</a:t>
            </a:r>
            <a:r>
              <a:rPr sz="2400" b="1" spc="204" dirty="0" smtClean="0">
                <a:solidFill>
                  <a:srgbClr val="04092F"/>
                </a:solidFill>
                <a:latin typeface="Arial"/>
                <a:cs typeface="Arial"/>
              </a:rPr>
              <a:t>r</a:t>
            </a:r>
            <a:r>
              <a:rPr sz="2400" b="1" spc="-10" dirty="0" smtClean="0">
                <a:solidFill>
                  <a:srgbClr val="04092F"/>
                </a:solidFill>
                <a:latin typeface="Arial"/>
                <a:cs typeface="Arial"/>
              </a:rPr>
              <a:t>e</a:t>
            </a:r>
            <a:r>
              <a:rPr sz="2400" b="1" spc="-135" dirty="0" smtClean="0">
                <a:solidFill>
                  <a:srgbClr val="04092F"/>
                </a:solidFill>
                <a:latin typeface="Arial"/>
                <a:cs typeface="Arial"/>
              </a:rPr>
              <a:t>s</a:t>
            </a:r>
            <a:endParaRPr sz="2400" dirty="0" smtClean="0">
              <a:latin typeface="Arial"/>
              <a:cs typeface="Arial"/>
            </a:endParaRPr>
          </a:p>
          <a:p>
            <a:pPr>
              <a:lnSpc>
                <a:spcPct val="100000"/>
              </a:lnSpc>
              <a:spcBef>
                <a:spcPts val="15"/>
              </a:spcBef>
            </a:pPr>
            <a:endParaRPr sz="255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48416" y="6272709"/>
            <a:ext cx="5705475" cy="3743325"/>
          </a:xfrm>
          <a:custGeom>
            <a:avLst/>
            <a:gdLst/>
            <a:ahLst/>
            <a:cxnLst/>
            <a:rect l="l" t="t" r="r" b="b"/>
            <a:pathLst>
              <a:path w="5705475" h="3743325">
                <a:moveTo>
                  <a:pt x="5705474" y="3743324"/>
                </a:moveTo>
                <a:lnTo>
                  <a:pt x="0" y="3743324"/>
                </a:lnTo>
                <a:lnTo>
                  <a:pt x="0" y="0"/>
                </a:lnTo>
                <a:lnTo>
                  <a:pt x="5705474" y="0"/>
                </a:lnTo>
                <a:lnTo>
                  <a:pt x="5705474" y="3743324"/>
                </a:lnTo>
                <a:close/>
              </a:path>
            </a:pathLst>
          </a:custGeom>
          <a:solidFill>
            <a:srgbClr val="2D2E2B"/>
          </a:solidFill>
        </p:spPr>
        <p:txBody>
          <a:bodyPr wrap="square" lIns="0" tIns="0" rIns="0" bIns="0" rtlCol="0"/>
          <a:lstStyle/>
          <a:p>
            <a:endParaRPr/>
          </a:p>
        </p:txBody>
      </p:sp>
      <p:pic>
        <p:nvPicPr>
          <p:cNvPr id="3" name="object 3"/>
          <p:cNvPicPr/>
          <p:nvPr/>
        </p:nvPicPr>
        <p:blipFill>
          <a:blip r:embed="rId2" cstate="print"/>
          <a:stretch>
            <a:fillRect/>
          </a:stretch>
        </p:blipFill>
        <p:spPr>
          <a:xfrm>
            <a:off x="17451638" y="8882348"/>
            <a:ext cx="836360" cy="1404651"/>
          </a:xfrm>
          <a:prstGeom prst="rect">
            <a:avLst/>
          </a:prstGeom>
        </p:spPr>
      </p:pic>
      <p:pic>
        <p:nvPicPr>
          <p:cNvPr id="4" name="object 4"/>
          <p:cNvPicPr/>
          <p:nvPr/>
        </p:nvPicPr>
        <p:blipFill>
          <a:blip r:embed="rId3" cstate="print"/>
          <a:stretch>
            <a:fillRect/>
          </a:stretch>
        </p:blipFill>
        <p:spPr>
          <a:xfrm>
            <a:off x="0" y="4872352"/>
            <a:ext cx="1032378" cy="1676399"/>
          </a:xfrm>
          <a:prstGeom prst="rect">
            <a:avLst/>
          </a:prstGeom>
        </p:spPr>
      </p:pic>
      <p:pic>
        <p:nvPicPr>
          <p:cNvPr id="5" name="object 5"/>
          <p:cNvPicPr/>
          <p:nvPr/>
        </p:nvPicPr>
        <p:blipFill>
          <a:blip r:embed="rId4" cstate="print"/>
          <a:stretch>
            <a:fillRect/>
          </a:stretch>
        </p:blipFill>
        <p:spPr>
          <a:xfrm>
            <a:off x="14205884" y="0"/>
            <a:ext cx="1676399" cy="1266494"/>
          </a:xfrm>
          <a:prstGeom prst="rect">
            <a:avLst/>
          </a:prstGeom>
        </p:spPr>
      </p:pic>
      <p:sp>
        <p:nvSpPr>
          <p:cNvPr id="6" name="object 6"/>
          <p:cNvSpPr/>
          <p:nvPr/>
        </p:nvSpPr>
        <p:spPr>
          <a:xfrm>
            <a:off x="6410031" y="6272709"/>
            <a:ext cx="5705475" cy="3743325"/>
          </a:xfrm>
          <a:custGeom>
            <a:avLst/>
            <a:gdLst/>
            <a:ahLst/>
            <a:cxnLst/>
            <a:rect l="l" t="t" r="r" b="b"/>
            <a:pathLst>
              <a:path w="5705475" h="3743325">
                <a:moveTo>
                  <a:pt x="5705474" y="3743324"/>
                </a:moveTo>
                <a:lnTo>
                  <a:pt x="0" y="3743324"/>
                </a:lnTo>
                <a:lnTo>
                  <a:pt x="0" y="0"/>
                </a:lnTo>
                <a:lnTo>
                  <a:pt x="5705474" y="0"/>
                </a:lnTo>
                <a:lnTo>
                  <a:pt x="5705474" y="3743324"/>
                </a:lnTo>
                <a:close/>
              </a:path>
            </a:pathLst>
          </a:custGeom>
          <a:solidFill>
            <a:srgbClr val="2D2E2B"/>
          </a:solidFill>
        </p:spPr>
        <p:txBody>
          <a:bodyPr wrap="square" lIns="0" tIns="0" rIns="0" bIns="0" rtlCol="0"/>
          <a:lstStyle/>
          <a:p>
            <a:endParaRPr/>
          </a:p>
        </p:txBody>
      </p:sp>
      <p:sp>
        <p:nvSpPr>
          <p:cNvPr id="7" name="object 7"/>
          <p:cNvSpPr/>
          <p:nvPr/>
        </p:nvSpPr>
        <p:spPr>
          <a:xfrm>
            <a:off x="12191624" y="6272709"/>
            <a:ext cx="5705475" cy="3743325"/>
          </a:xfrm>
          <a:custGeom>
            <a:avLst/>
            <a:gdLst/>
            <a:ahLst/>
            <a:cxnLst/>
            <a:rect l="l" t="t" r="r" b="b"/>
            <a:pathLst>
              <a:path w="5705475" h="3743325">
                <a:moveTo>
                  <a:pt x="5705474" y="3743324"/>
                </a:moveTo>
                <a:lnTo>
                  <a:pt x="0" y="3743324"/>
                </a:lnTo>
                <a:lnTo>
                  <a:pt x="0" y="0"/>
                </a:lnTo>
                <a:lnTo>
                  <a:pt x="5705474" y="0"/>
                </a:lnTo>
                <a:lnTo>
                  <a:pt x="5705474" y="3743324"/>
                </a:lnTo>
                <a:close/>
              </a:path>
            </a:pathLst>
          </a:custGeom>
          <a:solidFill>
            <a:srgbClr val="2D2E2B"/>
          </a:solidFill>
        </p:spPr>
        <p:txBody>
          <a:bodyPr wrap="square" lIns="0" tIns="0" rIns="0" bIns="0" rtlCol="0"/>
          <a:lstStyle/>
          <a:p>
            <a:endParaRPr/>
          </a:p>
        </p:txBody>
      </p:sp>
      <p:pic>
        <p:nvPicPr>
          <p:cNvPr id="8" name="object 8"/>
          <p:cNvPicPr/>
          <p:nvPr/>
        </p:nvPicPr>
        <p:blipFill>
          <a:blip r:embed="rId5" cstate="print"/>
          <a:stretch>
            <a:fillRect/>
          </a:stretch>
        </p:blipFill>
        <p:spPr>
          <a:xfrm>
            <a:off x="1912337" y="2550949"/>
            <a:ext cx="4010024" cy="3600449"/>
          </a:xfrm>
          <a:prstGeom prst="rect">
            <a:avLst/>
          </a:prstGeom>
        </p:spPr>
      </p:pic>
      <p:pic>
        <p:nvPicPr>
          <p:cNvPr id="9" name="object 9"/>
          <p:cNvPicPr/>
          <p:nvPr/>
        </p:nvPicPr>
        <p:blipFill>
          <a:blip r:embed="rId6" cstate="print"/>
          <a:stretch>
            <a:fillRect/>
          </a:stretch>
        </p:blipFill>
        <p:spPr>
          <a:xfrm>
            <a:off x="7376933" y="2550949"/>
            <a:ext cx="3771899" cy="3695699"/>
          </a:xfrm>
          <a:prstGeom prst="rect">
            <a:avLst/>
          </a:prstGeom>
        </p:spPr>
      </p:pic>
      <p:pic>
        <p:nvPicPr>
          <p:cNvPr id="10" name="object 10"/>
          <p:cNvPicPr/>
          <p:nvPr/>
        </p:nvPicPr>
        <p:blipFill>
          <a:blip r:embed="rId7" cstate="print"/>
          <a:stretch>
            <a:fillRect/>
          </a:stretch>
        </p:blipFill>
        <p:spPr>
          <a:xfrm>
            <a:off x="11903097" y="2630584"/>
            <a:ext cx="5848349" cy="3521910"/>
          </a:xfrm>
          <a:prstGeom prst="rect">
            <a:avLst/>
          </a:prstGeom>
        </p:spPr>
      </p:pic>
      <p:sp>
        <p:nvSpPr>
          <p:cNvPr id="11" name="object 11"/>
          <p:cNvSpPr txBox="1"/>
          <p:nvPr/>
        </p:nvSpPr>
        <p:spPr>
          <a:xfrm>
            <a:off x="7646381" y="1981647"/>
            <a:ext cx="2821305" cy="447675"/>
          </a:xfrm>
          <a:prstGeom prst="rect">
            <a:avLst/>
          </a:prstGeom>
        </p:spPr>
        <p:txBody>
          <a:bodyPr vert="horz" wrap="square" lIns="0" tIns="15240" rIns="0" bIns="0" rtlCol="0">
            <a:spAutoFit/>
          </a:bodyPr>
          <a:lstStyle/>
          <a:p>
            <a:pPr marL="12700">
              <a:lnSpc>
                <a:spcPct val="100000"/>
              </a:lnSpc>
              <a:spcBef>
                <a:spcPts val="120"/>
              </a:spcBef>
            </a:pPr>
            <a:r>
              <a:rPr sz="2750" b="1" spc="470" dirty="0">
                <a:solidFill>
                  <a:srgbClr val="2D2E2B"/>
                </a:solidFill>
                <a:latin typeface="Trebuchet MS"/>
                <a:cs typeface="Trebuchet MS"/>
              </a:rPr>
              <a:t>MICRO</a:t>
            </a:r>
            <a:r>
              <a:rPr sz="2750" b="1" spc="295" dirty="0">
                <a:solidFill>
                  <a:srgbClr val="2D2E2B"/>
                </a:solidFill>
                <a:latin typeface="Trebuchet MS"/>
                <a:cs typeface="Trebuchet MS"/>
              </a:rPr>
              <a:t> </a:t>
            </a:r>
            <a:r>
              <a:rPr sz="2750" b="1" spc="405" dirty="0">
                <a:solidFill>
                  <a:srgbClr val="2D2E2B"/>
                </a:solidFill>
                <a:latin typeface="Trebuchet MS"/>
                <a:cs typeface="Trebuchet MS"/>
              </a:rPr>
              <a:t>SERVO</a:t>
            </a:r>
            <a:endParaRPr sz="2750" dirty="0">
              <a:latin typeface="Trebuchet MS"/>
              <a:cs typeface="Trebuchet MS"/>
            </a:endParaRPr>
          </a:p>
        </p:txBody>
      </p:sp>
      <p:sp>
        <p:nvSpPr>
          <p:cNvPr id="12" name="object 12"/>
          <p:cNvSpPr txBox="1"/>
          <p:nvPr/>
        </p:nvSpPr>
        <p:spPr>
          <a:xfrm>
            <a:off x="648416" y="6703003"/>
            <a:ext cx="5705475" cy="2228850"/>
          </a:xfrm>
          <a:prstGeom prst="rect">
            <a:avLst/>
          </a:prstGeom>
        </p:spPr>
        <p:txBody>
          <a:bodyPr vert="horz" wrap="square" lIns="0" tIns="12065" rIns="0" bIns="0" rtlCol="0">
            <a:spAutoFit/>
          </a:bodyPr>
          <a:lstStyle/>
          <a:p>
            <a:pPr marL="746760" marR="743585" algn="ctr">
              <a:lnSpc>
                <a:spcPct val="118000"/>
              </a:lnSpc>
              <a:spcBef>
                <a:spcPts val="95"/>
              </a:spcBef>
            </a:pPr>
            <a:r>
              <a:rPr sz="1750" spc="45" dirty="0">
                <a:solidFill>
                  <a:srgbClr val="8B52FF"/>
                </a:solidFill>
                <a:latin typeface="Georgia"/>
                <a:cs typeface="Georgia"/>
              </a:rPr>
              <a:t>The</a:t>
            </a:r>
            <a:r>
              <a:rPr sz="1750" spc="-55" dirty="0">
                <a:solidFill>
                  <a:srgbClr val="8B52FF"/>
                </a:solidFill>
                <a:latin typeface="Georgia"/>
                <a:cs typeface="Georgia"/>
              </a:rPr>
              <a:t> </a:t>
            </a:r>
            <a:r>
              <a:rPr sz="1750" spc="-50" dirty="0">
                <a:solidFill>
                  <a:srgbClr val="8B52FF"/>
                </a:solidFill>
                <a:latin typeface="Georgia"/>
                <a:cs typeface="Georgia"/>
              </a:rPr>
              <a:t>RFID</a:t>
            </a:r>
            <a:r>
              <a:rPr sz="1750" spc="-55" dirty="0">
                <a:solidFill>
                  <a:srgbClr val="8B52FF"/>
                </a:solidFill>
                <a:latin typeface="Georgia"/>
                <a:cs typeface="Georgia"/>
              </a:rPr>
              <a:t> </a:t>
            </a:r>
            <a:r>
              <a:rPr sz="1750" spc="-30" dirty="0">
                <a:solidFill>
                  <a:srgbClr val="8B52FF"/>
                </a:solidFill>
                <a:latin typeface="Georgia"/>
                <a:cs typeface="Georgia"/>
              </a:rPr>
              <a:t>RC522</a:t>
            </a:r>
            <a:r>
              <a:rPr sz="1750" spc="-50" dirty="0">
                <a:solidFill>
                  <a:srgbClr val="8B52FF"/>
                </a:solidFill>
                <a:latin typeface="Georgia"/>
                <a:cs typeface="Georgia"/>
              </a:rPr>
              <a:t> </a:t>
            </a:r>
            <a:r>
              <a:rPr sz="1750" spc="20" dirty="0">
                <a:solidFill>
                  <a:srgbClr val="8B52FF"/>
                </a:solidFill>
                <a:latin typeface="Georgia"/>
                <a:cs typeface="Georgia"/>
              </a:rPr>
              <a:t>module</a:t>
            </a:r>
            <a:r>
              <a:rPr sz="1750" spc="-55" dirty="0">
                <a:solidFill>
                  <a:srgbClr val="8B52FF"/>
                </a:solidFill>
                <a:latin typeface="Georgia"/>
                <a:cs typeface="Georgia"/>
              </a:rPr>
              <a:t> </a:t>
            </a:r>
            <a:r>
              <a:rPr sz="1750" spc="-20" dirty="0">
                <a:solidFill>
                  <a:srgbClr val="8B52FF"/>
                </a:solidFill>
                <a:latin typeface="Georgia"/>
                <a:cs typeface="Georgia"/>
              </a:rPr>
              <a:t>is</a:t>
            </a:r>
            <a:r>
              <a:rPr sz="1750" spc="-50" dirty="0">
                <a:solidFill>
                  <a:srgbClr val="8B52FF"/>
                </a:solidFill>
                <a:latin typeface="Georgia"/>
                <a:cs typeface="Georgia"/>
              </a:rPr>
              <a:t> </a:t>
            </a:r>
            <a:r>
              <a:rPr sz="1750" spc="25" dirty="0">
                <a:solidFill>
                  <a:srgbClr val="8B52FF"/>
                </a:solidFill>
                <a:latin typeface="Georgia"/>
                <a:cs typeface="Georgia"/>
              </a:rPr>
              <a:t>a</a:t>
            </a:r>
            <a:r>
              <a:rPr sz="1750" spc="-55" dirty="0">
                <a:solidFill>
                  <a:srgbClr val="8B52FF"/>
                </a:solidFill>
                <a:latin typeface="Georgia"/>
                <a:cs typeface="Georgia"/>
              </a:rPr>
              <a:t> </a:t>
            </a:r>
            <a:r>
              <a:rPr sz="1750" dirty="0">
                <a:solidFill>
                  <a:srgbClr val="8B52FF"/>
                </a:solidFill>
                <a:latin typeface="Georgia"/>
                <a:cs typeface="Georgia"/>
              </a:rPr>
              <a:t>popular,</a:t>
            </a:r>
            <a:r>
              <a:rPr sz="1750" spc="-55" dirty="0">
                <a:solidFill>
                  <a:srgbClr val="8B52FF"/>
                </a:solidFill>
                <a:latin typeface="Georgia"/>
                <a:cs typeface="Georgia"/>
              </a:rPr>
              <a:t> </a:t>
            </a:r>
            <a:r>
              <a:rPr sz="1750" spc="45" dirty="0">
                <a:solidFill>
                  <a:srgbClr val="8B52FF"/>
                </a:solidFill>
                <a:latin typeface="Georgia"/>
                <a:cs typeface="Georgia"/>
              </a:rPr>
              <a:t>low- </a:t>
            </a:r>
            <a:r>
              <a:rPr sz="1750" spc="-405" dirty="0">
                <a:solidFill>
                  <a:srgbClr val="8B52FF"/>
                </a:solidFill>
                <a:latin typeface="Georgia"/>
                <a:cs typeface="Georgia"/>
              </a:rPr>
              <a:t> </a:t>
            </a:r>
            <a:r>
              <a:rPr sz="1750" dirty="0">
                <a:solidFill>
                  <a:srgbClr val="8B52FF"/>
                </a:solidFill>
                <a:latin typeface="Georgia"/>
                <a:cs typeface="Georgia"/>
              </a:rPr>
              <a:t>cost</a:t>
            </a:r>
            <a:r>
              <a:rPr sz="1750" spc="-50" dirty="0">
                <a:solidFill>
                  <a:srgbClr val="8B52FF"/>
                </a:solidFill>
                <a:latin typeface="Georgia"/>
                <a:cs typeface="Georgia"/>
              </a:rPr>
              <a:t> </a:t>
            </a:r>
            <a:r>
              <a:rPr sz="1750" spc="35" dirty="0">
                <a:solidFill>
                  <a:srgbClr val="8B52FF"/>
                </a:solidFill>
                <a:latin typeface="Georgia"/>
                <a:cs typeface="Georgia"/>
              </a:rPr>
              <a:t>device</a:t>
            </a:r>
            <a:r>
              <a:rPr sz="1750" spc="-45" dirty="0">
                <a:solidFill>
                  <a:srgbClr val="8B52FF"/>
                </a:solidFill>
                <a:latin typeface="Georgia"/>
                <a:cs typeface="Georgia"/>
              </a:rPr>
              <a:t> </a:t>
            </a:r>
            <a:r>
              <a:rPr sz="1750" spc="40" dirty="0">
                <a:solidFill>
                  <a:srgbClr val="8B52FF"/>
                </a:solidFill>
                <a:latin typeface="Georgia"/>
                <a:cs typeface="Georgia"/>
              </a:rPr>
              <a:t>for</a:t>
            </a:r>
            <a:r>
              <a:rPr sz="1750" spc="-45" dirty="0">
                <a:solidFill>
                  <a:srgbClr val="8B52FF"/>
                </a:solidFill>
                <a:latin typeface="Georgia"/>
                <a:cs typeface="Georgia"/>
              </a:rPr>
              <a:t> </a:t>
            </a:r>
            <a:r>
              <a:rPr sz="1750" spc="20" dirty="0">
                <a:solidFill>
                  <a:srgbClr val="8B52FF"/>
                </a:solidFill>
                <a:latin typeface="Georgia"/>
                <a:cs typeface="Georgia"/>
              </a:rPr>
              <a:t>reading</a:t>
            </a:r>
            <a:r>
              <a:rPr sz="1750" spc="-50" dirty="0">
                <a:solidFill>
                  <a:srgbClr val="8B52FF"/>
                </a:solidFill>
                <a:latin typeface="Georgia"/>
                <a:cs typeface="Georgia"/>
              </a:rPr>
              <a:t> </a:t>
            </a:r>
            <a:r>
              <a:rPr sz="1750" spc="30" dirty="0">
                <a:solidFill>
                  <a:srgbClr val="8B52FF"/>
                </a:solidFill>
                <a:latin typeface="Georgia"/>
                <a:cs typeface="Georgia"/>
              </a:rPr>
              <a:t>and</a:t>
            </a:r>
            <a:r>
              <a:rPr sz="1750" spc="-45" dirty="0">
                <a:solidFill>
                  <a:srgbClr val="8B52FF"/>
                </a:solidFill>
                <a:latin typeface="Georgia"/>
                <a:cs typeface="Georgia"/>
              </a:rPr>
              <a:t> </a:t>
            </a:r>
            <a:r>
              <a:rPr sz="1750" spc="55" dirty="0">
                <a:solidFill>
                  <a:srgbClr val="8B52FF"/>
                </a:solidFill>
                <a:latin typeface="Georgia"/>
                <a:cs typeface="Georgia"/>
              </a:rPr>
              <a:t>writing</a:t>
            </a:r>
            <a:r>
              <a:rPr sz="1750" spc="-45" dirty="0">
                <a:solidFill>
                  <a:srgbClr val="8B52FF"/>
                </a:solidFill>
                <a:latin typeface="Georgia"/>
                <a:cs typeface="Georgia"/>
              </a:rPr>
              <a:t> </a:t>
            </a:r>
            <a:r>
              <a:rPr sz="1750" spc="-50" dirty="0">
                <a:solidFill>
                  <a:srgbClr val="8B52FF"/>
                </a:solidFill>
                <a:latin typeface="Georgia"/>
                <a:cs typeface="Georgia"/>
              </a:rPr>
              <a:t>RFID</a:t>
            </a:r>
            <a:endParaRPr sz="1750">
              <a:latin typeface="Georgia"/>
              <a:cs typeface="Georgia"/>
            </a:endParaRPr>
          </a:p>
          <a:p>
            <a:pPr marL="664210" marR="661035" algn="ctr">
              <a:lnSpc>
                <a:spcPct val="118000"/>
              </a:lnSpc>
            </a:pPr>
            <a:r>
              <a:rPr sz="1750" spc="5" dirty="0">
                <a:solidFill>
                  <a:srgbClr val="8B52FF"/>
                </a:solidFill>
                <a:latin typeface="Georgia"/>
                <a:cs typeface="Georgia"/>
              </a:rPr>
              <a:t>cards</a:t>
            </a:r>
            <a:r>
              <a:rPr sz="1750" spc="-50" dirty="0">
                <a:solidFill>
                  <a:srgbClr val="8B52FF"/>
                </a:solidFill>
                <a:latin typeface="Georgia"/>
                <a:cs typeface="Georgia"/>
              </a:rPr>
              <a:t> </a:t>
            </a:r>
            <a:r>
              <a:rPr sz="1750" spc="30" dirty="0">
                <a:solidFill>
                  <a:srgbClr val="8B52FF"/>
                </a:solidFill>
                <a:latin typeface="Georgia"/>
                <a:cs typeface="Georgia"/>
              </a:rPr>
              <a:t>and</a:t>
            </a:r>
            <a:r>
              <a:rPr sz="1750" spc="-45" dirty="0">
                <a:solidFill>
                  <a:srgbClr val="8B52FF"/>
                </a:solidFill>
                <a:latin typeface="Georgia"/>
                <a:cs typeface="Georgia"/>
              </a:rPr>
              <a:t> </a:t>
            </a:r>
            <a:r>
              <a:rPr sz="1750" spc="-15" dirty="0">
                <a:solidFill>
                  <a:srgbClr val="8B52FF"/>
                </a:solidFill>
                <a:latin typeface="Georgia"/>
                <a:cs typeface="Georgia"/>
              </a:rPr>
              <a:t>tags,</a:t>
            </a:r>
            <a:r>
              <a:rPr sz="1750" spc="-45" dirty="0">
                <a:solidFill>
                  <a:srgbClr val="8B52FF"/>
                </a:solidFill>
                <a:latin typeface="Georgia"/>
                <a:cs typeface="Georgia"/>
              </a:rPr>
              <a:t> </a:t>
            </a:r>
            <a:r>
              <a:rPr sz="1750" spc="10" dirty="0">
                <a:solidFill>
                  <a:srgbClr val="8B52FF"/>
                </a:solidFill>
                <a:latin typeface="Georgia"/>
                <a:cs typeface="Georgia"/>
              </a:rPr>
              <a:t>ideal</a:t>
            </a:r>
            <a:r>
              <a:rPr sz="1750" spc="-45" dirty="0">
                <a:solidFill>
                  <a:srgbClr val="8B52FF"/>
                </a:solidFill>
                <a:latin typeface="Georgia"/>
                <a:cs typeface="Georgia"/>
              </a:rPr>
              <a:t> </a:t>
            </a:r>
            <a:r>
              <a:rPr sz="1750" spc="40" dirty="0">
                <a:solidFill>
                  <a:srgbClr val="8B52FF"/>
                </a:solidFill>
                <a:latin typeface="Georgia"/>
                <a:cs typeface="Georgia"/>
              </a:rPr>
              <a:t>for</a:t>
            </a:r>
            <a:r>
              <a:rPr sz="1750" spc="-45" dirty="0">
                <a:solidFill>
                  <a:srgbClr val="8B52FF"/>
                </a:solidFill>
                <a:latin typeface="Georgia"/>
                <a:cs typeface="Georgia"/>
              </a:rPr>
              <a:t> </a:t>
            </a:r>
            <a:r>
              <a:rPr sz="1750" spc="5" dirty="0">
                <a:solidFill>
                  <a:srgbClr val="8B52FF"/>
                </a:solidFill>
                <a:latin typeface="Georgia"/>
                <a:cs typeface="Georgia"/>
              </a:rPr>
              <a:t>applications</a:t>
            </a:r>
            <a:r>
              <a:rPr sz="1750" spc="-45" dirty="0">
                <a:solidFill>
                  <a:srgbClr val="8B52FF"/>
                </a:solidFill>
                <a:latin typeface="Georgia"/>
                <a:cs typeface="Georgia"/>
              </a:rPr>
              <a:t> </a:t>
            </a:r>
            <a:r>
              <a:rPr sz="1750" spc="30" dirty="0">
                <a:solidFill>
                  <a:srgbClr val="8B52FF"/>
                </a:solidFill>
                <a:latin typeface="Georgia"/>
                <a:cs typeface="Georgia"/>
              </a:rPr>
              <a:t>such</a:t>
            </a:r>
            <a:r>
              <a:rPr sz="1750" spc="-45" dirty="0">
                <a:solidFill>
                  <a:srgbClr val="8B52FF"/>
                </a:solidFill>
                <a:latin typeface="Georgia"/>
                <a:cs typeface="Georgia"/>
              </a:rPr>
              <a:t> </a:t>
            </a:r>
            <a:r>
              <a:rPr sz="1750" spc="-5" dirty="0">
                <a:solidFill>
                  <a:srgbClr val="8B52FF"/>
                </a:solidFill>
                <a:latin typeface="Georgia"/>
                <a:cs typeface="Georgia"/>
              </a:rPr>
              <a:t>as </a:t>
            </a:r>
            <a:r>
              <a:rPr sz="1750" spc="-409" dirty="0">
                <a:solidFill>
                  <a:srgbClr val="8B52FF"/>
                </a:solidFill>
                <a:latin typeface="Georgia"/>
                <a:cs typeface="Georgia"/>
              </a:rPr>
              <a:t> </a:t>
            </a:r>
            <a:r>
              <a:rPr sz="1750" dirty="0">
                <a:solidFill>
                  <a:srgbClr val="8B52FF"/>
                </a:solidFill>
                <a:latin typeface="Georgia"/>
                <a:cs typeface="Georgia"/>
              </a:rPr>
              <a:t>access</a:t>
            </a:r>
            <a:r>
              <a:rPr sz="1750" spc="-50" dirty="0">
                <a:solidFill>
                  <a:srgbClr val="8B52FF"/>
                </a:solidFill>
                <a:latin typeface="Georgia"/>
                <a:cs typeface="Georgia"/>
              </a:rPr>
              <a:t> </a:t>
            </a:r>
            <a:r>
              <a:rPr sz="1750" spc="5" dirty="0">
                <a:solidFill>
                  <a:srgbClr val="8B52FF"/>
                </a:solidFill>
                <a:latin typeface="Georgia"/>
                <a:cs typeface="Georgia"/>
              </a:rPr>
              <a:t>control,</a:t>
            </a:r>
            <a:r>
              <a:rPr sz="1750" spc="-50" dirty="0">
                <a:solidFill>
                  <a:srgbClr val="8B52FF"/>
                </a:solidFill>
                <a:latin typeface="Georgia"/>
                <a:cs typeface="Georgia"/>
              </a:rPr>
              <a:t> </a:t>
            </a:r>
            <a:r>
              <a:rPr sz="1750" spc="65" dirty="0">
                <a:solidFill>
                  <a:srgbClr val="8B52FF"/>
                </a:solidFill>
                <a:latin typeface="Georgia"/>
                <a:cs typeface="Georgia"/>
              </a:rPr>
              <a:t>inventory</a:t>
            </a:r>
            <a:r>
              <a:rPr sz="1750" spc="-50" dirty="0">
                <a:solidFill>
                  <a:srgbClr val="8B52FF"/>
                </a:solidFill>
                <a:latin typeface="Georgia"/>
                <a:cs typeface="Georgia"/>
              </a:rPr>
              <a:t> </a:t>
            </a:r>
            <a:r>
              <a:rPr sz="1750" spc="20" dirty="0">
                <a:solidFill>
                  <a:srgbClr val="8B52FF"/>
                </a:solidFill>
                <a:latin typeface="Georgia"/>
                <a:cs typeface="Georgia"/>
              </a:rPr>
              <a:t>management,</a:t>
            </a:r>
            <a:r>
              <a:rPr sz="1750" spc="-45" dirty="0">
                <a:solidFill>
                  <a:srgbClr val="8B52FF"/>
                </a:solidFill>
                <a:latin typeface="Georgia"/>
                <a:cs typeface="Georgia"/>
              </a:rPr>
              <a:t> </a:t>
            </a:r>
            <a:r>
              <a:rPr sz="1750" spc="30" dirty="0">
                <a:solidFill>
                  <a:srgbClr val="8B52FF"/>
                </a:solidFill>
                <a:latin typeface="Georgia"/>
                <a:cs typeface="Georgia"/>
              </a:rPr>
              <a:t>and </a:t>
            </a:r>
            <a:r>
              <a:rPr sz="1750" spc="-409" dirty="0">
                <a:solidFill>
                  <a:srgbClr val="8B52FF"/>
                </a:solidFill>
                <a:latin typeface="Georgia"/>
                <a:cs typeface="Georgia"/>
              </a:rPr>
              <a:t> </a:t>
            </a:r>
            <a:r>
              <a:rPr sz="1750" spc="25" dirty="0">
                <a:solidFill>
                  <a:srgbClr val="8B52FF"/>
                </a:solidFill>
                <a:latin typeface="Georgia"/>
                <a:cs typeface="Georgia"/>
              </a:rPr>
              <a:t>automation </a:t>
            </a:r>
            <a:r>
              <a:rPr sz="1750" spc="-15" dirty="0">
                <a:solidFill>
                  <a:srgbClr val="8B52FF"/>
                </a:solidFill>
                <a:latin typeface="Georgia"/>
                <a:cs typeface="Georgia"/>
              </a:rPr>
              <a:t>projects. </a:t>
            </a:r>
            <a:r>
              <a:rPr sz="1750" spc="-55" dirty="0">
                <a:solidFill>
                  <a:srgbClr val="8B52FF"/>
                </a:solidFill>
                <a:latin typeface="Georgia"/>
                <a:cs typeface="Georgia"/>
              </a:rPr>
              <a:t>It </a:t>
            </a:r>
            <a:r>
              <a:rPr sz="1750" spc="20" dirty="0">
                <a:solidFill>
                  <a:srgbClr val="8B52FF"/>
                </a:solidFill>
                <a:latin typeface="Georgia"/>
                <a:cs typeface="Georgia"/>
              </a:rPr>
              <a:t>communicates </a:t>
            </a:r>
            <a:r>
              <a:rPr sz="1750" spc="60" dirty="0">
                <a:solidFill>
                  <a:srgbClr val="8B52FF"/>
                </a:solidFill>
                <a:latin typeface="Georgia"/>
                <a:cs typeface="Georgia"/>
              </a:rPr>
              <a:t>over </a:t>
            </a:r>
            <a:r>
              <a:rPr sz="1750" spc="65" dirty="0">
                <a:solidFill>
                  <a:srgbClr val="8B52FF"/>
                </a:solidFill>
                <a:latin typeface="Georgia"/>
                <a:cs typeface="Georgia"/>
              </a:rPr>
              <a:t> </a:t>
            </a:r>
            <a:r>
              <a:rPr sz="1750" spc="-85" dirty="0">
                <a:solidFill>
                  <a:srgbClr val="8B52FF"/>
                </a:solidFill>
                <a:latin typeface="Georgia"/>
                <a:cs typeface="Georgia"/>
              </a:rPr>
              <a:t>SPI</a:t>
            </a:r>
            <a:r>
              <a:rPr sz="1750" spc="-45" dirty="0">
                <a:solidFill>
                  <a:srgbClr val="8B52FF"/>
                </a:solidFill>
                <a:latin typeface="Georgia"/>
                <a:cs typeface="Georgia"/>
              </a:rPr>
              <a:t> </a:t>
            </a:r>
            <a:r>
              <a:rPr sz="1750" spc="30" dirty="0">
                <a:solidFill>
                  <a:srgbClr val="8B52FF"/>
                </a:solidFill>
                <a:latin typeface="Georgia"/>
                <a:cs typeface="Georgia"/>
              </a:rPr>
              <a:t>and</a:t>
            </a:r>
            <a:r>
              <a:rPr sz="1750" spc="-45" dirty="0">
                <a:solidFill>
                  <a:srgbClr val="8B52FF"/>
                </a:solidFill>
                <a:latin typeface="Georgia"/>
                <a:cs typeface="Georgia"/>
              </a:rPr>
              <a:t> </a:t>
            </a:r>
            <a:r>
              <a:rPr sz="1750" spc="30" dirty="0">
                <a:solidFill>
                  <a:srgbClr val="8B52FF"/>
                </a:solidFill>
                <a:latin typeface="Georgia"/>
                <a:cs typeface="Georgia"/>
              </a:rPr>
              <a:t>offers</a:t>
            </a:r>
            <a:r>
              <a:rPr sz="1750" spc="-45" dirty="0">
                <a:solidFill>
                  <a:srgbClr val="8B52FF"/>
                </a:solidFill>
                <a:latin typeface="Georgia"/>
                <a:cs typeface="Georgia"/>
              </a:rPr>
              <a:t> </a:t>
            </a:r>
            <a:r>
              <a:rPr sz="1750" spc="20" dirty="0">
                <a:solidFill>
                  <a:srgbClr val="8B52FF"/>
                </a:solidFill>
                <a:latin typeface="Georgia"/>
                <a:cs typeface="Georgia"/>
              </a:rPr>
              <a:t>robust</a:t>
            </a:r>
            <a:r>
              <a:rPr sz="1750" spc="-45" dirty="0">
                <a:solidFill>
                  <a:srgbClr val="8B52FF"/>
                </a:solidFill>
                <a:latin typeface="Georgia"/>
                <a:cs typeface="Georgia"/>
              </a:rPr>
              <a:t> </a:t>
            </a:r>
            <a:r>
              <a:rPr sz="1750" spc="45" dirty="0">
                <a:solidFill>
                  <a:srgbClr val="8B52FF"/>
                </a:solidFill>
                <a:latin typeface="Georgia"/>
                <a:cs typeface="Georgia"/>
              </a:rPr>
              <a:t>functionality</a:t>
            </a:r>
            <a:r>
              <a:rPr sz="1750" spc="-45" dirty="0">
                <a:solidFill>
                  <a:srgbClr val="8B52FF"/>
                </a:solidFill>
                <a:latin typeface="Georgia"/>
                <a:cs typeface="Georgia"/>
              </a:rPr>
              <a:t> </a:t>
            </a:r>
            <a:r>
              <a:rPr sz="1750" spc="35" dirty="0">
                <a:solidFill>
                  <a:srgbClr val="8B52FF"/>
                </a:solidFill>
                <a:latin typeface="Georgia"/>
                <a:cs typeface="Georgia"/>
              </a:rPr>
              <a:t>in</a:t>
            </a:r>
            <a:r>
              <a:rPr sz="1750" spc="-45" dirty="0">
                <a:solidFill>
                  <a:srgbClr val="8B52FF"/>
                </a:solidFill>
                <a:latin typeface="Georgia"/>
                <a:cs typeface="Georgia"/>
              </a:rPr>
              <a:t> </a:t>
            </a:r>
            <a:r>
              <a:rPr sz="1750" spc="25" dirty="0">
                <a:solidFill>
                  <a:srgbClr val="8B52FF"/>
                </a:solidFill>
                <a:latin typeface="Georgia"/>
                <a:cs typeface="Georgia"/>
              </a:rPr>
              <a:t>a</a:t>
            </a:r>
            <a:endParaRPr sz="1750">
              <a:latin typeface="Georgia"/>
              <a:cs typeface="Georgia"/>
            </a:endParaRPr>
          </a:p>
          <a:p>
            <a:pPr algn="ctr">
              <a:lnSpc>
                <a:spcPct val="100000"/>
              </a:lnSpc>
              <a:spcBef>
                <a:spcPts val="380"/>
              </a:spcBef>
            </a:pPr>
            <a:r>
              <a:rPr sz="1750" spc="10" dirty="0">
                <a:solidFill>
                  <a:srgbClr val="8B52FF"/>
                </a:solidFill>
                <a:latin typeface="Georgia"/>
                <a:cs typeface="Georgia"/>
              </a:rPr>
              <a:t>compact</a:t>
            </a:r>
            <a:r>
              <a:rPr sz="1750" spc="-75" dirty="0">
                <a:solidFill>
                  <a:srgbClr val="8B52FF"/>
                </a:solidFill>
                <a:latin typeface="Georgia"/>
                <a:cs typeface="Georgia"/>
              </a:rPr>
              <a:t> </a:t>
            </a:r>
            <a:r>
              <a:rPr sz="1750" spc="5" dirty="0">
                <a:solidFill>
                  <a:srgbClr val="8B52FF"/>
                </a:solidFill>
                <a:latin typeface="Georgia"/>
                <a:cs typeface="Georgia"/>
              </a:rPr>
              <a:t>package.</a:t>
            </a:r>
            <a:endParaRPr sz="1750">
              <a:latin typeface="Georgia"/>
              <a:cs typeface="Georgia"/>
            </a:endParaRPr>
          </a:p>
        </p:txBody>
      </p:sp>
      <p:sp>
        <p:nvSpPr>
          <p:cNvPr id="13" name="object 13"/>
          <p:cNvSpPr txBox="1"/>
          <p:nvPr/>
        </p:nvSpPr>
        <p:spPr>
          <a:xfrm>
            <a:off x="6378183" y="6585758"/>
            <a:ext cx="5704840" cy="398780"/>
          </a:xfrm>
          <a:prstGeom prst="rect">
            <a:avLst/>
          </a:prstGeom>
        </p:spPr>
        <p:txBody>
          <a:bodyPr vert="horz" wrap="square" lIns="0" tIns="12700" rIns="0" bIns="0" rtlCol="0">
            <a:spAutoFit/>
          </a:bodyPr>
          <a:lstStyle/>
          <a:p>
            <a:pPr marL="12700">
              <a:lnSpc>
                <a:spcPct val="100000"/>
              </a:lnSpc>
              <a:spcBef>
                <a:spcPts val="100"/>
              </a:spcBef>
            </a:pPr>
            <a:r>
              <a:rPr sz="2450" spc="245" dirty="0">
                <a:solidFill>
                  <a:srgbClr val="03989D"/>
                </a:solidFill>
                <a:latin typeface="Georgia"/>
                <a:cs typeface="Georgia"/>
              </a:rPr>
              <a:t>A</a:t>
            </a:r>
            <a:r>
              <a:rPr sz="2450" spc="-65" dirty="0">
                <a:solidFill>
                  <a:srgbClr val="03989D"/>
                </a:solidFill>
                <a:latin typeface="Georgia"/>
                <a:cs typeface="Georgia"/>
              </a:rPr>
              <a:t> </a:t>
            </a:r>
            <a:r>
              <a:rPr sz="2450" dirty="0">
                <a:solidFill>
                  <a:srgbClr val="03989D"/>
                </a:solidFill>
                <a:latin typeface="Georgia"/>
                <a:cs typeface="Georgia"/>
              </a:rPr>
              <a:t>micro</a:t>
            </a:r>
            <a:r>
              <a:rPr sz="2450" spc="-65" dirty="0">
                <a:solidFill>
                  <a:srgbClr val="03989D"/>
                </a:solidFill>
                <a:latin typeface="Georgia"/>
                <a:cs typeface="Georgia"/>
              </a:rPr>
              <a:t> </a:t>
            </a:r>
            <a:r>
              <a:rPr sz="2450" spc="40" dirty="0">
                <a:solidFill>
                  <a:srgbClr val="03989D"/>
                </a:solidFill>
                <a:latin typeface="Georgia"/>
                <a:cs typeface="Georgia"/>
              </a:rPr>
              <a:t>servo</a:t>
            </a:r>
            <a:r>
              <a:rPr sz="2450" spc="-65" dirty="0">
                <a:solidFill>
                  <a:srgbClr val="03989D"/>
                </a:solidFill>
                <a:latin typeface="Georgia"/>
                <a:cs typeface="Georgia"/>
              </a:rPr>
              <a:t> </a:t>
            </a:r>
            <a:r>
              <a:rPr sz="2450" spc="-40" dirty="0">
                <a:solidFill>
                  <a:srgbClr val="03989D"/>
                </a:solidFill>
                <a:latin typeface="Georgia"/>
                <a:cs typeface="Georgia"/>
              </a:rPr>
              <a:t>is</a:t>
            </a:r>
            <a:r>
              <a:rPr sz="2450" spc="-65" dirty="0">
                <a:solidFill>
                  <a:srgbClr val="03989D"/>
                </a:solidFill>
                <a:latin typeface="Georgia"/>
                <a:cs typeface="Georgia"/>
              </a:rPr>
              <a:t> </a:t>
            </a:r>
            <a:r>
              <a:rPr sz="2450" spc="20" dirty="0">
                <a:solidFill>
                  <a:srgbClr val="03989D"/>
                </a:solidFill>
                <a:latin typeface="Georgia"/>
                <a:cs typeface="Georgia"/>
              </a:rPr>
              <a:t>a</a:t>
            </a:r>
            <a:r>
              <a:rPr sz="2450" spc="-65" dirty="0">
                <a:solidFill>
                  <a:srgbClr val="03989D"/>
                </a:solidFill>
                <a:latin typeface="Georgia"/>
                <a:cs typeface="Georgia"/>
              </a:rPr>
              <a:t> </a:t>
            </a:r>
            <a:r>
              <a:rPr sz="2450" spc="-30" dirty="0">
                <a:solidFill>
                  <a:srgbClr val="03989D"/>
                </a:solidFill>
                <a:latin typeface="Georgia"/>
                <a:cs typeface="Georgia"/>
              </a:rPr>
              <a:t>small,</a:t>
            </a:r>
            <a:r>
              <a:rPr sz="2450" spc="-60" dirty="0">
                <a:solidFill>
                  <a:srgbClr val="03989D"/>
                </a:solidFill>
                <a:latin typeface="Georgia"/>
                <a:cs typeface="Georgia"/>
              </a:rPr>
              <a:t> </a:t>
            </a:r>
            <a:r>
              <a:rPr sz="2450" spc="30" dirty="0">
                <a:solidFill>
                  <a:srgbClr val="03989D"/>
                </a:solidFill>
                <a:latin typeface="Georgia"/>
                <a:cs typeface="Georgia"/>
              </a:rPr>
              <a:t>lightweight,</a:t>
            </a:r>
            <a:r>
              <a:rPr sz="2450" spc="-65" dirty="0">
                <a:solidFill>
                  <a:srgbClr val="03989D"/>
                </a:solidFill>
                <a:latin typeface="Georgia"/>
                <a:cs typeface="Georgia"/>
              </a:rPr>
              <a:t> </a:t>
            </a:r>
            <a:r>
              <a:rPr sz="2450" spc="20" dirty="0">
                <a:solidFill>
                  <a:srgbClr val="03989D"/>
                </a:solidFill>
                <a:latin typeface="Georgia"/>
                <a:cs typeface="Georgia"/>
              </a:rPr>
              <a:t>and</a:t>
            </a:r>
            <a:endParaRPr sz="2450">
              <a:latin typeface="Georgia"/>
              <a:cs typeface="Georgia"/>
            </a:endParaRPr>
          </a:p>
        </p:txBody>
      </p:sp>
      <p:sp>
        <p:nvSpPr>
          <p:cNvPr id="14" name="object 14"/>
          <p:cNvSpPr txBox="1"/>
          <p:nvPr/>
        </p:nvSpPr>
        <p:spPr>
          <a:xfrm>
            <a:off x="6621666" y="6959062"/>
            <a:ext cx="5217795" cy="2168525"/>
          </a:xfrm>
          <a:prstGeom prst="rect">
            <a:avLst/>
          </a:prstGeom>
        </p:spPr>
        <p:txBody>
          <a:bodyPr vert="horz" wrap="square" lIns="0" tIns="12700" rIns="0" bIns="0" rtlCol="0">
            <a:spAutoFit/>
          </a:bodyPr>
          <a:lstStyle/>
          <a:p>
            <a:pPr marL="12700" marR="5080" algn="ctr">
              <a:lnSpc>
                <a:spcPct val="114799"/>
              </a:lnSpc>
              <a:spcBef>
                <a:spcPts val="100"/>
              </a:spcBef>
            </a:pPr>
            <a:r>
              <a:rPr sz="2450" spc="-10" dirty="0">
                <a:solidFill>
                  <a:srgbClr val="03989D"/>
                </a:solidFill>
                <a:latin typeface="Georgia"/>
                <a:cs typeface="Georgia"/>
              </a:rPr>
              <a:t>precise </a:t>
            </a:r>
            <a:r>
              <a:rPr sz="2450" spc="10" dirty="0">
                <a:solidFill>
                  <a:srgbClr val="03989D"/>
                </a:solidFill>
                <a:latin typeface="Georgia"/>
                <a:cs typeface="Georgia"/>
              </a:rPr>
              <a:t>electric </a:t>
            </a:r>
            <a:r>
              <a:rPr sz="2450" spc="20" dirty="0">
                <a:solidFill>
                  <a:srgbClr val="03989D"/>
                </a:solidFill>
                <a:latin typeface="Georgia"/>
                <a:cs typeface="Georgia"/>
              </a:rPr>
              <a:t>motor-driven </a:t>
            </a:r>
            <a:r>
              <a:rPr sz="2450" spc="35" dirty="0">
                <a:solidFill>
                  <a:srgbClr val="03989D"/>
                </a:solidFill>
                <a:latin typeface="Georgia"/>
                <a:cs typeface="Georgia"/>
              </a:rPr>
              <a:t>device </a:t>
            </a:r>
            <a:r>
              <a:rPr sz="2450" spc="40" dirty="0">
                <a:solidFill>
                  <a:srgbClr val="03989D"/>
                </a:solidFill>
                <a:latin typeface="Georgia"/>
                <a:cs typeface="Georgia"/>
              </a:rPr>
              <a:t> </a:t>
            </a:r>
            <a:r>
              <a:rPr sz="2450" spc="35" dirty="0">
                <a:solidFill>
                  <a:srgbClr val="03989D"/>
                </a:solidFill>
                <a:latin typeface="Georgia"/>
                <a:cs typeface="Georgia"/>
              </a:rPr>
              <a:t>commonly </a:t>
            </a:r>
            <a:r>
              <a:rPr sz="2450" dirty="0">
                <a:solidFill>
                  <a:srgbClr val="03989D"/>
                </a:solidFill>
                <a:latin typeface="Georgia"/>
                <a:cs typeface="Georgia"/>
              </a:rPr>
              <a:t>used </a:t>
            </a:r>
            <a:r>
              <a:rPr sz="2450" spc="40" dirty="0">
                <a:solidFill>
                  <a:srgbClr val="03989D"/>
                </a:solidFill>
                <a:latin typeface="Georgia"/>
                <a:cs typeface="Georgia"/>
              </a:rPr>
              <a:t>for </a:t>
            </a:r>
            <a:r>
              <a:rPr sz="2450" spc="10" dirty="0">
                <a:solidFill>
                  <a:srgbClr val="03989D"/>
                </a:solidFill>
                <a:latin typeface="Georgia"/>
                <a:cs typeface="Georgia"/>
              </a:rPr>
              <a:t>controlling </a:t>
            </a:r>
            <a:r>
              <a:rPr sz="2450" spc="50" dirty="0">
                <a:solidFill>
                  <a:srgbClr val="03989D"/>
                </a:solidFill>
                <a:latin typeface="Georgia"/>
                <a:cs typeface="Georgia"/>
              </a:rPr>
              <a:t>the </a:t>
            </a:r>
            <a:r>
              <a:rPr sz="2450" spc="55" dirty="0">
                <a:solidFill>
                  <a:srgbClr val="03989D"/>
                </a:solidFill>
                <a:latin typeface="Georgia"/>
                <a:cs typeface="Georgia"/>
              </a:rPr>
              <a:t> </a:t>
            </a:r>
            <a:r>
              <a:rPr sz="2450" spc="-10" dirty="0">
                <a:solidFill>
                  <a:srgbClr val="03989D"/>
                </a:solidFill>
                <a:latin typeface="Georgia"/>
                <a:cs typeface="Georgia"/>
              </a:rPr>
              <a:t>position </a:t>
            </a:r>
            <a:r>
              <a:rPr sz="2450" spc="40" dirty="0">
                <a:solidFill>
                  <a:srgbClr val="03989D"/>
                </a:solidFill>
                <a:latin typeface="Georgia"/>
                <a:cs typeface="Georgia"/>
              </a:rPr>
              <a:t>of </a:t>
            </a:r>
            <a:r>
              <a:rPr sz="2450" spc="35" dirty="0">
                <a:solidFill>
                  <a:srgbClr val="03989D"/>
                </a:solidFill>
                <a:latin typeface="Georgia"/>
                <a:cs typeface="Georgia"/>
              </a:rPr>
              <a:t>various </a:t>
            </a:r>
            <a:r>
              <a:rPr sz="2450" spc="5" dirty="0">
                <a:solidFill>
                  <a:srgbClr val="03989D"/>
                </a:solidFill>
                <a:latin typeface="Georgia"/>
                <a:cs typeface="Georgia"/>
              </a:rPr>
              <a:t>components </a:t>
            </a:r>
            <a:r>
              <a:rPr sz="2450" spc="30" dirty="0">
                <a:solidFill>
                  <a:srgbClr val="03989D"/>
                </a:solidFill>
                <a:latin typeface="Georgia"/>
                <a:cs typeface="Georgia"/>
              </a:rPr>
              <a:t>in </a:t>
            </a:r>
            <a:r>
              <a:rPr sz="2450" spc="35" dirty="0">
                <a:solidFill>
                  <a:srgbClr val="03989D"/>
                </a:solidFill>
                <a:latin typeface="Georgia"/>
                <a:cs typeface="Georgia"/>
              </a:rPr>
              <a:t> </a:t>
            </a:r>
            <a:r>
              <a:rPr sz="2450" spc="-10" dirty="0">
                <a:solidFill>
                  <a:srgbClr val="03989D"/>
                </a:solidFill>
                <a:latin typeface="Georgia"/>
                <a:cs typeface="Georgia"/>
              </a:rPr>
              <a:t>applications</a:t>
            </a:r>
            <a:r>
              <a:rPr sz="2450" spc="-60" dirty="0">
                <a:solidFill>
                  <a:srgbClr val="03989D"/>
                </a:solidFill>
                <a:latin typeface="Georgia"/>
                <a:cs typeface="Georgia"/>
              </a:rPr>
              <a:t> </a:t>
            </a:r>
            <a:r>
              <a:rPr sz="2450" spc="25" dirty="0">
                <a:solidFill>
                  <a:srgbClr val="03989D"/>
                </a:solidFill>
                <a:latin typeface="Georgia"/>
                <a:cs typeface="Georgia"/>
              </a:rPr>
              <a:t>like</a:t>
            </a:r>
            <a:r>
              <a:rPr sz="2450" spc="-60" dirty="0">
                <a:solidFill>
                  <a:srgbClr val="03989D"/>
                </a:solidFill>
                <a:latin typeface="Georgia"/>
                <a:cs typeface="Georgia"/>
              </a:rPr>
              <a:t> </a:t>
            </a:r>
            <a:r>
              <a:rPr sz="2450" spc="-10" dirty="0">
                <a:solidFill>
                  <a:srgbClr val="03989D"/>
                </a:solidFill>
                <a:latin typeface="Georgia"/>
                <a:cs typeface="Georgia"/>
              </a:rPr>
              <a:t>robotics</a:t>
            </a:r>
            <a:r>
              <a:rPr sz="2450" spc="-60" dirty="0">
                <a:solidFill>
                  <a:srgbClr val="03989D"/>
                </a:solidFill>
                <a:latin typeface="Georgia"/>
                <a:cs typeface="Georgia"/>
              </a:rPr>
              <a:t> </a:t>
            </a:r>
            <a:r>
              <a:rPr sz="2450" spc="20" dirty="0">
                <a:solidFill>
                  <a:srgbClr val="03989D"/>
                </a:solidFill>
                <a:latin typeface="Georgia"/>
                <a:cs typeface="Georgia"/>
              </a:rPr>
              <a:t>and</a:t>
            </a:r>
            <a:r>
              <a:rPr sz="2450" spc="-60" dirty="0">
                <a:solidFill>
                  <a:srgbClr val="03989D"/>
                </a:solidFill>
                <a:latin typeface="Georgia"/>
                <a:cs typeface="Georgia"/>
              </a:rPr>
              <a:t> </a:t>
            </a:r>
            <a:r>
              <a:rPr sz="2450" dirty="0">
                <a:solidFill>
                  <a:srgbClr val="03989D"/>
                </a:solidFill>
                <a:latin typeface="Georgia"/>
                <a:cs typeface="Georgia"/>
              </a:rPr>
              <a:t>remote- </a:t>
            </a:r>
            <a:r>
              <a:rPr sz="2450" spc="-575" dirty="0">
                <a:solidFill>
                  <a:srgbClr val="03989D"/>
                </a:solidFill>
                <a:latin typeface="Georgia"/>
                <a:cs typeface="Georgia"/>
              </a:rPr>
              <a:t> </a:t>
            </a:r>
            <a:r>
              <a:rPr sz="2450" spc="5" dirty="0">
                <a:solidFill>
                  <a:srgbClr val="03989D"/>
                </a:solidFill>
                <a:latin typeface="Georgia"/>
                <a:cs typeface="Georgia"/>
              </a:rPr>
              <a:t>controlled</a:t>
            </a:r>
            <a:r>
              <a:rPr sz="2450" spc="-70" dirty="0">
                <a:solidFill>
                  <a:srgbClr val="03989D"/>
                </a:solidFill>
                <a:latin typeface="Georgia"/>
                <a:cs typeface="Georgia"/>
              </a:rPr>
              <a:t> </a:t>
            </a:r>
            <a:r>
              <a:rPr sz="2450" spc="-5" dirty="0">
                <a:solidFill>
                  <a:srgbClr val="03989D"/>
                </a:solidFill>
                <a:latin typeface="Georgia"/>
                <a:cs typeface="Georgia"/>
              </a:rPr>
              <a:t>systems.</a:t>
            </a:r>
            <a:endParaRPr sz="2450" dirty="0">
              <a:latin typeface="Georgia"/>
              <a:cs typeface="Georgia"/>
            </a:endParaRPr>
          </a:p>
        </p:txBody>
      </p:sp>
      <p:sp>
        <p:nvSpPr>
          <p:cNvPr id="15" name="object 15"/>
          <p:cNvSpPr txBox="1"/>
          <p:nvPr/>
        </p:nvSpPr>
        <p:spPr>
          <a:xfrm>
            <a:off x="12763163" y="6338723"/>
            <a:ext cx="4561840" cy="2609176"/>
          </a:xfrm>
          <a:prstGeom prst="rect">
            <a:avLst/>
          </a:prstGeom>
        </p:spPr>
        <p:txBody>
          <a:bodyPr vert="horz" wrap="square" lIns="0" tIns="12700" rIns="0" bIns="0" rtlCol="0">
            <a:spAutoFit/>
          </a:bodyPr>
          <a:lstStyle/>
          <a:p>
            <a:pPr marL="12700" marR="5080" algn="ctr">
              <a:lnSpc>
                <a:spcPct val="116100"/>
              </a:lnSpc>
              <a:spcBef>
                <a:spcPts val="100"/>
              </a:spcBef>
            </a:pPr>
            <a:r>
              <a:rPr lang="en-US" sz="2400" spc="-190" dirty="0">
                <a:solidFill>
                  <a:srgbClr val="FF1616"/>
                </a:solidFill>
                <a:latin typeface="Trebuchet MS"/>
                <a:cs typeface="Trebuchet MS"/>
              </a:rPr>
              <a:t>Raspberry Pi is a small, affordable, single-board computer.</a:t>
            </a:r>
          </a:p>
          <a:p>
            <a:pPr marL="12700" marR="5080" algn="ctr">
              <a:lnSpc>
                <a:spcPct val="116100"/>
              </a:lnSpc>
              <a:spcBef>
                <a:spcPts val="100"/>
              </a:spcBef>
            </a:pPr>
            <a:r>
              <a:rPr lang="en-US" sz="2400" spc="-190" dirty="0">
                <a:solidFill>
                  <a:srgbClr val="FF1616"/>
                </a:solidFill>
                <a:latin typeface="Trebuchet MS"/>
                <a:cs typeface="Trebuchet MS"/>
              </a:rPr>
              <a:t>It's popular for DIY projects, education, and embedded systems.</a:t>
            </a:r>
          </a:p>
          <a:p>
            <a:pPr marL="12700" marR="5080" algn="ctr">
              <a:lnSpc>
                <a:spcPct val="116100"/>
              </a:lnSpc>
              <a:spcBef>
                <a:spcPts val="100"/>
              </a:spcBef>
            </a:pPr>
            <a:r>
              <a:rPr lang="en-US" sz="2400" spc="-190" dirty="0">
                <a:solidFill>
                  <a:srgbClr val="FF1616"/>
                </a:solidFill>
                <a:latin typeface="Trebuchet MS"/>
                <a:cs typeface="Trebuchet MS"/>
              </a:rPr>
              <a:t>It runs on various operating systems and is known for its versatility.</a:t>
            </a:r>
            <a:endParaRPr sz="2400" dirty="0">
              <a:latin typeface="Trebuchet MS"/>
              <a:cs typeface="Trebuchet MS"/>
            </a:endParaRPr>
          </a:p>
        </p:txBody>
      </p:sp>
      <p:sp>
        <p:nvSpPr>
          <p:cNvPr id="16" name="object 16"/>
          <p:cNvSpPr txBox="1">
            <a:spLocks noGrp="1"/>
          </p:cNvSpPr>
          <p:nvPr>
            <p:ph type="title"/>
          </p:nvPr>
        </p:nvSpPr>
        <p:spPr>
          <a:xfrm>
            <a:off x="305417" y="1841019"/>
            <a:ext cx="6922770" cy="574040"/>
          </a:xfrm>
          <a:prstGeom prst="rect">
            <a:avLst/>
          </a:prstGeom>
        </p:spPr>
        <p:txBody>
          <a:bodyPr vert="horz" wrap="square" lIns="0" tIns="12700" rIns="0" bIns="0" rtlCol="0">
            <a:spAutoFit/>
          </a:bodyPr>
          <a:lstStyle/>
          <a:p>
            <a:pPr marL="12700">
              <a:lnSpc>
                <a:spcPct val="100000"/>
              </a:lnSpc>
              <a:spcBef>
                <a:spcPts val="100"/>
              </a:spcBef>
            </a:pPr>
            <a:r>
              <a:rPr sz="3600" spc="-120" dirty="0">
                <a:solidFill>
                  <a:srgbClr val="000000"/>
                </a:solidFill>
              </a:rPr>
              <a:t>R</a:t>
            </a:r>
            <a:r>
              <a:rPr sz="3600" spc="-55" dirty="0">
                <a:solidFill>
                  <a:srgbClr val="000000"/>
                </a:solidFill>
              </a:rPr>
              <a:t>F</a:t>
            </a:r>
            <a:r>
              <a:rPr sz="3600" spc="-310" dirty="0">
                <a:solidFill>
                  <a:srgbClr val="000000"/>
                </a:solidFill>
              </a:rPr>
              <a:t>I</a:t>
            </a:r>
            <a:r>
              <a:rPr sz="3600" spc="-25" dirty="0">
                <a:solidFill>
                  <a:srgbClr val="000000"/>
                </a:solidFill>
              </a:rPr>
              <a:t>D</a:t>
            </a:r>
            <a:r>
              <a:rPr sz="3600" spc="-95" dirty="0">
                <a:solidFill>
                  <a:srgbClr val="000000"/>
                </a:solidFill>
              </a:rPr>
              <a:t> </a:t>
            </a:r>
            <a:r>
              <a:rPr sz="3600" spc="-120" dirty="0">
                <a:solidFill>
                  <a:srgbClr val="000000"/>
                </a:solidFill>
              </a:rPr>
              <a:t>R</a:t>
            </a:r>
            <a:r>
              <a:rPr sz="3600" spc="25" dirty="0">
                <a:solidFill>
                  <a:srgbClr val="000000"/>
                </a:solidFill>
              </a:rPr>
              <a:t>e</a:t>
            </a:r>
            <a:r>
              <a:rPr sz="3600" spc="30" dirty="0">
                <a:solidFill>
                  <a:srgbClr val="000000"/>
                </a:solidFill>
              </a:rPr>
              <a:t>a</a:t>
            </a:r>
            <a:r>
              <a:rPr sz="3600" spc="-40" dirty="0">
                <a:solidFill>
                  <a:srgbClr val="000000"/>
                </a:solidFill>
              </a:rPr>
              <a:t>d</a:t>
            </a:r>
            <a:r>
              <a:rPr sz="3600" spc="-180" dirty="0">
                <a:solidFill>
                  <a:srgbClr val="000000"/>
                </a:solidFill>
              </a:rPr>
              <a:t>/</a:t>
            </a:r>
            <a:r>
              <a:rPr sz="3600" spc="535" dirty="0">
                <a:solidFill>
                  <a:srgbClr val="000000"/>
                </a:solidFill>
              </a:rPr>
              <a:t>W</a:t>
            </a:r>
            <a:r>
              <a:rPr sz="3600" spc="75" dirty="0">
                <a:solidFill>
                  <a:srgbClr val="000000"/>
                </a:solidFill>
              </a:rPr>
              <a:t>r</a:t>
            </a:r>
            <a:r>
              <a:rPr sz="3600" spc="-20" dirty="0">
                <a:solidFill>
                  <a:srgbClr val="000000"/>
                </a:solidFill>
              </a:rPr>
              <a:t>i</a:t>
            </a:r>
            <a:r>
              <a:rPr sz="3600" spc="60" dirty="0">
                <a:solidFill>
                  <a:srgbClr val="000000"/>
                </a:solidFill>
              </a:rPr>
              <a:t>t</a:t>
            </a:r>
            <a:r>
              <a:rPr sz="3600" spc="25" dirty="0">
                <a:solidFill>
                  <a:srgbClr val="000000"/>
                </a:solidFill>
              </a:rPr>
              <a:t>e</a:t>
            </a:r>
            <a:r>
              <a:rPr sz="3600" spc="-95" dirty="0">
                <a:solidFill>
                  <a:srgbClr val="000000"/>
                </a:solidFill>
              </a:rPr>
              <a:t> </a:t>
            </a:r>
            <a:r>
              <a:rPr sz="3600" spc="90" dirty="0">
                <a:solidFill>
                  <a:srgbClr val="000000"/>
                </a:solidFill>
              </a:rPr>
              <a:t>M</a:t>
            </a:r>
            <a:r>
              <a:rPr sz="3600" spc="-45" dirty="0">
                <a:solidFill>
                  <a:srgbClr val="000000"/>
                </a:solidFill>
              </a:rPr>
              <a:t>o</a:t>
            </a:r>
            <a:r>
              <a:rPr sz="3600" spc="-40" dirty="0">
                <a:solidFill>
                  <a:srgbClr val="000000"/>
                </a:solidFill>
              </a:rPr>
              <a:t>d</a:t>
            </a:r>
            <a:r>
              <a:rPr sz="3600" spc="110" dirty="0">
                <a:solidFill>
                  <a:srgbClr val="000000"/>
                </a:solidFill>
              </a:rPr>
              <a:t>u</a:t>
            </a:r>
            <a:r>
              <a:rPr sz="3600" spc="10" dirty="0">
                <a:solidFill>
                  <a:srgbClr val="000000"/>
                </a:solidFill>
              </a:rPr>
              <a:t>l</a:t>
            </a:r>
            <a:r>
              <a:rPr sz="3600" spc="25" dirty="0">
                <a:solidFill>
                  <a:srgbClr val="000000"/>
                </a:solidFill>
              </a:rPr>
              <a:t>e</a:t>
            </a:r>
            <a:r>
              <a:rPr sz="3600" spc="-95" dirty="0">
                <a:solidFill>
                  <a:srgbClr val="000000"/>
                </a:solidFill>
              </a:rPr>
              <a:t> </a:t>
            </a:r>
            <a:r>
              <a:rPr sz="3600" spc="-490" dirty="0">
                <a:solidFill>
                  <a:srgbClr val="000000"/>
                </a:solidFill>
              </a:rPr>
              <a:t>(</a:t>
            </a:r>
            <a:r>
              <a:rPr sz="3600" spc="-120" dirty="0">
                <a:solidFill>
                  <a:srgbClr val="000000"/>
                </a:solidFill>
              </a:rPr>
              <a:t>R</a:t>
            </a:r>
            <a:r>
              <a:rPr sz="3600" spc="-30" dirty="0">
                <a:solidFill>
                  <a:srgbClr val="000000"/>
                </a:solidFill>
              </a:rPr>
              <a:t>C</a:t>
            </a:r>
            <a:r>
              <a:rPr sz="3600" spc="-80" dirty="0">
                <a:solidFill>
                  <a:srgbClr val="000000"/>
                </a:solidFill>
              </a:rPr>
              <a:t>5</a:t>
            </a:r>
            <a:r>
              <a:rPr sz="3600" spc="-105" dirty="0">
                <a:solidFill>
                  <a:srgbClr val="000000"/>
                </a:solidFill>
              </a:rPr>
              <a:t>22</a:t>
            </a:r>
            <a:r>
              <a:rPr sz="3600" spc="-490" dirty="0">
                <a:solidFill>
                  <a:srgbClr val="000000"/>
                </a:solidFill>
              </a:rPr>
              <a:t>)</a:t>
            </a:r>
            <a:endParaRPr sz="3600" dirty="0"/>
          </a:p>
        </p:txBody>
      </p:sp>
      <p:sp>
        <p:nvSpPr>
          <p:cNvPr id="17" name="object 17"/>
          <p:cNvSpPr txBox="1"/>
          <p:nvPr/>
        </p:nvSpPr>
        <p:spPr>
          <a:xfrm>
            <a:off x="13552030" y="1842913"/>
            <a:ext cx="2533015" cy="574040"/>
          </a:xfrm>
          <a:prstGeom prst="rect">
            <a:avLst/>
          </a:prstGeom>
        </p:spPr>
        <p:txBody>
          <a:bodyPr vert="horz" wrap="square" lIns="0" tIns="12700" rIns="0" bIns="0" rtlCol="0">
            <a:spAutoFit/>
          </a:bodyPr>
          <a:lstStyle/>
          <a:p>
            <a:pPr marL="12700">
              <a:lnSpc>
                <a:spcPct val="100000"/>
              </a:lnSpc>
              <a:spcBef>
                <a:spcPts val="100"/>
              </a:spcBef>
            </a:pPr>
            <a:r>
              <a:rPr sz="3600" spc="60" dirty="0">
                <a:latin typeface="Georgia"/>
                <a:cs typeface="Georgia"/>
              </a:rPr>
              <a:t>raspberry</a:t>
            </a:r>
            <a:r>
              <a:rPr sz="3600" spc="-170" dirty="0">
                <a:latin typeface="Georgia"/>
                <a:cs typeface="Georgia"/>
              </a:rPr>
              <a:t> </a:t>
            </a:r>
            <a:r>
              <a:rPr sz="3600" spc="-40" dirty="0">
                <a:latin typeface="Georgia"/>
                <a:cs typeface="Georgia"/>
              </a:rPr>
              <a:t>pi</a:t>
            </a:r>
            <a:endParaRPr sz="3600">
              <a:latin typeface="Georgia"/>
              <a:cs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5251" y="6048386"/>
            <a:ext cx="5705475" cy="3743325"/>
          </a:xfrm>
          <a:custGeom>
            <a:avLst/>
            <a:gdLst/>
            <a:ahLst/>
            <a:cxnLst/>
            <a:rect l="l" t="t" r="r" b="b"/>
            <a:pathLst>
              <a:path w="5705475" h="3743325">
                <a:moveTo>
                  <a:pt x="5705474" y="3743324"/>
                </a:moveTo>
                <a:lnTo>
                  <a:pt x="0" y="3743324"/>
                </a:lnTo>
                <a:lnTo>
                  <a:pt x="0" y="0"/>
                </a:lnTo>
                <a:lnTo>
                  <a:pt x="5705474" y="0"/>
                </a:lnTo>
                <a:lnTo>
                  <a:pt x="5705474" y="3743324"/>
                </a:lnTo>
                <a:close/>
              </a:path>
            </a:pathLst>
          </a:custGeom>
          <a:solidFill>
            <a:srgbClr val="2D2E2B"/>
          </a:solidFill>
        </p:spPr>
        <p:txBody>
          <a:bodyPr wrap="square" lIns="0" tIns="0" rIns="0" bIns="0" rtlCol="0"/>
          <a:lstStyle/>
          <a:p>
            <a:endParaRPr/>
          </a:p>
        </p:txBody>
      </p:sp>
      <p:pic>
        <p:nvPicPr>
          <p:cNvPr id="3" name="object 3"/>
          <p:cNvPicPr/>
          <p:nvPr/>
        </p:nvPicPr>
        <p:blipFill>
          <a:blip r:embed="rId2" cstate="print"/>
          <a:stretch>
            <a:fillRect/>
          </a:stretch>
        </p:blipFill>
        <p:spPr>
          <a:xfrm>
            <a:off x="17451638" y="8882348"/>
            <a:ext cx="836360" cy="1404651"/>
          </a:xfrm>
          <a:prstGeom prst="rect">
            <a:avLst/>
          </a:prstGeom>
        </p:spPr>
      </p:pic>
      <p:pic>
        <p:nvPicPr>
          <p:cNvPr id="4" name="object 4"/>
          <p:cNvPicPr/>
          <p:nvPr/>
        </p:nvPicPr>
        <p:blipFill>
          <a:blip r:embed="rId3" cstate="print"/>
          <a:stretch>
            <a:fillRect/>
          </a:stretch>
        </p:blipFill>
        <p:spPr>
          <a:xfrm>
            <a:off x="0" y="4872352"/>
            <a:ext cx="1032378" cy="1676399"/>
          </a:xfrm>
          <a:prstGeom prst="rect">
            <a:avLst/>
          </a:prstGeom>
        </p:spPr>
      </p:pic>
      <p:pic>
        <p:nvPicPr>
          <p:cNvPr id="5" name="object 5"/>
          <p:cNvPicPr/>
          <p:nvPr/>
        </p:nvPicPr>
        <p:blipFill>
          <a:blip r:embed="rId4" cstate="print"/>
          <a:stretch>
            <a:fillRect/>
          </a:stretch>
        </p:blipFill>
        <p:spPr>
          <a:xfrm>
            <a:off x="14205884" y="0"/>
            <a:ext cx="1676399" cy="1266494"/>
          </a:xfrm>
          <a:prstGeom prst="rect">
            <a:avLst/>
          </a:prstGeom>
        </p:spPr>
      </p:pic>
      <p:sp>
        <p:nvSpPr>
          <p:cNvPr id="6" name="object 6"/>
          <p:cNvSpPr/>
          <p:nvPr/>
        </p:nvSpPr>
        <p:spPr>
          <a:xfrm>
            <a:off x="6448586" y="6043701"/>
            <a:ext cx="5705475" cy="3743325"/>
          </a:xfrm>
          <a:custGeom>
            <a:avLst/>
            <a:gdLst/>
            <a:ahLst/>
            <a:cxnLst/>
            <a:rect l="l" t="t" r="r" b="b"/>
            <a:pathLst>
              <a:path w="5705475" h="3743325">
                <a:moveTo>
                  <a:pt x="5705474" y="3743324"/>
                </a:moveTo>
                <a:lnTo>
                  <a:pt x="0" y="3743324"/>
                </a:lnTo>
                <a:lnTo>
                  <a:pt x="0" y="0"/>
                </a:lnTo>
                <a:lnTo>
                  <a:pt x="5705474" y="0"/>
                </a:lnTo>
                <a:lnTo>
                  <a:pt x="5705474" y="3743324"/>
                </a:lnTo>
                <a:close/>
              </a:path>
            </a:pathLst>
          </a:custGeom>
          <a:solidFill>
            <a:srgbClr val="2D2E2B"/>
          </a:solidFill>
        </p:spPr>
        <p:txBody>
          <a:bodyPr wrap="square" lIns="0" tIns="0" rIns="0" bIns="0" rtlCol="0"/>
          <a:lstStyle/>
          <a:p>
            <a:r>
              <a:rPr lang="en-US" sz="3200" dirty="0">
                <a:solidFill>
                  <a:srgbClr val="FFC000"/>
                </a:solidFill>
              </a:rPr>
              <a:t>A buzzer is an electrical component that generates sound when voltage is applied.</a:t>
            </a:r>
          </a:p>
          <a:p>
            <a:r>
              <a:rPr lang="en-US" sz="3200" dirty="0">
                <a:solidFill>
                  <a:srgbClr val="FFC000"/>
                </a:solidFill>
              </a:rPr>
              <a:t>It's commonly used in electronic devices and alarms to produce audible alerts or tones</a:t>
            </a:r>
          </a:p>
        </p:txBody>
      </p:sp>
      <p:sp>
        <p:nvSpPr>
          <p:cNvPr id="7" name="object 7"/>
          <p:cNvSpPr/>
          <p:nvPr/>
        </p:nvSpPr>
        <p:spPr>
          <a:xfrm>
            <a:off x="12334435" y="6048385"/>
            <a:ext cx="5705475" cy="3743325"/>
          </a:xfrm>
          <a:custGeom>
            <a:avLst/>
            <a:gdLst/>
            <a:ahLst/>
            <a:cxnLst/>
            <a:rect l="l" t="t" r="r" b="b"/>
            <a:pathLst>
              <a:path w="5705475" h="3743325">
                <a:moveTo>
                  <a:pt x="5705474" y="3743324"/>
                </a:moveTo>
                <a:lnTo>
                  <a:pt x="0" y="3743324"/>
                </a:lnTo>
                <a:lnTo>
                  <a:pt x="0" y="0"/>
                </a:lnTo>
                <a:lnTo>
                  <a:pt x="5705474" y="0"/>
                </a:lnTo>
                <a:lnTo>
                  <a:pt x="5705474" y="3743324"/>
                </a:lnTo>
                <a:close/>
              </a:path>
            </a:pathLst>
          </a:custGeom>
          <a:solidFill>
            <a:srgbClr val="2D2E2B"/>
          </a:solidFill>
        </p:spPr>
        <p:txBody>
          <a:bodyPr wrap="square" lIns="0" tIns="0" rIns="0" bIns="0" rtlCol="0"/>
          <a:lstStyle/>
          <a:p>
            <a:endParaRPr/>
          </a:p>
        </p:txBody>
      </p:sp>
      <p:sp>
        <p:nvSpPr>
          <p:cNvPr id="11" name="object 11"/>
          <p:cNvSpPr txBox="1"/>
          <p:nvPr/>
        </p:nvSpPr>
        <p:spPr>
          <a:xfrm>
            <a:off x="7646381" y="1533972"/>
            <a:ext cx="2821305" cy="447675"/>
          </a:xfrm>
          <a:prstGeom prst="rect">
            <a:avLst/>
          </a:prstGeom>
        </p:spPr>
        <p:txBody>
          <a:bodyPr vert="horz" wrap="square" lIns="0" tIns="15240" rIns="0" bIns="0" rtlCol="0">
            <a:spAutoFit/>
          </a:bodyPr>
          <a:lstStyle/>
          <a:p>
            <a:pPr marL="12700">
              <a:lnSpc>
                <a:spcPct val="100000"/>
              </a:lnSpc>
              <a:spcBef>
                <a:spcPts val="120"/>
              </a:spcBef>
            </a:pPr>
            <a:r>
              <a:rPr lang="en-US" sz="2750" b="1" spc="470" dirty="0" smtClean="0">
                <a:solidFill>
                  <a:srgbClr val="2D2E2B"/>
                </a:solidFill>
                <a:latin typeface="Trebuchet MS"/>
                <a:cs typeface="Trebuchet MS"/>
              </a:rPr>
              <a:t>Buzzer</a:t>
            </a:r>
            <a:endParaRPr sz="2750" dirty="0">
              <a:latin typeface="Trebuchet MS"/>
              <a:cs typeface="Trebuchet MS"/>
            </a:endParaRPr>
          </a:p>
        </p:txBody>
      </p:sp>
      <p:sp>
        <p:nvSpPr>
          <p:cNvPr id="12" name="object 12"/>
          <p:cNvSpPr txBox="1"/>
          <p:nvPr/>
        </p:nvSpPr>
        <p:spPr>
          <a:xfrm>
            <a:off x="648416" y="6703003"/>
            <a:ext cx="5705475" cy="3215624"/>
          </a:xfrm>
          <a:prstGeom prst="rect">
            <a:avLst/>
          </a:prstGeom>
        </p:spPr>
        <p:txBody>
          <a:bodyPr vert="horz" wrap="square" lIns="0" tIns="12065" rIns="0" bIns="0" rtlCol="0">
            <a:spAutoFit/>
          </a:bodyPr>
          <a:lstStyle/>
          <a:p>
            <a:pPr marL="746760" marR="743585" algn="ctr">
              <a:lnSpc>
                <a:spcPct val="118000"/>
              </a:lnSpc>
              <a:spcBef>
                <a:spcPts val="95"/>
              </a:spcBef>
            </a:pPr>
            <a:r>
              <a:rPr lang="en-US" sz="1750" spc="45" dirty="0">
                <a:solidFill>
                  <a:srgbClr val="8B52FF"/>
                </a:solidFill>
                <a:latin typeface="Georgia"/>
                <a:cs typeface="Georgia"/>
              </a:rPr>
              <a:t>RFID cards are passive devices that use radio waves for identification and data transfer, commonly used in access control and inventory management</a:t>
            </a:r>
            <a:r>
              <a:rPr lang="en-US" sz="1750" spc="45" dirty="0" smtClean="0">
                <a:solidFill>
                  <a:srgbClr val="8B52FF"/>
                </a:solidFill>
                <a:latin typeface="Georgia"/>
                <a:cs typeface="Georgia"/>
              </a:rPr>
              <a:t>.</a:t>
            </a:r>
          </a:p>
          <a:p>
            <a:pPr marL="746760" marR="743585" algn="ctr">
              <a:lnSpc>
                <a:spcPct val="118000"/>
              </a:lnSpc>
              <a:spcBef>
                <a:spcPts val="95"/>
              </a:spcBef>
            </a:pPr>
            <a:endParaRPr lang="en-US" sz="1750" spc="45" dirty="0">
              <a:solidFill>
                <a:srgbClr val="8B52FF"/>
              </a:solidFill>
              <a:latin typeface="Georgia"/>
              <a:cs typeface="Georgia"/>
            </a:endParaRPr>
          </a:p>
          <a:p>
            <a:pPr marL="746760" marR="743585" algn="ctr">
              <a:lnSpc>
                <a:spcPct val="118000"/>
              </a:lnSpc>
              <a:spcBef>
                <a:spcPts val="95"/>
              </a:spcBef>
            </a:pPr>
            <a:r>
              <a:rPr lang="en-US" sz="1750" dirty="0">
                <a:solidFill>
                  <a:srgbClr val="FFC000"/>
                </a:solidFill>
                <a:latin typeface="Georgia"/>
                <a:cs typeface="Georgia"/>
              </a:rPr>
              <a:t>NFC tags are a subset of RFID, enabling short-range wireless communication, often employed in smartphones for mobile payments, data sharing, and automation tasks.</a:t>
            </a:r>
            <a:endParaRPr sz="1750" dirty="0">
              <a:solidFill>
                <a:srgbClr val="FFC000"/>
              </a:solidFill>
              <a:latin typeface="Georgia"/>
              <a:cs typeface="Georgia"/>
            </a:endParaRPr>
          </a:p>
        </p:txBody>
      </p:sp>
      <p:sp>
        <p:nvSpPr>
          <p:cNvPr id="15" name="object 15"/>
          <p:cNvSpPr txBox="1"/>
          <p:nvPr/>
        </p:nvSpPr>
        <p:spPr>
          <a:xfrm>
            <a:off x="12714274" y="6318246"/>
            <a:ext cx="4561840" cy="2488566"/>
          </a:xfrm>
          <a:prstGeom prst="rect">
            <a:avLst/>
          </a:prstGeom>
        </p:spPr>
        <p:txBody>
          <a:bodyPr vert="horz" wrap="square" lIns="0" tIns="12700" rIns="0" bIns="0" rtlCol="0">
            <a:spAutoFit/>
          </a:bodyPr>
          <a:lstStyle/>
          <a:p>
            <a:pPr marL="12700" marR="5080" algn="ctr">
              <a:lnSpc>
                <a:spcPct val="116100"/>
              </a:lnSpc>
              <a:spcBef>
                <a:spcPts val="100"/>
              </a:spcBef>
            </a:pPr>
            <a:r>
              <a:rPr lang="en-US" sz="2000" dirty="0">
                <a:solidFill>
                  <a:srgbClr val="FFC000"/>
                </a:solidFill>
              </a:rPr>
              <a:t>A breadboard is a prototyping tool used in electronics to create temporary circuits. It consists of a grid of holes for inserting and connecting electronic components. Breadboards allow for experimentation without soldering, making them ideal for quick and reversible circuit design.</a:t>
            </a:r>
            <a:endParaRPr sz="2000" dirty="0">
              <a:solidFill>
                <a:srgbClr val="FFC000"/>
              </a:solidFill>
              <a:latin typeface="Trebuchet MS"/>
              <a:cs typeface="Trebuchet MS"/>
            </a:endParaRPr>
          </a:p>
        </p:txBody>
      </p:sp>
      <p:sp>
        <p:nvSpPr>
          <p:cNvPr id="16" name="object 16"/>
          <p:cNvSpPr txBox="1">
            <a:spLocks noGrp="1"/>
          </p:cNvSpPr>
          <p:nvPr>
            <p:ph type="title"/>
          </p:nvPr>
        </p:nvSpPr>
        <p:spPr>
          <a:xfrm>
            <a:off x="228600" y="1482792"/>
            <a:ext cx="6922770" cy="997709"/>
          </a:xfrm>
          <a:prstGeom prst="rect">
            <a:avLst/>
          </a:prstGeom>
        </p:spPr>
        <p:txBody>
          <a:bodyPr vert="horz" wrap="square" lIns="0" tIns="12700" rIns="0" bIns="0" rtlCol="0">
            <a:spAutoFit/>
          </a:bodyPr>
          <a:lstStyle/>
          <a:p>
            <a:pPr marL="12700">
              <a:spcBef>
                <a:spcPts val="100"/>
              </a:spcBef>
            </a:pPr>
            <a:r>
              <a:rPr lang="en-US" sz="2800" b="1" spc="-90" dirty="0">
                <a:solidFill>
                  <a:srgbClr val="04092F"/>
                </a:solidFill>
                <a:latin typeface="Arial"/>
                <a:cs typeface="Arial"/>
              </a:rPr>
              <a:t>R</a:t>
            </a:r>
            <a:r>
              <a:rPr lang="en-US" sz="2800" b="1" spc="-240" dirty="0">
                <a:solidFill>
                  <a:srgbClr val="04092F"/>
                </a:solidFill>
                <a:latin typeface="Arial"/>
                <a:cs typeface="Arial"/>
              </a:rPr>
              <a:t>F</a:t>
            </a:r>
            <a:r>
              <a:rPr lang="en-US" sz="2800" b="1" spc="-15" dirty="0">
                <a:solidFill>
                  <a:srgbClr val="04092F"/>
                </a:solidFill>
                <a:latin typeface="Arial"/>
                <a:cs typeface="Arial"/>
              </a:rPr>
              <a:t>ID</a:t>
            </a:r>
            <a:r>
              <a:rPr lang="en-US" sz="2800" b="1" spc="-215" dirty="0">
                <a:solidFill>
                  <a:srgbClr val="04092F"/>
                </a:solidFill>
                <a:latin typeface="Arial"/>
                <a:cs typeface="Arial"/>
              </a:rPr>
              <a:t> </a:t>
            </a:r>
            <a:r>
              <a:rPr lang="en-US" sz="2800" b="1" spc="50" dirty="0">
                <a:solidFill>
                  <a:srgbClr val="04092F"/>
                </a:solidFill>
                <a:latin typeface="Arial"/>
                <a:cs typeface="Arial"/>
              </a:rPr>
              <a:t>C</a:t>
            </a:r>
            <a:r>
              <a:rPr lang="en-US" sz="2800" b="1" spc="90" dirty="0">
                <a:solidFill>
                  <a:srgbClr val="04092F"/>
                </a:solidFill>
                <a:latin typeface="Arial"/>
                <a:cs typeface="Arial"/>
              </a:rPr>
              <a:t>a</a:t>
            </a:r>
            <a:r>
              <a:rPr lang="en-US" sz="2800" b="1" spc="204" dirty="0">
                <a:solidFill>
                  <a:srgbClr val="04092F"/>
                </a:solidFill>
                <a:latin typeface="Arial"/>
                <a:cs typeface="Arial"/>
              </a:rPr>
              <a:t>r</a:t>
            </a:r>
            <a:r>
              <a:rPr lang="en-US" sz="2800" b="1" spc="-85" dirty="0">
                <a:solidFill>
                  <a:srgbClr val="04092F"/>
                </a:solidFill>
                <a:latin typeface="Arial"/>
                <a:cs typeface="Arial"/>
              </a:rPr>
              <a:t>d</a:t>
            </a:r>
            <a:r>
              <a:rPr lang="en-US" sz="2800" b="1" spc="-215" dirty="0">
                <a:solidFill>
                  <a:srgbClr val="04092F"/>
                </a:solidFill>
                <a:latin typeface="Arial"/>
                <a:cs typeface="Arial"/>
              </a:rPr>
              <a:t> </a:t>
            </a:r>
            <a:r>
              <a:rPr lang="en-US" sz="2800" b="1" spc="10" dirty="0">
                <a:solidFill>
                  <a:srgbClr val="04092F"/>
                </a:solidFill>
                <a:latin typeface="Arial"/>
                <a:cs typeface="Arial"/>
              </a:rPr>
              <a:t>&amp;</a:t>
            </a:r>
            <a:r>
              <a:rPr lang="en-US" sz="2800" b="1" spc="-215" dirty="0">
                <a:solidFill>
                  <a:srgbClr val="04092F"/>
                </a:solidFill>
                <a:latin typeface="Arial"/>
                <a:cs typeface="Arial"/>
              </a:rPr>
              <a:t> </a:t>
            </a:r>
            <a:r>
              <a:rPr lang="en-US" sz="2800" b="1" spc="10" dirty="0">
                <a:solidFill>
                  <a:srgbClr val="04092F"/>
                </a:solidFill>
                <a:latin typeface="Arial"/>
                <a:cs typeface="Arial"/>
              </a:rPr>
              <a:t>N</a:t>
            </a:r>
            <a:r>
              <a:rPr lang="en-US" sz="2800" b="1" spc="-240" dirty="0">
                <a:solidFill>
                  <a:srgbClr val="04092F"/>
                </a:solidFill>
                <a:latin typeface="Arial"/>
                <a:cs typeface="Arial"/>
              </a:rPr>
              <a:t>F</a:t>
            </a:r>
            <a:r>
              <a:rPr lang="en-US" sz="2800" b="1" spc="55" dirty="0">
                <a:solidFill>
                  <a:srgbClr val="04092F"/>
                </a:solidFill>
                <a:latin typeface="Arial"/>
                <a:cs typeface="Arial"/>
              </a:rPr>
              <a:t>C</a:t>
            </a:r>
            <a:r>
              <a:rPr lang="en-US" sz="2800" b="1" spc="-215" dirty="0">
                <a:solidFill>
                  <a:srgbClr val="04092F"/>
                </a:solidFill>
                <a:latin typeface="Arial"/>
                <a:cs typeface="Arial"/>
              </a:rPr>
              <a:t> </a:t>
            </a:r>
            <a:r>
              <a:rPr lang="en-US" sz="2800" b="1" spc="290" dirty="0">
                <a:solidFill>
                  <a:srgbClr val="04092F"/>
                </a:solidFill>
                <a:latin typeface="Arial"/>
                <a:cs typeface="Arial"/>
              </a:rPr>
              <a:t>t</a:t>
            </a:r>
            <a:r>
              <a:rPr lang="en-US" sz="2800" b="1" spc="90" dirty="0">
                <a:solidFill>
                  <a:srgbClr val="04092F"/>
                </a:solidFill>
                <a:latin typeface="Arial"/>
                <a:cs typeface="Arial"/>
              </a:rPr>
              <a:t>a</a:t>
            </a:r>
            <a:r>
              <a:rPr lang="en-US" sz="2800" b="1" spc="-90" dirty="0">
                <a:solidFill>
                  <a:srgbClr val="04092F"/>
                </a:solidFill>
                <a:latin typeface="Arial"/>
                <a:cs typeface="Arial"/>
              </a:rPr>
              <a:t>g</a:t>
            </a:r>
            <a:r>
              <a:rPr lang="en-US" sz="2800" b="1" spc="-135" dirty="0">
                <a:solidFill>
                  <a:srgbClr val="04092F"/>
                </a:solidFill>
                <a:latin typeface="Arial"/>
                <a:cs typeface="Arial"/>
              </a:rPr>
              <a:t>s</a:t>
            </a:r>
            <a:r>
              <a:rPr lang="en-US" sz="3600" dirty="0">
                <a:latin typeface="Arial"/>
                <a:cs typeface="Arial"/>
              </a:rPr>
              <a:t/>
            </a:r>
            <a:br>
              <a:rPr lang="en-US" sz="3600" dirty="0">
                <a:latin typeface="Arial"/>
                <a:cs typeface="Arial"/>
              </a:rPr>
            </a:br>
            <a:endParaRPr sz="3600" dirty="0"/>
          </a:p>
        </p:txBody>
      </p:sp>
      <p:sp>
        <p:nvSpPr>
          <p:cNvPr id="17" name="object 17"/>
          <p:cNvSpPr txBox="1"/>
          <p:nvPr/>
        </p:nvSpPr>
        <p:spPr>
          <a:xfrm>
            <a:off x="13533785" y="1533972"/>
            <a:ext cx="2533015" cy="574040"/>
          </a:xfrm>
          <a:prstGeom prst="rect">
            <a:avLst/>
          </a:prstGeom>
        </p:spPr>
        <p:txBody>
          <a:bodyPr vert="horz" wrap="square" lIns="0" tIns="12700" rIns="0" bIns="0" rtlCol="0">
            <a:spAutoFit/>
          </a:bodyPr>
          <a:lstStyle/>
          <a:p>
            <a:pPr marL="12700">
              <a:lnSpc>
                <a:spcPct val="100000"/>
              </a:lnSpc>
              <a:spcBef>
                <a:spcPts val="100"/>
              </a:spcBef>
            </a:pPr>
            <a:r>
              <a:rPr lang="en-US" sz="3600" spc="60" dirty="0" smtClean="0">
                <a:latin typeface="Georgia"/>
                <a:cs typeface="Georgia"/>
              </a:rPr>
              <a:t>breadboard</a:t>
            </a:r>
            <a:endParaRPr sz="3600" dirty="0">
              <a:latin typeface="Georgia"/>
              <a:cs typeface="Georgia"/>
            </a:endParaRPr>
          </a:p>
        </p:txBody>
      </p:sp>
      <p:pic>
        <p:nvPicPr>
          <p:cNvPr id="1026" name="Picture 2" descr="Electronic Spices 840 Tie Point Solderless Breadboard, 840 Round Hole  Solderless Prototype Boar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19924" y="2269656"/>
            <a:ext cx="4931714" cy="33432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lectromagnetic Buzzer - 12V - PCB Mount - ComponentsTree.co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6194" y="2129933"/>
            <a:ext cx="4495800" cy="362273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2378" y="2129933"/>
            <a:ext cx="4911222" cy="3810000"/>
          </a:xfrm>
          <a:prstGeom prst="rect">
            <a:avLst/>
          </a:prstGeom>
        </p:spPr>
      </p:pic>
    </p:spTree>
    <p:extLst>
      <p:ext uri="{BB962C8B-B14F-4D97-AF65-F5344CB8AC3E}">
        <p14:creationId xmlns:p14="http://schemas.microsoft.com/office/powerpoint/2010/main" val="682772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267200" y="2452121"/>
            <a:ext cx="12799060" cy="6150658"/>
          </a:xfrm>
          <a:prstGeom prst="rect">
            <a:avLst/>
          </a:prstGeom>
        </p:spPr>
        <p:txBody>
          <a:bodyPr vert="horz" wrap="square" lIns="0" tIns="12065" rIns="0" bIns="0" rtlCol="0">
            <a:spAutoFit/>
          </a:bodyPr>
          <a:lstStyle/>
          <a:p>
            <a:pPr marL="12700" marR="183515">
              <a:lnSpc>
                <a:spcPct val="125600"/>
              </a:lnSpc>
              <a:spcBef>
                <a:spcPts val="95"/>
              </a:spcBef>
            </a:pPr>
            <a:r>
              <a:rPr lang="en-US" sz="2100" b="1" spc="-204" dirty="0">
                <a:solidFill>
                  <a:srgbClr val="2D2E2B"/>
                </a:solidFill>
                <a:latin typeface="Verdana"/>
                <a:cs typeface="Verdana"/>
              </a:rPr>
              <a:t>"In this project, </a:t>
            </a:r>
            <a:r>
              <a:rPr lang="en-US" sz="2100" b="1" spc="-204" dirty="0" smtClean="0">
                <a:solidFill>
                  <a:srgbClr val="2D2E2B"/>
                </a:solidFill>
                <a:latin typeface="Verdana"/>
                <a:cs typeface="Verdana"/>
              </a:rPr>
              <a:t>we've </a:t>
            </a:r>
            <a:r>
              <a:rPr lang="en-US" sz="2100" b="1" spc="-204" dirty="0">
                <a:solidFill>
                  <a:srgbClr val="2D2E2B"/>
                </a:solidFill>
                <a:latin typeface="Verdana"/>
                <a:cs typeface="Verdana"/>
              </a:rPr>
              <a:t>integrated a Raspberry Pi with an RFID Read/Write Module (RC522), a breadboard, LEDs, a buzzer, a micro servo, NFC tags, jumper wires, and the concept of blinking to create a secure access control system.</a:t>
            </a:r>
          </a:p>
          <a:p>
            <a:pPr marL="12700" marR="183515">
              <a:lnSpc>
                <a:spcPct val="125600"/>
              </a:lnSpc>
              <a:spcBef>
                <a:spcPts val="95"/>
              </a:spcBef>
            </a:pPr>
            <a:endParaRPr lang="en-US" sz="2100" b="1" spc="-204" dirty="0">
              <a:solidFill>
                <a:srgbClr val="2D2E2B"/>
              </a:solidFill>
              <a:latin typeface="Verdana"/>
              <a:cs typeface="Verdana"/>
            </a:endParaRPr>
          </a:p>
          <a:p>
            <a:pPr marL="12700" marR="183515">
              <a:lnSpc>
                <a:spcPct val="125600"/>
              </a:lnSpc>
              <a:spcBef>
                <a:spcPts val="95"/>
              </a:spcBef>
            </a:pPr>
            <a:r>
              <a:rPr lang="en-US" sz="2100" b="1" spc="-204" dirty="0">
                <a:solidFill>
                  <a:srgbClr val="2D2E2B"/>
                </a:solidFill>
                <a:latin typeface="Verdana"/>
                <a:cs typeface="Verdana"/>
              </a:rPr>
              <a:t>Upon starting the project, a prompt on a connected phone instructs the user to present their RFID card or NFC tag. The system is equipped with five distinct cards: three for entry, one for exit, and one for invalid users. Each card corresponds to a specific user or category.</a:t>
            </a:r>
          </a:p>
          <a:p>
            <a:pPr marL="12700" marR="183515">
              <a:lnSpc>
                <a:spcPct val="125600"/>
              </a:lnSpc>
              <a:spcBef>
                <a:spcPts val="95"/>
              </a:spcBef>
            </a:pPr>
            <a:endParaRPr lang="en-US" sz="2100" b="1" spc="-204" dirty="0">
              <a:solidFill>
                <a:srgbClr val="2D2E2B"/>
              </a:solidFill>
              <a:latin typeface="Verdana"/>
              <a:cs typeface="Verdana"/>
            </a:endParaRPr>
          </a:p>
          <a:p>
            <a:pPr marL="12700" marR="183515">
              <a:lnSpc>
                <a:spcPct val="125600"/>
              </a:lnSpc>
              <a:spcBef>
                <a:spcPts val="95"/>
              </a:spcBef>
            </a:pPr>
            <a:r>
              <a:rPr lang="en-US" sz="2100" b="1" spc="-204" dirty="0">
                <a:solidFill>
                  <a:srgbClr val="2D2E2B"/>
                </a:solidFill>
                <a:latin typeface="Verdana"/>
                <a:cs typeface="Verdana"/>
              </a:rPr>
              <a:t>When a user places their card on the reader, it triggers the system to open a door using the micro servo motor. Simultaneously, an LED associated with the user's card illuminates, providing a visual indication of the user's category. Additionally, a buzzer generates an audible signal to further confirm the card's status.</a:t>
            </a:r>
          </a:p>
          <a:p>
            <a:pPr marL="12700" marR="183515">
              <a:lnSpc>
                <a:spcPct val="125600"/>
              </a:lnSpc>
              <a:spcBef>
                <a:spcPts val="95"/>
              </a:spcBef>
            </a:pPr>
            <a:endParaRPr lang="en-US" sz="2100" b="1" spc="-204" dirty="0">
              <a:solidFill>
                <a:srgbClr val="2D2E2B"/>
              </a:solidFill>
              <a:latin typeface="Verdana"/>
              <a:cs typeface="Verdana"/>
            </a:endParaRPr>
          </a:p>
          <a:p>
            <a:pPr marL="12700" marR="183515">
              <a:lnSpc>
                <a:spcPct val="125600"/>
              </a:lnSpc>
              <a:spcBef>
                <a:spcPts val="95"/>
              </a:spcBef>
            </a:pPr>
            <a:r>
              <a:rPr lang="en-US" sz="2100" b="1" spc="-204" dirty="0">
                <a:solidFill>
                  <a:srgbClr val="2D2E2B"/>
                </a:solidFill>
                <a:latin typeface="Verdana"/>
                <a:cs typeface="Verdana"/>
              </a:rPr>
              <a:t>This project effectively manages access control through RFID/NFC technology, ensuring a secure and user-friendly experience while differentiating between valid and invalid users."</a:t>
            </a:r>
            <a:endParaRPr sz="2100" b="1" dirty="0">
              <a:latin typeface="Verdana"/>
              <a:cs typeface="Verdana"/>
            </a:endParaRPr>
          </a:p>
        </p:txBody>
      </p:sp>
      <p:pic>
        <p:nvPicPr>
          <p:cNvPr id="4" name="object 4"/>
          <p:cNvPicPr/>
          <p:nvPr/>
        </p:nvPicPr>
        <p:blipFill>
          <a:blip r:embed="rId2" cstate="print"/>
          <a:stretch>
            <a:fillRect/>
          </a:stretch>
        </p:blipFill>
        <p:spPr>
          <a:xfrm>
            <a:off x="6471610" y="8614278"/>
            <a:ext cx="1676399" cy="1672720"/>
          </a:xfrm>
          <a:prstGeom prst="rect">
            <a:avLst/>
          </a:prstGeom>
        </p:spPr>
      </p:pic>
      <p:pic>
        <p:nvPicPr>
          <p:cNvPr id="5" name="object 5"/>
          <p:cNvPicPr/>
          <p:nvPr/>
        </p:nvPicPr>
        <p:blipFill>
          <a:blip r:embed="rId3" cstate="print"/>
          <a:stretch>
            <a:fillRect/>
          </a:stretch>
        </p:blipFill>
        <p:spPr>
          <a:xfrm>
            <a:off x="15586578" y="203900"/>
            <a:ext cx="1676399" cy="1676399"/>
          </a:xfrm>
          <a:prstGeom prst="rect">
            <a:avLst/>
          </a:prstGeom>
        </p:spPr>
      </p:pic>
      <p:pic>
        <p:nvPicPr>
          <p:cNvPr id="6" name="object 6"/>
          <p:cNvPicPr/>
          <p:nvPr/>
        </p:nvPicPr>
        <p:blipFill>
          <a:blip r:embed="rId4" cstate="print"/>
          <a:stretch>
            <a:fillRect/>
          </a:stretch>
        </p:blipFill>
        <p:spPr>
          <a:xfrm>
            <a:off x="15712" y="6190216"/>
            <a:ext cx="3052296" cy="4089399"/>
          </a:xfrm>
          <a:prstGeom prst="rect">
            <a:avLst/>
          </a:prstGeom>
        </p:spPr>
      </p:pic>
      <p:sp>
        <p:nvSpPr>
          <p:cNvPr id="7" name="object 7"/>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254" dirty="0"/>
              <a:t>working</a:t>
            </a:r>
            <a:r>
              <a:rPr spc="-265" dirty="0"/>
              <a:t> </a:t>
            </a:r>
            <a:r>
              <a:rPr spc="150" dirty="0"/>
              <a:t>of</a:t>
            </a:r>
          </a:p>
        </p:txBody>
      </p:sp>
      <p:sp>
        <p:nvSpPr>
          <p:cNvPr id="8" name="object 8"/>
          <p:cNvSpPr txBox="1"/>
          <p:nvPr/>
        </p:nvSpPr>
        <p:spPr>
          <a:xfrm>
            <a:off x="364693" y="1180851"/>
            <a:ext cx="3223260" cy="1271270"/>
          </a:xfrm>
          <a:prstGeom prst="rect">
            <a:avLst/>
          </a:prstGeom>
        </p:spPr>
        <p:txBody>
          <a:bodyPr vert="horz" wrap="square" lIns="0" tIns="15875" rIns="0" bIns="0" rtlCol="0">
            <a:spAutoFit/>
          </a:bodyPr>
          <a:lstStyle/>
          <a:p>
            <a:pPr marL="12700">
              <a:lnSpc>
                <a:spcPct val="100000"/>
              </a:lnSpc>
              <a:spcBef>
                <a:spcPts val="125"/>
              </a:spcBef>
            </a:pPr>
            <a:r>
              <a:rPr sz="8150" spc="-10" dirty="0">
                <a:solidFill>
                  <a:srgbClr val="2D2E2B"/>
                </a:solidFill>
                <a:latin typeface="Georgia"/>
                <a:cs typeface="Georgia"/>
              </a:rPr>
              <a:t>project</a:t>
            </a:r>
            <a:endParaRPr sz="8150">
              <a:latin typeface="Georgia"/>
              <a:cs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810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ED531"/>
          </a:solidFill>
        </p:spPr>
        <p:txBody>
          <a:bodyPr wrap="square" lIns="0" tIns="0" rIns="0" bIns="0" rtlCol="0"/>
          <a:lstStyle/>
          <a:p>
            <a:endParaRPr/>
          </a:p>
        </p:txBody>
      </p:sp>
      <p:sp>
        <p:nvSpPr>
          <p:cNvPr id="3" name="object 3"/>
          <p:cNvSpPr/>
          <p:nvPr/>
        </p:nvSpPr>
        <p:spPr>
          <a:xfrm>
            <a:off x="11894349" y="0"/>
            <a:ext cx="6393815" cy="10287000"/>
          </a:xfrm>
          <a:custGeom>
            <a:avLst/>
            <a:gdLst/>
            <a:ahLst/>
            <a:cxnLst/>
            <a:rect l="l" t="t" r="r" b="b"/>
            <a:pathLst>
              <a:path w="6393815" h="10287000">
                <a:moveTo>
                  <a:pt x="6393649" y="10286999"/>
                </a:moveTo>
                <a:lnTo>
                  <a:pt x="0" y="10286999"/>
                </a:lnTo>
                <a:lnTo>
                  <a:pt x="0" y="0"/>
                </a:lnTo>
                <a:lnTo>
                  <a:pt x="6393649" y="0"/>
                </a:lnTo>
                <a:lnTo>
                  <a:pt x="6393649" y="10286999"/>
                </a:lnTo>
                <a:close/>
              </a:path>
            </a:pathLst>
          </a:custGeom>
          <a:solidFill>
            <a:srgbClr val="2D2E2B"/>
          </a:solidFill>
        </p:spPr>
        <p:txBody>
          <a:bodyPr wrap="square" lIns="0" tIns="0" rIns="0" bIns="0" rtlCol="0"/>
          <a:lstStyle/>
          <a:p>
            <a:endParaRPr/>
          </a:p>
        </p:txBody>
      </p:sp>
      <p:pic>
        <p:nvPicPr>
          <p:cNvPr id="4" name="object 4"/>
          <p:cNvPicPr/>
          <p:nvPr/>
        </p:nvPicPr>
        <p:blipFill>
          <a:blip r:embed="rId2" cstate="print"/>
          <a:stretch>
            <a:fillRect/>
          </a:stretch>
        </p:blipFill>
        <p:spPr>
          <a:xfrm>
            <a:off x="0" y="8890599"/>
            <a:ext cx="1189065" cy="1396400"/>
          </a:xfrm>
          <a:prstGeom prst="rect">
            <a:avLst/>
          </a:prstGeom>
        </p:spPr>
      </p:pic>
      <p:pic>
        <p:nvPicPr>
          <p:cNvPr id="5" name="object 5"/>
          <p:cNvPicPr/>
          <p:nvPr/>
        </p:nvPicPr>
        <p:blipFill>
          <a:blip r:embed="rId3" cstate="print"/>
          <a:stretch>
            <a:fillRect/>
          </a:stretch>
        </p:blipFill>
        <p:spPr>
          <a:xfrm>
            <a:off x="16635015" y="235664"/>
            <a:ext cx="1554293" cy="1589243"/>
          </a:xfrm>
          <a:prstGeom prst="rect">
            <a:avLst/>
          </a:prstGeom>
        </p:spPr>
      </p:pic>
      <p:sp>
        <p:nvSpPr>
          <p:cNvPr id="7" name="object 7"/>
          <p:cNvSpPr txBox="1">
            <a:spLocks noGrp="1"/>
          </p:cNvSpPr>
          <p:nvPr>
            <p:ph type="title"/>
          </p:nvPr>
        </p:nvSpPr>
        <p:spPr>
          <a:xfrm>
            <a:off x="12332498" y="4284938"/>
            <a:ext cx="5517515" cy="1028065"/>
          </a:xfrm>
          <a:prstGeom prst="rect">
            <a:avLst/>
          </a:prstGeom>
        </p:spPr>
        <p:txBody>
          <a:bodyPr vert="horz" wrap="square" lIns="0" tIns="15875" rIns="0" bIns="0" rtlCol="0">
            <a:spAutoFit/>
          </a:bodyPr>
          <a:lstStyle/>
          <a:p>
            <a:pPr marL="12700">
              <a:lnSpc>
                <a:spcPct val="100000"/>
              </a:lnSpc>
              <a:spcBef>
                <a:spcPts val="125"/>
              </a:spcBef>
            </a:pPr>
            <a:r>
              <a:rPr lang="en-US" sz="6550" spc="20" dirty="0" smtClean="0">
                <a:solidFill>
                  <a:srgbClr val="FED531"/>
                </a:solidFill>
              </a:rPr>
              <a:t>Flowchart</a:t>
            </a:r>
            <a:endParaRPr sz="655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465859"/>
            <a:ext cx="8001000" cy="93854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810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ED531"/>
          </a:solidFill>
        </p:spPr>
        <p:txBody>
          <a:bodyPr wrap="square" lIns="0" tIns="0" rIns="0" bIns="0" rtlCol="0"/>
          <a:lstStyle/>
          <a:p>
            <a:endParaRPr/>
          </a:p>
        </p:txBody>
      </p:sp>
      <p:sp>
        <p:nvSpPr>
          <p:cNvPr id="3" name="object 3"/>
          <p:cNvSpPr/>
          <p:nvPr/>
        </p:nvSpPr>
        <p:spPr>
          <a:xfrm>
            <a:off x="11894349" y="0"/>
            <a:ext cx="6393815" cy="10287000"/>
          </a:xfrm>
          <a:custGeom>
            <a:avLst/>
            <a:gdLst/>
            <a:ahLst/>
            <a:cxnLst/>
            <a:rect l="l" t="t" r="r" b="b"/>
            <a:pathLst>
              <a:path w="6393815" h="10287000">
                <a:moveTo>
                  <a:pt x="6393649" y="10286999"/>
                </a:moveTo>
                <a:lnTo>
                  <a:pt x="0" y="10286999"/>
                </a:lnTo>
                <a:lnTo>
                  <a:pt x="0" y="0"/>
                </a:lnTo>
                <a:lnTo>
                  <a:pt x="6393649" y="0"/>
                </a:lnTo>
                <a:lnTo>
                  <a:pt x="6393649" y="10286999"/>
                </a:lnTo>
                <a:close/>
              </a:path>
            </a:pathLst>
          </a:custGeom>
          <a:solidFill>
            <a:srgbClr val="2D2E2B"/>
          </a:solidFill>
        </p:spPr>
        <p:txBody>
          <a:bodyPr wrap="square" lIns="0" tIns="0" rIns="0" bIns="0" rtlCol="0"/>
          <a:lstStyle/>
          <a:p>
            <a:endParaRPr/>
          </a:p>
        </p:txBody>
      </p:sp>
      <p:pic>
        <p:nvPicPr>
          <p:cNvPr id="4" name="object 4"/>
          <p:cNvPicPr/>
          <p:nvPr/>
        </p:nvPicPr>
        <p:blipFill>
          <a:blip r:embed="rId2" cstate="print"/>
          <a:stretch>
            <a:fillRect/>
          </a:stretch>
        </p:blipFill>
        <p:spPr>
          <a:xfrm>
            <a:off x="0" y="8890599"/>
            <a:ext cx="1189065" cy="1396400"/>
          </a:xfrm>
          <a:prstGeom prst="rect">
            <a:avLst/>
          </a:prstGeom>
        </p:spPr>
      </p:pic>
      <p:pic>
        <p:nvPicPr>
          <p:cNvPr id="5" name="object 5"/>
          <p:cNvPicPr/>
          <p:nvPr/>
        </p:nvPicPr>
        <p:blipFill>
          <a:blip r:embed="rId3" cstate="print"/>
          <a:stretch>
            <a:fillRect/>
          </a:stretch>
        </p:blipFill>
        <p:spPr>
          <a:xfrm>
            <a:off x="16635015" y="235664"/>
            <a:ext cx="1554293" cy="1589243"/>
          </a:xfrm>
          <a:prstGeom prst="rect">
            <a:avLst/>
          </a:prstGeom>
        </p:spPr>
      </p:pic>
      <p:sp>
        <p:nvSpPr>
          <p:cNvPr id="7" name="object 7"/>
          <p:cNvSpPr txBox="1">
            <a:spLocks noGrp="1"/>
          </p:cNvSpPr>
          <p:nvPr>
            <p:ph type="title"/>
          </p:nvPr>
        </p:nvSpPr>
        <p:spPr>
          <a:xfrm>
            <a:off x="11881649" y="4351354"/>
            <a:ext cx="5517515" cy="1028065"/>
          </a:xfrm>
          <a:prstGeom prst="rect">
            <a:avLst/>
          </a:prstGeom>
        </p:spPr>
        <p:txBody>
          <a:bodyPr vert="horz" wrap="square" lIns="0" tIns="15875" rIns="0" bIns="0" rtlCol="0">
            <a:spAutoFit/>
          </a:bodyPr>
          <a:lstStyle/>
          <a:p>
            <a:pPr marL="12700">
              <a:lnSpc>
                <a:spcPct val="100000"/>
              </a:lnSpc>
              <a:spcBef>
                <a:spcPts val="125"/>
              </a:spcBef>
            </a:pPr>
            <a:r>
              <a:rPr sz="6550" spc="20" dirty="0">
                <a:solidFill>
                  <a:srgbClr val="FED531"/>
                </a:solidFill>
              </a:rPr>
              <a:t>Block</a:t>
            </a:r>
            <a:r>
              <a:rPr sz="6550" spc="-245" dirty="0">
                <a:solidFill>
                  <a:srgbClr val="FED531"/>
                </a:solidFill>
              </a:rPr>
              <a:t> </a:t>
            </a:r>
            <a:r>
              <a:rPr sz="6550" spc="40" dirty="0">
                <a:solidFill>
                  <a:srgbClr val="FED531"/>
                </a:solidFill>
              </a:rPr>
              <a:t>Diagram</a:t>
            </a:r>
            <a:endParaRPr sz="655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532" y="1824907"/>
            <a:ext cx="11064067" cy="6976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5476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427</TotalTime>
  <Words>1128</Words>
  <Application>Microsoft Office PowerPoint</Application>
  <PresentationFormat>Custom</PresentationFormat>
  <Paragraphs>217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PROJECT</vt:lpstr>
      <vt:lpstr>Group members</vt:lpstr>
      <vt:lpstr>Objective</vt:lpstr>
      <vt:lpstr>Components Used</vt:lpstr>
      <vt:lpstr>RFID Read/Write Module (RC522)</vt:lpstr>
      <vt:lpstr>RFID Card &amp; NFC tags </vt:lpstr>
      <vt:lpstr>working of</vt:lpstr>
      <vt:lpstr>Flowchart</vt:lpstr>
      <vt:lpstr>Block Diagram</vt:lpstr>
      <vt:lpstr>PowerPoint Presentation</vt:lpstr>
      <vt:lpstr>PowerPoint Presentation</vt:lpstr>
      <vt:lpstr>APPLICATIONS OF PROJECT</vt:lpstr>
      <vt:lpstr>Benefits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amandeepsaroa13</dc:creator>
  <cp:keywords>DAFRF1d9ghU,BADQjKy6lyI</cp:keywords>
  <cp:lastModifiedBy>DELL</cp:lastModifiedBy>
  <cp:revision>28</cp:revision>
  <dcterms:created xsi:type="dcterms:W3CDTF">2023-10-31T10:42:19Z</dcterms:created>
  <dcterms:modified xsi:type="dcterms:W3CDTF">2023-11-15T09:17:49Z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2023-10-28T00:00:00Z</vt:filetime>
  </property>
  <property fmtid="{D5CDD505-2E9C-101B-9397-08002B2CF9AE}" pid="3" name="Creator">
    <vt:lpwstr>Canva</vt:lpwstr>
  </property>
  <property fmtid="{D5CDD505-2E9C-101B-9397-08002B2CF9AE}" pid="4" name="LastSaved">
    <vt:filetime>2023-10-31T00:00:00Z</vt:filetime>
  </property>
</Properties>
</file>