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7"/>
  </p:notesMasterIdLst>
  <p:sldIdLst>
    <p:sldId id="257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8A0"/>
    <a:srgbClr val="344529"/>
    <a:srgbClr val="2B3922"/>
    <a:srgbClr val="2E3722"/>
    <a:srgbClr val="FCF7F1"/>
    <a:srgbClr val="B8D233"/>
    <a:srgbClr val="5CC6D6"/>
    <a:srgbClr val="F8D22F"/>
    <a:srgbClr val="F03F2B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45056-9A47-4763-A5F8-33D5BF893923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28D0F-AF15-4BEE-8F5B-C252E552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68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8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10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547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07317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304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452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816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9373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503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5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4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2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0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9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2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4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2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06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8330" y="2470868"/>
            <a:ext cx="6693762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Image scraping and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By Priyanka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4075-E1A6-41B1-B164-9830B948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2" y="577006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Performance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30C3FF-F855-4EAB-B825-984C2E396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41618"/>
              </p:ext>
            </p:extLst>
          </p:nvPr>
        </p:nvGraphicFramePr>
        <p:xfrm>
          <a:off x="2673470" y="3176064"/>
          <a:ext cx="6090920" cy="166856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045460">
                  <a:extLst>
                    <a:ext uri="{9D8B030D-6E8A-4147-A177-3AD203B41FA5}">
                      <a16:colId xmlns:a16="http://schemas.microsoft.com/office/drawing/2014/main" val="1581906381"/>
                    </a:ext>
                  </a:extLst>
                </a:gridCol>
                <a:gridCol w="3045460">
                  <a:extLst>
                    <a:ext uri="{9D8B030D-6E8A-4147-A177-3AD203B41FA5}">
                      <a16:colId xmlns:a16="http://schemas.microsoft.com/office/drawing/2014/main" val="2360181897"/>
                    </a:ext>
                  </a:extLst>
                </a:gridCol>
              </a:tblGrid>
              <a:tr h="5561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Error Metrics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Result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6968596"/>
                  </a:ext>
                </a:extLst>
              </a:tr>
              <a:tr h="5561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Accuracy Score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0.9366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1507498"/>
                  </a:ext>
                </a:extLst>
              </a:tr>
              <a:tr h="5561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F1 Score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0.9367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11708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25A4455-04C3-4A70-B342-338DC6F24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665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E9A86-EA1B-4089-B9BD-6C9D02A002B9}"/>
              </a:ext>
            </a:extLst>
          </p:cNvPr>
          <p:cNvSpPr txBox="1"/>
          <p:nvPr/>
        </p:nvSpPr>
        <p:spPr>
          <a:xfrm>
            <a:off x="1225119" y="1761384"/>
            <a:ext cx="8078680" cy="126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model was able to classify the images into the categories fairly well as we got the accuracy score and f1 score of 0.94 each.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3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A7AC-ADB4-4B4C-8B73-58E3F49A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24A84-D1F1-4571-89AF-18C8E7A6D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Successfully built an end-to-end deep learning model which could classify Saree, Trouser and Jeans with good accuracy.</a:t>
            </a:r>
          </a:p>
        </p:txBody>
      </p:sp>
    </p:spTree>
    <p:extLst>
      <p:ext uri="{BB962C8B-B14F-4D97-AF65-F5344CB8AC3E}">
        <p14:creationId xmlns:p14="http://schemas.microsoft.com/office/powerpoint/2010/main" val="347126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96A5-E195-48D9-A541-ECF0AABC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32" y="2343662"/>
            <a:ext cx="6491536" cy="1400530"/>
          </a:xfrm>
        </p:spPr>
        <p:txBody>
          <a:bodyPr/>
          <a:lstStyle/>
          <a:p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895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60EF-CA43-42D2-940E-7F373A3B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3A5B-7856-4EB6-B719-74427068B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46891"/>
            <a:ext cx="8946541" cy="419548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What is Image classification?</a:t>
            </a:r>
          </a:p>
          <a:p>
            <a:pPr marL="0" indent="0">
              <a:buNone/>
            </a:pPr>
            <a:r>
              <a:rPr lang="en-IN" dirty="0"/>
              <a:t>	Ability of a computer to analyse an image and identify the class  	image falls under. It is supervised learning problem.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Background</a:t>
            </a:r>
          </a:p>
          <a:p>
            <a:pPr marL="0" indent="0">
              <a:buNone/>
            </a:pPr>
            <a:r>
              <a:rPr lang="en-IN" dirty="0"/>
              <a:t>	Earlier raw pixel data used by computer to classify image. This 	method was not feasible as two similar pictures could look way 	different due to many factors.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Deep learning enters</a:t>
            </a:r>
          </a:p>
          <a:p>
            <a:pPr marL="0" indent="0">
              <a:buNone/>
            </a:pPr>
            <a:r>
              <a:rPr lang="en-IN" dirty="0"/>
              <a:t>	Deep learning made this work easier by passing image through  	hidden layer of nodes. Image classification become easier with 	deep learning.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88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DA0A-0B1C-4A91-91A2-8986F9B0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0405-C84E-4FEC-8DBC-4FEC5CFA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Images of saree, men jeans and men trouser from amazon are scraped using selenium for the project.</a:t>
            </a:r>
          </a:p>
          <a:p>
            <a:r>
              <a:rPr lang="en-IN" dirty="0"/>
              <a:t>Images were stored in two different folders of test and train each having three subfolders containing image belonging to each class.</a:t>
            </a:r>
          </a:p>
          <a:p>
            <a:r>
              <a:rPr lang="en-IN" dirty="0"/>
              <a:t>These three subfolders would serve as three categorical classes when uploaded. </a:t>
            </a:r>
          </a:p>
        </p:txBody>
      </p:sp>
    </p:spTree>
    <p:extLst>
      <p:ext uri="{BB962C8B-B14F-4D97-AF65-F5344CB8AC3E}">
        <p14:creationId xmlns:p14="http://schemas.microsoft.com/office/powerpoint/2010/main" val="130654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Visualization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E94240-BF42-4693-9BAE-F59EB42716F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9307"/>
          <a:stretch/>
        </p:blipFill>
        <p:spPr bwMode="auto">
          <a:xfrm>
            <a:off x="526516" y="3179154"/>
            <a:ext cx="3317515" cy="22530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1EF7D7-8E69-4C6D-93D2-E4F71B9281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95565" y="3179154"/>
            <a:ext cx="3317515" cy="2253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F4A488-F6E8-4326-8841-475EAACB6C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61793" y="3179154"/>
            <a:ext cx="3317513" cy="2253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0EB036-3B77-4420-8848-9AB3E9CC30B7}"/>
              </a:ext>
            </a:extLst>
          </p:cNvPr>
          <p:cNvSpPr txBox="1"/>
          <p:nvPr/>
        </p:nvSpPr>
        <p:spPr>
          <a:xfrm>
            <a:off x="429340" y="1965088"/>
            <a:ext cx="1104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</a:t>
            </a:r>
            <a:r>
              <a:rPr lang="en-IN" dirty="0" err="1"/>
              <a:t>os</a:t>
            </a:r>
            <a:r>
              <a:rPr lang="en-IN" dirty="0"/>
              <a:t> module we have extracted the folders and used open cv method to load the random 5 images from the folders. Images appeared as shown below.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DE00-466E-4989-B30C-DDC44A7C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Loading The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A70683-E3B9-420F-9C51-A13E406330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4" y="2712832"/>
            <a:ext cx="8947150" cy="3284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020C71-38A1-4B3E-9F54-72925F245EF6}"/>
              </a:ext>
            </a:extLst>
          </p:cNvPr>
          <p:cNvSpPr txBox="1"/>
          <p:nvPr/>
        </p:nvSpPr>
        <p:spPr>
          <a:xfrm>
            <a:off x="979025" y="1668582"/>
            <a:ext cx="1005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Below function was called to load the train and test dataset in the notebook.</a:t>
            </a:r>
          </a:p>
          <a:p>
            <a:r>
              <a:rPr lang="en-IN" dirty="0"/>
              <a:t>The function returned image in array form and class to which the image belongs.</a:t>
            </a:r>
          </a:p>
        </p:txBody>
      </p:sp>
    </p:spTree>
    <p:extLst>
      <p:ext uri="{BB962C8B-B14F-4D97-AF65-F5344CB8AC3E}">
        <p14:creationId xmlns:p14="http://schemas.microsoft.com/office/powerpoint/2010/main" val="120485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FF13-99D8-4339-9A8F-3893F0F4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Splitting data into train and test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555DA-EBE6-40FA-BF98-C4B9BAF5C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168" y="1559329"/>
            <a:ext cx="8946541" cy="4195481"/>
          </a:xfrm>
        </p:spPr>
        <p:txBody>
          <a:bodyPr/>
          <a:lstStyle/>
          <a:p>
            <a:r>
              <a:rPr lang="en-IN" dirty="0"/>
              <a:t>A dictionary was created to map each class label to integer representation and further these representations were used to build labels as shown below.</a:t>
            </a:r>
          </a:p>
          <a:p>
            <a:r>
              <a:rPr lang="en-IN" dirty="0" err="1"/>
              <a:t>Image_array</a:t>
            </a:r>
            <a:r>
              <a:rPr lang="en-IN" dirty="0"/>
              <a:t> was used as </a:t>
            </a:r>
            <a:r>
              <a:rPr lang="en-IN" dirty="0" err="1"/>
              <a:t>x_train</a:t>
            </a:r>
            <a:r>
              <a:rPr lang="en-IN" dirty="0"/>
              <a:t> and class labels were </a:t>
            </a:r>
            <a:r>
              <a:rPr lang="en-IN" dirty="0" err="1"/>
              <a:t>y_train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8BC633B-F97D-4F38-A40D-071275DEF2F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57" y="3260397"/>
            <a:ext cx="8947150" cy="18043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B9EAA-D006-4375-814E-FF07AFC3D8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5762" y="5064752"/>
            <a:ext cx="8946540" cy="7181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723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9685-E8E5-47D0-9D04-DDB4F553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C696-3F16-4B77-B130-2C8137DED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340" y="1600157"/>
            <a:ext cx="8946541" cy="4987074"/>
          </a:xfrm>
        </p:spPr>
        <p:txBody>
          <a:bodyPr>
            <a:normAutofit fontScale="62500" lnSpcReduction="20000"/>
          </a:bodyPr>
          <a:lstStyle/>
          <a:p>
            <a:r>
              <a:rPr lang="en-IN" sz="2200" dirty="0"/>
              <a:t>Building a </a:t>
            </a:r>
            <a:r>
              <a:rPr lang="en-IN" sz="2600" dirty="0"/>
              <a:t>convolutional</a:t>
            </a:r>
            <a:r>
              <a:rPr lang="en-IN" sz="2200" dirty="0"/>
              <a:t> neural network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sz="2500" dirty="0"/>
              <a:t>The model type that we will be using is Sequential.</a:t>
            </a:r>
          </a:p>
          <a:p>
            <a:r>
              <a:rPr lang="en-US" sz="2500" dirty="0"/>
              <a:t> We have 2 Conv2D layers first layer with 32 nodes and second with 64 nodes.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5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activation function we will be using for convolutional layers is </a:t>
            </a:r>
            <a:r>
              <a:rPr lang="en-IN" sz="25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IN" sz="25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or Rectified Linear Activation.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5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between the Conv2D layers and the dense layer, there is a ‘Flatten’ layer. Flatten serves as a connection between the convolution and dense layers.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5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have 3 nodes in our output layer, one for each possible outcome (0-2).</a:t>
            </a:r>
            <a:endParaRPr lang="en-IN" sz="25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5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activation is ‘</a:t>
            </a:r>
            <a:r>
              <a:rPr lang="en-IN" sz="25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IN" sz="25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’. </a:t>
            </a:r>
            <a:endParaRPr lang="en-US" sz="25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07D47-3C69-4DAA-ACC0-D4DC1CEF2C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3992" y="1993007"/>
            <a:ext cx="7786944" cy="143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3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B7E5-2271-4165-9453-CFF5BBB3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…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08AA-F872-4E5D-A4B3-1C82B714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780" y="1431482"/>
            <a:ext cx="8946541" cy="4195481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Next, we need to compile our model. Compiling the model takes three parameters: optimizer, loss and metrics.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optimizer controls the learning rate. We have used ‘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as our optimizer.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use ‘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sparse_categorical_crossentropy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for our loss function. This is the most common choice for integer type classification.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‘accuracy’ metric is used to see the accuracy score of the model.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training -  using the fit() method we fit the training data using 25 epochs.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19 epochs accuracy score of 1 was achieved.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67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0C10-6D54-4956-B1EE-91B8F062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Predicting with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9C51-F979-434A-9212-F1950896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predict method to predict the classes.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Results are in array, index of the highest number is the model prediction.</a:t>
            </a:r>
          </a:p>
          <a:p>
            <a:r>
              <a:rPr lang="en-IN" dirty="0"/>
              <a:t>Index of the highest numbers are 0, 0, 0, 0, 0 which are also the actual labels.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32D30-5570-4D72-ADAB-3A342292EB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8998" y="2530672"/>
            <a:ext cx="5731510" cy="15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51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278</TotalTime>
  <Words>589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Wingdings 3</vt:lpstr>
      <vt:lpstr>Ion</vt:lpstr>
      <vt:lpstr>Image scraping and classification</vt:lpstr>
      <vt:lpstr>Introduction</vt:lpstr>
      <vt:lpstr>Dataset</vt:lpstr>
      <vt:lpstr>Visualization </vt:lpstr>
      <vt:lpstr>Loading The Dataset</vt:lpstr>
      <vt:lpstr>Splitting data into train and test</vt:lpstr>
      <vt:lpstr>Model Training and Testing</vt:lpstr>
      <vt:lpstr>…contd</vt:lpstr>
      <vt:lpstr>Predicting with CNN</vt:lpstr>
      <vt:lpstr>Performance Metrics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scraping and classification</dc:title>
  <dc:creator>Priyanka Sejwal</dc:creator>
  <cp:lastModifiedBy>Priyanka Sejwal</cp:lastModifiedBy>
  <cp:revision>22</cp:revision>
  <dcterms:created xsi:type="dcterms:W3CDTF">2021-07-24T05:18:52Z</dcterms:created>
  <dcterms:modified xsi:type="dcterms:W3CDTF">2021-07-24T09:57:48Z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