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137-2B81-4555-87F1-9336F851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074C-6CA2-4ED7-9B74-A04A865F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BBA9-97B4-4CF5-AAEF-DAD042A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3BC6-178D-4A7F-AF3A-539A804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766A-7289-4A4F-812B-AAEB7FEF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29D9-ED46-449C-B424-01D9B0CD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B009-8349-46E6-9363-2D14DAC9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C978-5A73-419E-9D36-C625BE3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DDEB-9E23-4ED4-9923-9D70F16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3003-6067-44E7-B8DD-D585D1F8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BC60-0D65-463D-B6A5-842A40C5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72C99-C820-42B6-A983-4F55EEAE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1899-10F6-4DC4-9701-8B010E2D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293B-5FC0-4AE1-B027-2B45C12D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32E6-3321-48F8-893B-AE4228D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18E0-CFA7-47B8-96AB-9376C368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515B-2D3B-4EA4-8E99-994CE83B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BCC4-2743-4AFA-B9E9-01E46E6E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EA02-DB37-4D79-AA33-EA630F0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885F-1AE3-4461-AE48-F2284E8A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B69D-3B4F-4AEC-B50C-73B2FF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89AE-55D3-4FDE-B0FC-12A29B8F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E730-1488-411B-BEF7-0D1EFF09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5EE64-E581-480A-933E-239BD9B2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BDCA-AAE6-4C22-B726-29B2836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9F6-17A3-42A7-BE36-9C9487A9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9281-45B8-44CC-8E91-D9B2A0D18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BC84A-489D-4090-8054-92037F96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9BB42-C82A-43DE-88DB-2F9FD5C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646EE-B2A6-440D-8F0F-9A29D784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05D9-6A4B-43D1-A852-D7C0434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DD7-EAD9-4CBF-9CE1-3F4ABCB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E65D-3389-4CCF-BEE8-C0BB1D82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3AF46-B722-4497-9F48-B71F2A18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BC0CD-DD5D-4109-AA64-DAC8A0A5D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7E3EA-A719-467E-909D-79261890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0D1A2-D1B6-4C23-8DD3-817A7F41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BF327-9E3E-44DB-B690-C55C6333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46277-1862-4975-820C-3E78DFC0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54B7-190A-4532-AAD4-7C6375D5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0E22-0356-40A3-8914-2DF6E44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B85C6-F2D3-4B03-A5E4-697B97C7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F865A-7790-4980-B06C-19AD3B0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4EEB-E67C-42BA-89E9-8177A6F1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B8F78-654D-458F-8398-342AF04D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FB31-BCC7-4082-84A6-24FC8F9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6E2C-8F5E-4954-A445-82E2394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ECC2-46B2-48CE-A327-1CF7649B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E5613-B767-4936-8E96-ABF7FB6A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CDE4-DFC9-45E8-86B1-C9EA68C5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A39D0-E1E2-4DB5-8672-454CD5F2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2F1F-EFA9-4F53-B7CA-379DE1D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2A40-8DF0-47C9-9FE4-0BE54B84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CFC34-172C-422A-A24B-7361C7F4B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B3C7-E529-42DD-ADC8-2A0A552D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8A54-553D-411F-AFB0-3883E7A9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CBF1F-03E6-4304-B5CA-4FB350F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5B20-24C1-46D4-9E5F-BE91B85C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1025D-AFCD-4EAC-8607-362194A6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D41E-359A-423B-A54D-777195E3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D662-AE2E-404C-B693-E91CF856A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DE02-FD29-41A2-B2CF-297E6C193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288F-7BFF-4DE3-97E2-DAC0DF2C4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DevOps Tools: Git &amp;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Key Tools in the DevOps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vs Waterfall – 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Agile is iterative; Waterfall is sequential.</a:t>
            </a:r>
          </a:p>
          <a:p>
            <a:pPr marL="0" indent="0">
              <a:buNone/>
            </a:pPr>
            <a:r>
              <a:rPr dirty="0"/>
              <a:t>• Agile involves ongoing client feedback; Waterfall defines requirements early.</a:t>
            </a:r>
          </a:p>
          <a:p>
            <a:pPr marL="0" indent="0">
              <a:buNone/>
            </a:pPr>
            <a:r>
              <a:rPr dirty="0"/>
              <a:t>• Agile allows changes anytime; Waterfall is rigid.</a:t>
            </a:r>
          </a:p>
          <a:p>
            <a:pPr marL="0" indent="0">
              <a:buNone/>
            </a:pPr>
            <a:r>
              <a:rPr dirty="0"/>
              <a:t>• Agile delivers frequently; Waterfall delivers at the end.</a:t>
            </a:r>
          </a:p>
          <a:p>
            <a:pPr marL="0" indent="0">
              <a:buNone/>
            </a:pPr>
            <a:r>
              <a:rPr dirty="0"/>
              <a:t>• Agile focuses on collaboration; Waterfall on documentation.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Git and Linux are essential in DevOps.</a:t>
            </a:r>
          </a:p>
          <a:p>
            <a:pPr marL="0" indent="0">
              <a:buNone/>
            </a:pPr>
            <a:r>
              <a:rPr dirty="0"/>
              <a:t>• Agile and Waterfall are contrasting development methodologies.</a:t>
            </a:r>
          </a:p>
          <a:p>
            <a:pPr marL="0" indent="0">
              <a:buNone/>
            </a:pPr>
            <a:r>
              <a:rPr dirty="0"/>
              <a:t>• Understanding tools and methodologies improves collaboration and delivery.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https://git-scm.com</a:t>
            </a:r>
          </a:p>
          <a:p>
            <a:pPr marL="0" indent="0">
              <a:buNone/>
            </a:pPr>
            <a:r>
              <a:rPr dirty="0"/>
              <a:t>• https://linux.org</a:t>
            </a:r>
          </a:p>
          <a:p>
            <a:pPr marL="0" indent="0">
              <a:buNone/>
            </a:pPr>
            <a:r>
              <a:rPr dirty="0"/>
              <a:t>• https://agilemanifesto.org</a:t>
            </a:r>
          </a:p>
          <a:p>
            <a:pPr marL="0" indent="0">
              <a:buNone/>
            </a:pPr>
            <a:r>
              <a:rPr dirty="0"/>
              <a:t>• https://en.wikipedia.org/wiki/Waterfall_model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DevOps is a set of practices that combines software development (Dev) and IT operations (Ops).</a:t>
            </a:r>
          </a:p>
          <a:p>
            <a:pPr marL="0" indent="0">
              <a:buNone/>
            </a:pPr>
            <a:r>
              <a:rPr dirty="0"/>
              <a:t>• Aims to shorten the development lifecycle and deliver high-quality software continuously.</a:t>
            </a:r>
          </a:p>
          <a:p>
            <a:pPr marL="0" indent="0">
              <a:buNone/>
            </a:pPr>
            <a:r>
              <a:rPr dirty="0"/>
              <a:t>• Core Practices: Continuous Integration, Continuous Delivery (CI/CD), Monitoring, Collaboration.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DevOps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DevOps Tool Categories:</a:t>
            </a:r>
          </a:p>
          <a:p>
            <a:pPr marL="0" indent="0">
              <a:buNone/>
            </a:pPr>
            <a:r>
              <a:rPr dirty="0"/>
              <a:t>• Version Control: Git</a:t>
            </a:r>
          </a:p>
          <a:p>
            <a:pPr marL="0" indent="0">
              <a:buNone/>
            </a:pPr>
            <a:r>
              <a:rPr dirty="0"/>
              <a:t>• Operating Systems: Linux</a:t>
            </a:r>
          </a:p>
          <a:p>
            <a:pPr marL="0" indent="0">
              <a:buNone/>
            </a:pPr>
            <a:r>
              <a:rPr dirty="0"/>
              <a:t>• CI/CD: Jenkins, GitHub Actions</a:t>
            </a:r>
          </a:p>
          <a:p>
            <a:pPr marL="0" indent="0">
              <a:buNone/>
            </a:pPr>
            <a:r>
              <a:rPr dirty="0"/>
              <a:t>• Configuration Management: Ansible, Puppet</a:t>
            </a:r>
          </a:p>
          <a:p>
            <a:pPr marL="0" indent="0">
              <a:buNone/>
            </a:pPr>
            <a:r>
              <a:rPr dirty="0"/>
              <a:t>• Monitoring: Prometheus, Grafana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–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Distributed version control system.</a:t>
            </a:r>
          </a:p>
          <a:p>
            <a:pPr marL="0" indent="0">
              <a:buNone/>
            </a:pPr>
            <a:r>
              <a:rPr dirty="0"/>
              <a:t>• Tracks changes in source code during software development.</a:t>
            </a:r>
          </a:p>
          <a:p>
            <a:pPr marL="0" indent="0">
              <a:buNone/>
            </a:pPr>
            <a:r>
              <a:rPr dirty="0"/>
              <a:t>• Key Commands: git </a:t>
            </a:r>
            <a:r>
              <a:rPr dirty="0" err="1"/>
              <a:t>init</a:t>
            </a:r>
            <a:r>
              <a:rPr dirty="0"/>
              <a:t>, git clone, git commit, git push.</a:t>
            </a:r>
          </a:p>
          <a:p>
            <a:pPr marL="0" indent="0">
              <a:buNone/>
            </a:pPr>
            <a:r>
              <a:rPr dirty="0"/>
              <a:t>• Integrates with platforms like GitHub and GitLab.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Centralized vs Distributed workflows.</a:t>
            </a:r>
          </a:p>
          <a:p>
            <a:pPr marL="0" indent="0">
              <a:buNone/>
            </a:pPr>
            <a:r>
              <a:rPr dirty="0"/>
              <a:t>• Branching for features, hotfixes, and releases.</a:t>
            </a:r>
          </a:p>
          <a:p>
            <a:pPr marL="0" indent="0">
              <a:buNone/>
            </a:pPr>
            <a:r>
              <a:rPr dirty="0"/>
              <a:t>• Code reviews via pull requests.</a:t>
            </a:r>
          </a:p>
          <a:p>
            <a:pPr marL="0" indent="0">
              <a:buNone/>
            </a:pPr>
            <a:r>
              <a:rPr dirty="0"/>
              <a:t>• Integration with CI/CD pipelines.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– The DevOps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Linux is the backbone of most DevOps environments.</a:t>
            </a:r>
          </a:p>
          <a:p>
            <a:pPr marL="0" indent="0">
              <a:buNone/>
            </a:pPr>
            <a:r>
              <a:rPr dirty="0"/>
              <a:t>• Preferred for its flexibility, security, and open-source nature.</a:t>
            </a:r>
          </a:p>
          <a:p>
            <a:pPr marL="0" indent="0">
              <a:buNone/>
            </a:pPr>
            <a:r>
              <a:rPr dirty="0"/>
              <a:t>• Common distros: Ubuntu, CentOS, Debian.</a:t>
            </a:r>
          </a:p>
          <a:p>
            <a:pPr marL="0" indent="0">
              <a:buNone/>
            </a:pPr>
            <a:r>
              <a:rPr dirty="0"/>
              <a:t>• Supports automation through scripting (Bash, Shell).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Linux Commands for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Navigation: cd, ls, </a:t>
            </a:r>
            <a:r>
              <a:rPr dirty="0" err="1"/>
              <a:t>pwd</a:t>
            </a:r>
            <a:endParaRPr dirty="0"/>
          </a:p>
          <a:p>
            <a:pPr marL="0" indent="0">
              <a:buNone/>
            </a:pPr>
            <a:r>
              <a:rPr dirty="0"/>
              <a:t>• File Management: cat, cp, mv, rm</a:t>
            </a:r>
          </a:p>
          <a:p>
            <a:pPr marL="0" indent="0">
              <a:buNone/>
            </a:pPr>
            <a:r>
              <a:rPr dirty="0"/>
              <a:t>• Permissions: </a:t>
            </a:r>
            <a:r>
              <a:rPr dirty="0" err="1"/>
              <a:t>chmod</a:t>
            </a:r>
            <a:r>
              <a:rPr dirty="0"/>
              <a:t>, </a:t>
            </a:r>
            <a:r>
              <a:rPr dirty="0" err="1"/>
              <a:t>chown</a:t>
            </a:r>
            <a:endParaRPr dirty="0"/>
          </a:p>
          <a:p>
            <a:pPr marL="0" indent="0">
              <a:buNone/>
            </a:pPr>
            <a:r>
              <a:rPr dirty="0"/>
              <a:t>• Networking: ping, netstat, curl, </a:t>
            </a:r>
            <a:r>
              <a:rPr dirty="0" err="1"/>
              <a:t>ssh</a:t>
            </a:r>
            <a:endParaRPr dirty="0"/>
          </a:p>
          <a:p>
            <a:pPr marL="0" indent="0">
              <a:buNone/>
            </a:pPr>
            <a:r>
              <a:rPr dirty="0"/>
              <a:t>• Package Management: apt, yum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762352" cy="36115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Agile promotes iterative development and collaboration.</a:t>
            </a:r>
          </a:p>
          <a:p>
            <a:pPr marL="0" indent="0">
              <a:buNone/>
            </a:pPr>
            <a:r>
              <a:rPr dirty="0"/>
              <a:t>• Involves sprints, daily standups, and continuous feedback.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Plan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4480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Design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1760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Develop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49039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46320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Release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0" y="13716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2911"/>
            <a:ext cx="8274818" cy="3264485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Waterfall follows a linear, sequential development process.</a:t>
            </a:r>
          </a:p>
          <a:p>
            <a:pPr marL="0" indent="0">
              <a:buNone/>
            </a:pPr>
            <a:r>
              <a:rPr dirty="0"/>
              <a:t>• Phases: Requirements → Design → Implementation → Verification → Maintenance.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rPr dirty="0"/>
              <a:t>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4480" y="1828800"/>
            <a:ext cx="1828800" cy="9144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1760" y="2286000"/>
            <a:ext cx="1828800" cy="9144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Implementation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039" y="2743200"/>
            <a:ext cx="1828800" cy="9144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Verification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6320" y="3200400"/>
            <a:ext cx="1828800" cy="9144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40"/>
            </a:pPr>
            <a:r>
              <a:t>Maintenance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DevOps Tools: Git &amp; Linux</vt:lpstr>
      <vt:lpstr>Introduction to DevOps</vt:lpstr>
      <vt:lpstr>Overview of DevOps Toolchain</vt:lpstr>
      <vt:lpstr>Git – Version Control System</vt:lpstr>
      <vt:lpstr>Git Workflow</vt:lpstr>
      <vt:lpstr>Linux – The DevOps Operating System</vt:lpstr>
      <vt:lpstr>Key Linux Commands for DevOps</vt:lpstr>
      <vt:lpstr>Agile Methodology</vt:lpstr>
      <vt:lpstr>Waterfall Methodology</vt:lpstr>
      <vt:lpstr>Agile vs Waterfall – Key Differences</vt:lpstr>
      <vt:lpstr>Summary</vt:lpstr>
      <vt:lpstr>Q&amp;A /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Tools: Git &amp; Linux</dc:title>
  <dc:subject/>
  <dc:creator/>
  <cp:keywords/>
  <dc:description>generated using python-pptx</dc:description>
  <cp:lastModifiedBy>Gaurav Sahukara</cp:lastModifiedBy>
  <cp:revision>2</cp:revision>
  <dcterms:created xsi:type="dcterms:W3CDTF">2013-01-27T09:14:16Z</dcterms:created>
  <dcterms:modified xsi:type="dcterms:W3CDTF">2025-05-19T13:23:57Z</dcterms:modified>
  <cp:category/>
</cp:coreProperties>
</file>