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DevOps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Beginner's Guide to Modern Software Development &amp; Operations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by Netflix, Amazon, Google</a:t>
            </a:r>
          </a:p>
          <a:p>
            <a:r>
              <a:t>Rapid delivery &amp; scalable infrastructure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DevOps is essential for modern software development</a:t>
            </a:r>
          </a:p>
          <a:p>
            <a:r>
              <a:t>Learn tools, practice automation</a:t>
            </a:r>
          </a:p>
          <a:p>
            <a:r>
              <a:t>Future-ready career path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Ask your questions!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DevOps?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DevOps = Development + Operations</a:t>
            </a:r>
          </a:p>
          <a:p>
            <a:r>
              <a:t>Combines software development and IT operations</a:t>
            </a:r>
          </a:p>
          <a:p>
            <a:r>
              <a:t>Aims for shorter development cycles and continuous delivery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DevOps?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Faster release cycles</a:t>
            </a:r>
          </a:p>
          <a:p>
            <a:r>
              <a:t>Better collaboration between dev and ops teams</a:t>
            </a:r>
          </a:p>
          <a:p>
            <a:r>
              <a:t>Early bug detection and automation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Traditional vs DevOps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Traditional: Silos, slow delivery, delayed feedback</a:t>
            </a:r>
          </a:p>
          <a:p>
            <a:r>
              <a:t>DevOps: Collaboration, fast delivery, continuous feedback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DevOps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Plan → Develop → Build → Test → Release → Deploy → Operate → Monitor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DevOps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Source Code: Git, GitHub</a:t>
            </a:r>
          </a:p>
          <a:p>
            <a:r>
              <a:t>CI/CD: Jenkins, GitLab CI</a:t>
            </a:r>
          </a:p>
          <a:p>
            <a:r>
              <a:t>Containers: Docker</a:t>
            </a:r>
          </a:p>
          <a:p>
            <a:r>
              <a:t>Orchestration: Kubernetes</a:t>
            </a:r>
          </a:p>
          <a:p>
            <a:r>
              <a:t>Monitoring: Prometheus, Grafana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CI/CD Pipeline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Developer pushes code to GitHub</a:t>
            </a:r>
          </a:p>
          <a:p>
            <a:r>
              <a:t>Jenkins triggers build &amp; tests</a:t>
            </a:r>
          </a:p>
          <a:p>
            <a:r>
              <a:t>Code deployed to staging/production automatically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Docker + Kubernetes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App is containerized using Docker</a:t>
            </a:r>
          </a:p>
          <a:p>
            <a:r>
              <a:t>Pushed to DockerHub</a:t>
            </a:r>
          </a:p>
          <a:p>
            <a:r>
              <a:t>Kubernetes deploys it to multiple nodes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DevOps 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Collaboration</a:t>
            </a:r>
          </a:p>
          <a:p>
            <a:r>
              <a:t>Automation</a:t>
            </a:r>
          </a:p>
          <a:p>
            <a:r>
              <a:t>Measurement</a:t>
            </a:r>
          </a:p>
          <a:p>
            <a:r>
              <a:t>Sharing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