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164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770E0-202E-4E83-B402-A43785899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FDDC3-BD20-4BB1-A91B-76F909154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BB977-87B3-434C-8A8C-A44CDC9B4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DEA67-0B84-43F7-9973-AAC0BC953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504E4-71F9-4CCE-A8AB-CF061E17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3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BDE44-4D75-43A6-85FE-B20B42B74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FCAAC-B76E-477D-9B03-6E8B7512A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A982E-63AF-44FE-8367-ED8C135F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F16A3-738D-43C2-BE8A-D611C6F0E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69C09-03B0-4D05-8262-590AD29E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1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AC2634-0E1A-4E06-BBF0-E89893791B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CBCA7F-AC5F-46A9-A631-3D38CC9BC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96CA9-6A66-4ACC-B571-01DFF348D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32462-823B-432B-95BC-3CADD2286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254A3-BA0F-4992-9BC3-4249A364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9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19B5-7DAA-4E41-947D-1CE67C71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E4799-6459-4815-9BBD-E5349C160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1AB72-77F9-4194-AFF5-A7B3997AF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D73B5-01B5-4F9D-86BB-4D8C4F3CB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E08B-049A-4A41-9CA3-4A408510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01749-0A13-465F-BE92-852C5DF2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FF671-BF99-481F-8DDE-397F00604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38620-8AB8-4F72-815C-941CFA7B2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73579-595D-4359-951D-B2BF3A25C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05103-4DEC-41C0-A279-AD249AF1C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1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74667-23A6-41F4-957E-B8979C56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454A-936E-4E49-97C1-7CD411C0E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699C0-5FA7-4B4E-A0B8-9136269A6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47996-4C2A-46ED-8F61-4E720DC6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18032-AB38-4E5E-9E7F-79AD024DB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27367-9724-4FA3-8E07-54690AD6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7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34A5-AB12-4ACA-93A2-238F682AB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612B0-FAFA-47BF-A673-3CDF83F1B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9AA71-6BAF-431F-B727-70C62C547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191EF0-65F3-4D9F-AAC8-CF28CF073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022522-F2F6-4270-9862-E1CAE6B30B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67BB80-E12C-4DBD-9C8E-340507340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347CE3-59BF-4F32-A9D9-A6FA7650F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6DA452-2872-4652-8DD7-7A38F490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2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E9086-8908-40B3-9AF6-3B07EF50C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CFD89-CA3A-4731-B03E-12ACE731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A65FEE-45CE-491D-BBC3-C6CC4D59D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8E249-5354-4888-9AAB-11EB7730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0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ABEF2-2248-41BB-81CE-05EF05E91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EB3ED-700F-435E-9591-4BD3EB85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3CAA1-539E-4DFD-8F34-36B670BF6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3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86EDB-EA43-4A0B-8B20-F3503A911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4C028-7998-4CC2-AC3A-3D6D265E4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30A8A-8F4C-479D-BBCD-37B2757D1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7791A-C842-47E3-AFD2-C81F780DA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C3FEA-E2E6-43C2-908E-3570B596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28C22-2532-45BE-8404-84B2A3E8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1EF5-4049-4CD7-9436-47BDD5624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77116D-0AB7-4533-82E5-DAA2711F4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E3334-E6D6-403B-AE81-A6896BBF1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DFB3A-13AB-43D0-9F63-E725ABE9C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25EFA-BD70-4508-8D4F-C538E226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8FBBF-C203-4B29-831A-2DB37CE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012CDA-FE4C-4FFE-BF3F-35185AA78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C7CE4-323B-4931-AAC5-4C3E78F1C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751A1-6682-4837-B6B3-56DF997D3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DB760-FDD7-487A-A821-905600CF6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8EE82-2D72-4586-B3EE-D44C7F800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0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Linux - A Detailed Overview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Linux in DevOps and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Preferred OS in DevOps tools: Jenkins, Docker, Kubernetes</a:t>
            </a:r>
          </a:p>
          <a:p>
            <a:pPr marL="0" indent="0">
              <a:buNone/>
            </a:pPr>
            <a:r>
              <a:rPr dirty="0"/>
              <a:t>• Used in cloud platforms: AWS, Azure, GCP</a:t>
            </a:r>
          </a:p>
          <a:p>
            <a:pPr marL="0" indent="0">
              <a:buNone/>
            </a:pPr>
            <a:r>
              <a:rPr dirty="0"/>
              <a:t>• Benefits: Lightweight, customizable, secure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File permissions &amp; ownership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SELinux</a:t>
            </a:r>
            <a:r>
              <a:rPr dirty="0"/>
              <a:t> / </a:t>
            </a:r>
            <a:r>
              <a:rPr dirty="0" err="1"/>
              <a:t>AppArmor</a:t>
            </a:r>
            <a:endParaRPr dirty="0"/>
          </a:p>
          <a:p>
            <a:pPr marL="0" indent="0">
              <a:buNone/>
            </a:pPr>
            <a:r>
              <a:rPr dirty="0"/>
              <a:t>• Firewalls (iptables, </a:t>
            </a:r>
            <a:r>
              <a:rPr dirty="0" err="1"/>
              <a:t>ufw</a:t>
            </a:r>
            <a:r>
              <a:rPr dirty="0"/>
              <a:t>)</a:t>
            </a:r>
          </a:p>
          <a:p>
            <a:pPr marL="0" indent="0">
              <a:buNone/>
            </a:pPr>
            <a:r>
              <a:rPr dirty="0"/>
              <a:t>• SSH for secure access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Career Paths with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Linux System Administrator</a:t>
            </a:r>
          </a:p>
          <a:p>
            <a:pPr marL="0" indent="0">
              <a:buNone/>
            </a:pPr>
            <a:r>
              <a:rPr dirty="0"/>
              <a:t>• DevOps Engineer</a:t>
            </a:r>
          </a:p>
          <a:p>
            <a:pPr marL="0" indent="0">
              <a:buNone/>
            </a:pPr>
            <a:r>
              <a:rPr dirty="0"/>
              <a:t>• Cloud Engineer</a:t>
            </a:r>
          </a:p>
          <a:p>
            <a:pPr marL="0" indent="0">
              <a:buNone/>
            </a:pPr>
            <a:r>
              <a:rPr dirty="0"/>
              <a:t>• Security Analyst</a:t>
            </a:r>
          </a:p>
          <a:p>
            <a:pPr marL="0" indent="0">
              <a:buNone/>
            </a:pPr>
            <a:r>
              <a:rPr dirty="0"/>
              <a:t>• Open Source Contributor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Open-source, powerful, and flexible OS</a:t>
            </a:r>
          </a:p>
          <a:p>
            <a:pPr marL="0" indent="0">
              <a:buNone/>
            </a:pPr>
            <a:r>
              <a:rPr dirty="0"/>
              <a:t>• Foundation for many modern technologies</a:t>
            </a:r>
          </a:p>
          <a:p>
            <a:pPr marL="0" indent="0">
              <a:buNone/>
            </a:pPr>
            <a:r>
              <a:rPr dirty="0"/>
              <a:t>• Essential for careers in IT, DevOps, Cloud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Open the floor for questions and clarifications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Definition: Linux is an open-source, Unix-like operating system kernel.</a:t>
            </a:r>
          </a:p>
          <a:p>
            <a:pPr marL="0" indent="0">
              <a:buNone/>
            </a:pPr>
            <a:r>
              <a:rPr dirty="0"/>
              <a:t>• Creator: Linus Torvalds (1991)</a:t>
            </a:r>
          </a:p>
          <a:p>
            <a:pPr marL="0" indent="0">
              <a:buNone/>
            </a:pPr>
            <a:r>
              <a:rPr dirty="0"/>
              <a:t>• Core Concept: Based on Unix principles.</a:t>
            </a:r>
          </a:p>
          <a:p>
            <a:pPr marL="0" indent="0">
              <a:buNone/>
            </a:pPr>
            <a:r>
              <a:rPr dirty="0"/>
              <a:t>• Free and Open Source: Governed by the GNU General Public License.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History and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1991: Initial release by Linus Torvalds.</a:t>
            </a:r>
          </a:p>
          <a:p>
            <a:pPr marL="0" indent="0">
              <a:buNone/>
            </a:pPr>
            <a:r>
              <a:rPr dirty="0"/>
              <a:t>• 1992: GNU GPL adoption.</a:t>
            </a:r>
          </a:p>
          <a:p>
            <a:pPr marL="0" indent="0">
              <a:buNone/>
            </a:pPr>
            <a:r>
              <a:rPr dirty="0"/>
              <a:t>• 2000s: Popularity in server and embedded systems.</a:t>
            </a:r>
          </a:p>
          <a:p>
            <a:pPr marL="0" indent="0">
              <a:buNone/>
            </a:pPr>
            <a:r>
              <a:rPr dirty="0"/>
              <a:t>• Now: Backbone of modern systems like Android, servers, supercomputers.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Linux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Hardware: Underlying physical components.</a:t>
            </a:r>
          </a:p>
          <a:p>
            <a:pPr marL="0" indent="0">
              <a:buNone/>
            </a:pPr>
            <a:r>
              <a:rPr dirty="0"/>
              <a:t>• Kernel: Core that manages CPU, memory, and devices.</a:t>
            </a:r>
          </a:p>
          <a:p>
            <a:pPr marL="0" indent="0">
              <a:buNone/>
            </a:pPr>
            <a:r>
              <a:rPr dirty="0"/>
              <a:t>• Shell: Interface for users to interact (CLI).</a:t>
            </a:r>
          </a:p>
          <a:p>
            <a:pPr marL="0" indent="0">
              <a:buNone/>
            </a:pPr>
            <a:r>
              <a:rPr dirty="0"/>
              <a:t>• Utilities/Applications: Programs for user operations.</a:t>
            </a:r>
          </a:p>
          <a:p>
            <a:pPr marL="0" indent="0">
              <a:buNone/>
            </a:pPr>
            <a:r>
              <a:rPr dirty="0"/>
              <a:t>• File System: Hierarchical structure to manage data.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Linux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Debian-based: Ubuntu, Kali Linux, Linux Mint</a:t>
            </a:r>
          </a:p>
          <a:p>
            <a:pPr marL="0" indent="0">
              <a:buNone/>
            </a:pPr>
            <a:r>
              <a:rPr dirty="0"/>
              <a:t>• Red Hat-based: RHEL, CentOS, Fedora</a:t>
            </a:r>
          </a:p>
          <a:p>
            <a:pPr marL="0" indent="0">
              <a:buNone/>
            </a:pPr>
            <a:r>
              <a:rPr dirty="0"/>
              <a:t>• Arch-based: </a:t>
            </a:r>
            <a:r>
              <a:rPr dirty="0" err="1"/>
              <a:t>Manjaro</a:t>
            </a:r>
            <a:r>
              <a:rPr dirty="0"/>
              <a:t>, Arch Linux</a:t>
            </a:r>
          </a:p>
          <a:p>
            <a:pPr marL="0" indent="0">
              <a:buNone/>
            </a:pPr>
            <a:r>
              <a:rPr dirty="0"/>
              <a:t>• Others: SUSE, Alpine, Gentoo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Linux File System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/ : Root directory</a:t>
            </a:r>
          </a:p>
          <a:p>
            <a:pPr marL="0" indent="0">
              <a:buNone/>
            </a:pPr>
            <a:r>
              <a:rPr dirty="0"/>
              <a:t>• /home : User home directories</a:t>
            </a:r>
          </a:p>
          <a:p>
            <a:pPr marL="0" indent="0">
              <a:buNone/>
            </a:pPr>
            <a:r>
              <a:rPr dirty="0"/>
              <a:t>• /</a:t>
            </a:r>
            <a:r>
              <a:rPr dirty="0" err="1"/>
              <a:t>etc</a:t>
            </a:r>
            <a:r>
              <a:rPr dirty="0"/>
              <a:t> : Configuration files</a:t>
            </a:r>
          </a:p>
          <a:p>
            <a:pPr marL="0" indent="0">
              <a:buNone/>
            </a:pPr>
            <a:r>
              <a:rPr dirty="0"/>
              <a:t>• /bin &amp; /</a:t>
            </a:r>
            <a:r>
              <a:rPr dirty="0" err="1"/>
              <a:t>sbin</a:t>
            </a:r>
            <a:r>
              <a:rPr dirty="0"/>
              <a:t> : Essential binaries</a:t>
            </a:r>
          </a:p>
          <a:p>
            <a:pPr marL="0" indent="0">
              <a:buNone/>
            </a:pPr>
            <a:r>
              <a:rPr dirty="0"/>
              <a:t>• /var : Variable files (logs, spool)</a:t>
            </a:r>
          </a:p>
          <a:p>
            <a:pPr marL="0" indent="0">
              <a:buNone/>
            </a:pPr>
            <a:r>
              <a:rPr dirty="0"/>
              <a:t>• /dev : Device files</a:t>
            </a:r>
          </a:p>
          <a:p>
            <a:pPr marL="0" indent="0">
              <a:buNone/>
            </a:pPr>
            <a:r>
              <a:rPr dirty="0"/>
              <a:t>• /proc &amp; /sys : Kernel and process info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Linux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ls, cd, </a:t>
            </a:r>
            <a:r>
              <a:rPr dirty="0" err="1"/>
              <a:t>pwd</a:t>
            </a:r>
            <a:r>
              <a:rPr dirty="0"/>
              <a:t>: File navigation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mkdir</a:t>
            </a:r>
            <a:r>
              <a:rPr dirty="0"/>
              <a:t>, rm, mv, cp: File management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chmod</a:t>
            </a:r>
            <a:r>
              <a:rPr dirty="0"/>
              <a:t>, </a:t>
            </a:r>
            <a:r>
              <a:rPr dirty="0" err="1"/>
              <a:t>chown</a:t>
            </a:r>
            <a:r>
              <a:rPr dirty="0"/>
              <a:t>: Permissions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ps</a:t>
            </a:r>
            <a:r>
              <a:rPr dirty="0"/>
              <a:t>, top, kill: Process management</a:t>
            </a:r>
          </a:p>
          <a:p>
            <a:pPr marL="0" indent="0">
              <a:buNone/>
            </a:pPr>
            <a:r>
              <a:rPr dirty="0"/>
              <a:t>• df, du: Disk usage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and Permission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User types: root, regular users</a:t>
            </a:r>
          </a:p>
          <a:p>
            <a:pPr marL="0" indent="0">
              <a:buNone/>
            </a:pPr>
            <a:r>
              <a:rPr dirty="0"/>
              <a:t>• File permissions: Read (r), Write (w), Execute (x)</a:t>
            </a:r>
          </a:p>
          <a:p>
            <a:pPr marL="0" indent="0">
              <a:buNone/>
            </a:pPr>
            <a:r>
              <a:rPr dirty="0"/>
              <a:t>• Command examples:</a:t>
            </a:r>
          </a:p>
          <a:p>
            <a:pPr marL="0" indent="0">
              <a:buNone/>
            </a:pPr>
            <a:r>
              <a:rPr dirty="0"/>
              <a:t>   - </a:t>
            </a:r>
            <a:r>
              <a:rPr dirty="0" err="1"/>
              <a:t>adduser</a:t>
            </a:r>
            <a:r>
              <a:rPr dirty="0"/>
              <a:t>, passwd, </a:t>
            </a:r>
            <a:r>
              <a:rPr dirty="0" err="1"/>
              <a:t>usermod</a:t>
            </a:r>
            <a:endParaRPr dirty="0"/>
          </a:p>
          <a:p>
            <a:pPr marL="0" indent="0">
              <a:buNone/>
            </a:pPr>
            <a:r>
              <a:rPr dirty="0"/>
              <a:t>   - </a:t>
            </a:r>
            <a:r>
              <a:rPr dirty="0" err="1"/>
              <a:t>chmod</a:t>
            </a:r>
            <a:r>
              <a:rPr dirty="0"/>
              <a:t> 755 file, </a:t>
            </a:r>
            <a:r>
              <a:rPr dirty="0" err="1"/>
              <a:t>chown</a:t>
            </a:r>
            <a:r>
              <a:rPr dirty="0"/>
              <a:t> </a:t>
            </a:r>
            <a:r>
              <a:rPr dirty="0" err="1"/>
              <a:t>user:group</a:t>
            </a:r>
            <a:r>
              <a:rPr dirty="0"/>
              <a:t> file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Shell Scripting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• Purpose: Automate tasks using .</a:t>
            </a:r>
            <a:r>
              <a:rPr dirty="0" err="1"/>
              <a:t>sh</a:t>
            </a:r>
            <a:r>
              <a:rPr dirty="0"/>
              <a:t> scripts</a:t>
            </a:r>
          </a:p>
          <a:p>
            <a:pPr marL="0" indent="0">
              <a:buNone/>
            </a:pPr>
            <a:r>
              <a:rPr dirty="0"/>
              <a:t>• Shebang: #!/bin/bash</a:t>
            </a:r>
          </a:p>
          <a:p>
            <a:pPr marL="0" indent="0">
              <a:buNone/>
            </a:pPr>
            <a:r>
              <a:rPr dirty="0"/>
              <a:t>• Variables, loops, conditions</a:t>
            </a:r>
          </a:p>
          <a:p>
            <a:pPr marL="0" indent="0">
              <a:buNone/>
            </a:pPr>
            <a:r>
              <a:rPr dirty="0"/>
              <a:t>• Example:</a:t>
            </a:r>
          </a:p>
          <a:p>
            <a:pPr marL="0" indent="0">
              <a:buNone/>
            </a:pPr>
            <a:r>
              <a:rPr dirty="0"/>
              <a:t>   #!/bin/bash</a:t>
            </a:r>
          </a:p>
          <a:p>
            <a:pPr marL="0" indent="0">
              <a:buNone/>
            </a:pPr>
            <a:r>
              <a:rPr dirty="0"/>
              <a:t>   for </a:t>
            </a:r>
            <a:r>
              <a:rPr dirty="0" err="1"/>
              <a:t>i</a:t>
            </a:r>
            <a:r>
              <a:rPr dirty="0"/>
              <a:t> in {1..5}; do</a:t>
            </a:r>
          </a:p>
          <a:p>
            <a:pPr marL="0" indent="0">
              <a:buNone/>
            </a:pPr>
            <a:r>
              <a:rPr dirty="0"/>
              <a:t>     echo "Welcome $</a:t>
            </a:r>
            <a:r>
              <a:rPr dirty="0" err="1"/>
              <a:t>i</a:t>
            </a:r>
            <a:r>
              <a:rPr dirty="0"/>
              <a:t>"</a:t>
            </a:r>
          </a:p>
          <a:p>
            <a:pPr marL="0" indent="0">
              <a:buNone/>
            </a:pPr>
            <a:r>
              <a:rPr dirty="0"/>
              <a:t>   done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506</Words>
  <Application>Microsoft Office PowerPoint</Application>
  <PresentationFormat>On-screen Show (4:3)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Linux - A Detailed Overview</vt:lpstr>
      <vt:lpstr>Introduction to Linux</vt:lpstr>
      <vt:lpstr>History and Evolution</vt:lpstr>
      <vt:lpstr>Linux Architecture</vt:lpstr>
      <vt:lpstr>Linux Distributions</vt:lpstr>
      <vt:lpstr>Linux File System Structure</vt:lpstr>
      <vt:lpstr>Basic Linux Commands</vt:lpstr>
      <vt:lpstr>User and Permission Management</vt:lpstr>
      <vt:lpstr>Shell Scripting Basics</vt:lpstr>
      <vt:lpstr>Linux in DevOps and Cloud</vt:lpstr>
      <vt:lpstr>Security Features</vt:lpstr>
      <vt:lpstr>Career Paths with Linux</vt:lpstr>
      <vt:lpstr>Summary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- A Detailed Overview</dc:title>
  <dc:subject/>
  <dc:creator/>
  <cp:keywords/>
  <dc:description>generated using python-pptx</dc:description>
  <cp:lastModifiedBy>Gaurav Sahukara</cp:lastModifiedBy>
  <cp:revision>3</cp:revision>
  <dcterms:created xsi:type="dcterms:W3CDTF">2013-01-27T09:14:16Z</dcterms:created>
  <dcterms:modified xsi:type="dcterms:W3CDTF">2025-05-21T13:50:05Z</dcterms:modified>
  <cp:category/>
</cp:coreProperties>
</file>