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64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Version Control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Managing Code with Confidence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>
              <a:defRPr sz="1000">
                <a:solidFill>
                  <a:srgbClr val="808080"/>
                </a:solidFill>
              </a:defRPr>
            </a:pPr>
            <a:r>
              <a:t>Gaurav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Using VCS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Facilitates teamwork and collaboration.</a:t>
            </a:r>
          </a:p>
          <a:p>
            <a:r>
              <a:t>Enables rollback and backups.</a:t>
            </a:r>
          </a:p>
          <a:p>
            <a:r>
              <a:t>Maintains detailed project history.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>
              <a:defRPr sz="1000">
                <a:solidFill>
                  <a:srgbClr val="808080"/>
                </a:solidFill>
              </a:defRPr>
            </a:pPr>
            <a:r>
              <a:t>Gaurav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Popular VCS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Git, Subversion (SVN), Mercurial, Perforce</a:t>
            </a:r>
          </a:p>
          <a:p>
            <a:r>
              <a:rPr dirty="0"/>
              <a:t>Comparison based on features and usage.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>
              <a:defRPr sz="1000">
                <a:solidFill>
                  <a:srgbClr val="808080"/>
                </a:solidFill>
              </a:defRPr>
            </a:pPr>
            <a:r>
              <a:t>Gaurav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Commit frequently and use clear messages.</a:t>
            </a:r>
          </a:p>
          <a:p>
            <a:r>
              <a:t>Use branches strategically.</a:t>
            </a:r>
          </a:p>
          <a:p>
            <a:r>
              <a:t>Avoid large, monolithic commits.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>
              <a:defRPr sz="1000">
                <a:solidFill>
                  <a:srgbClr val="808080"/>
                </a:solidFill>
              </a:defRPr>
            </a:pPr>
            <a:r>
              <a:t>Gaurav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in DevOps and CI/CD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Essential for code integration pipelines.</a:t>
            </a:r>
          </a:p>
          <a:p>
            <a:r>
              <a:t>Supports rollback, traceability, and audits.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>
              <a:defRPr sz="1000">
                <a:solidFill>
                  <a:srgbClr val="808080"/>
                </a:solidFill>
              </a:defRPr>
            </a:pPr>
            <a:r>
              <a:t>Gaurav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VCS is critical for modern software development.</a:t>
            </a:r>
          </a:p>
          <a:p>
            <a:r>
              <a:t>Git is the most widely adopted tool.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>
              <a:defRPr sz="1000">
                <a:solidFill>
                  <a:srgbClr val="808080"/>
                </a:solidFill>
              </a:defRPr>
            </a:pPr>
            <a:r>
              <a:t>Gaurav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Feel free to ask any questions!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>
              <a:defRPr sz="1000">
                <a:solidFill>
                  <a:srgbClr val="808080"/>
                </a:solidFill>
              </a:defRPr>
            </a:pPr>
            <a:r>
              <a:t>Gaurav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Track and manage code changes.</a:t>
            </a:r>
          </a:p>
          <a:p>
            <a:r>
              <a:rPr dirty="0"/>
              <a:t>Helps in collaboration and history tracking.</a:t>
            </a:r>
          </a:p>
          <a:p>
            <a:r>
              <a:rPr dirty="0"/>
              <a:t>Like Google Docs' version history.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>
              <a:defRPr sz="1000">
                <a:solidFill>
                  <a:srgbClr val="808080"/>
                </a:solidFill>
              </a:defRPr>
            </a:pPr>
            <a:r>
              <a:t>Gaurav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Version Control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Local Version Control Systems (LVCS)</a:t>
            </a:r>
          </a:p>
          <a:p>
            <a:r>
              <a:rPr dirty="0"/>
              <a:t>Centralized Version Control Systems (CVCS)</a:t>
            </a:r>
          </a:p>
          <a:p>
            <a:r>
              <a:rPr dirty="0"/>
              <a:t>Distributed Version Control Systems (DVCS)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>
              <a:defRPr sz="1000">
                <a:solidFill>
                  <a:srgbClr val="808080"/>
                </a:solidFill>
              </a:defRPr>
            </a:pPr>
            <a:r>
              <a:t>Gaurav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Local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Stores versions locally on one system.</a:t>
            </a:r>
          </a:p>
          <a:p>
            <a:r>
              <a:t>Simple but lacks collaboration features.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>
              <a:defRPr sz="1000">
                <a:solidFill>
                  <a:srgbClr val="808080"/>
                </a:solidFill>
              </a:defRPr>
            </a:pPr>
            <a:r>
              <a:t>Gaurav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Centralized VCS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Single central repository (e.g., SVN).</a:t>
            </a:r>
          </a:p>
          <a:p>
            <a:r>
              <a:rPr dirty="0"/>
              <a:t>Requires internet and is prone to server failure.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>
              <a:defRPr sz="1000">
                <a:solidFill>
                  <a:srgbClr val="808080"/>
                </a:solidFill>
              </a:defRPr>
            </a:pPr>
            <a:r>
              <a:t>Gaurav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Distributed VCS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Each user has a full copy of the repository.</a:t>
            </a:r>
          </a:p>
          <a:p>
            <a:r>
              <a:t>Examples: Git, Mercurial.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>
              <a:defRPr sz="1000">
                <a:solidFill>
                  <a:srgbClr val="808080"/>
                </a:solidFill>
              </a:defRPr>
            </a:pPr>
            <a:r>
              <a:t>Gaurav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 - Most Popular DVCS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Fast, reliable, distributed.</a:t>
            </a:r>
          </a:p>
          <a:p>
            <a:r>
              <a:t>Powerful branching and merging.</a:t>
            </a:r>
          </a:p>
          <a:p>
            <a:r>
              <a:t>Offline capabilities.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>
              <a:defRPr sz="1000">
                <a:solidFill>
                  <a:srgbClr val="808080"/>
                </a:solidFill>
              </a:defRPr>
            </a:pPr>
            <a:r>
              <a:t>Gaurav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git </a:t>
            </a:r>
            <a:r>
              <a:rPr dirty="0" err="1"/>
              <a:t>init</a:t>
            </a:r>
            <a:r>
              <a:rPr dirty="0"/>
              <a:t>, git clone, git add, git commit</a:t>
            </a:r>
          </a:p>
          <a:p>
            <a:r>
              <a:rPr dirty="0"/>
              <a:t>git push, git pull, git merge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>
              <a:defRPr sz="1000">
                <a:solidFill>
                  <a:srgbClr val="808080"/>
                </a:solidFill>
              </a:defRPr>
            </a:pPr>
            <a:r>
              <a:t>Gaurav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Version Control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Feature branching and Gitflow model.</a:t>
            </a:r>
          </a:p>
          <a:p>
            <a:r>
              <a:t>Trunk-based development also common.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>
              <a:defRPr sz="1000">
                <a:solidFill>
                  <a:srgbClr val="808080"/>
                </a:solidFill>
              </a:defRPr>
            </a:pPr>
            <a:r>
              <a:t>Gaurav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288</Words>
  <Application>Microsoft Office PowerPoint</Application>
  <PresentationFormat>On-screen Show (4:3)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Version Control Systems</vt:lpstr>
      <vt:lpstr>Introduction to Version Control</vt:lpstr>
      <vt:lpstr>Types of Version Control Systems</vt:lpstr>
      <vt:lpstr>Local Version Control</vt:lpstr>
      <vt:lpstr>Centralized VCS</vt:lpstr>
      <vt:lpstr>Distributed VCS</vt:lpstr>
      <vt:lpstr>Git - Most Popular DVCS</vt:lpstr>
      <vt:lpstr>Common Git Commands</vt:lpstr>
      <vt:lpstr>Version Control Workflow</vt:lpstr>
      <vt:lpstr>Benefits of Using VCS</vt:lpstr>
      <vt:lpstr>Popular VCS Tools</vt:lpstr>
      <vt:lpstr>Best Practices</vt:lpstr>
      <vt:lpstr>Use Cases in DevOps and CI/CD</vt:lpstr>
      <vt:lpstr>Conclusion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Systems</dc:title>
  <dc:subject/>
  <dc:creator/>
  <cp:keywords/>
  <dc:description>generated using python-pptx</dc:description>
  <cp:lastModifiedBy>Gaurav Sahukara</cp:lastModifiedBy>
  <cp:revision>3</cp:revision>
  <dcterms:created xsi:type="dcterms:W3CDTF">2013-01-27T09:14:16Z</dcterms:created>
  <dcterms:modified xsi:type="dcterms:W3CDTF">2025-05-21T14:52:42Z</dcterms:modified>
  <cp:category/>
</cp:coreProperties>
</file>