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4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5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05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98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7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98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4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5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1A38D3-2521-4BCC-8CCB-4BF7F5106CB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9C7E-5015-43A8-9485-FBCB90741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4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6150-95D1-A113-C339-25C6F8718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3123"/>
            <a:ext cx="10589342" cy="1197077"/>
          </a:xfrm>
        </p:spPr>
        <p:txBody>
          <a:bodyPr>
            <a:normAutofit/>
          </a:bodyPr>
          <a:lstStyle/>
          <a:p>
            <a:r>
              <a:rPr lang="en-US" sz="5000" dirty="0"/>
              <a:t>MODULE-2 : Technology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F8DF5-B901-9961-6542-EC45FCF2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4" y="1759974"/>
            <a:ext cx="10668000" cy="3910781"/>
          </a:xfrm>
        </p:spPr>
        <p:txBody>
          <a:bodyPr/>
          <a:lstStyle/>
          <a:p>
            <a:r>
              <a:rPr lang="en-US" dirty="0"/>
              <a:t>Discuss plans for upgrading your technology skills.</a:t>
            </a:r>
          </a:p>
          <a:p>
            <a:pPr marL="0" indent="0">
              <a:buNone/>
            </a:pPr>
            <a:r>
              <a:rPr lang="en-US" dirty="0"/>
              <a:t>                                               &amp;</a:t>
            </a:r>
          </a:p>
          <a:p>
            <a:r>
              <a:rPr lang="en-US" dirty="0"/>
              <a:t>Mention any relevant courses, certifications, or resources you are pursuing.</a:t>
            </a:r>
          </a:p>
          <a:p>
            <a:pPr marL="0" indent="0">
              <a:buNone/>
            </a:pPr>
            <a:r>
              <a:rPr lang="en-US" dirty="0"/>
              <a:t>                                               &amp;</a:t>
            </a:r>
          </a:p>
          <a:p>
            <a:r>
              <a:rPr lang="en-US" dirty="0"/>
              <a:t> Share your approach to continuous learning and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906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6CAD-509D-6F47-1DA1-422E9642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7" y="168634"/>
            <a:ext cx="8888361" cy="834256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1CC6-59D3-097B-CCD1-75B8E11A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29" y="1504335"/>
            <a:ext cx="11877368" cy="2281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Currently, I am pursuing frontend development course from tops technologies. For upgrading my technical skill ,I completed web designing portion and right now  I am learning react </a:t>
            </a:r>
            <a:r>
              <a:rPr lang="en-US" dirty="0" err="1"/>
              <a:t>js</a:t>
            </a:r>
            <a:r>
              <a:rPr lang="en-US" dirty="0"/>
              <a:t>. For continuous learning approach I used to practice daily, completing classes assignment and assessment on time and doing small project.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Link: https://youtu.be/z5P1vXjl2Gk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597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104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MODULE-2 : Technology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gauravgondaliya@outlook.com</dc:creator>
  <cp:lastModifiedBy>gauravgondaliya@outlook.com</cp:lastModifiedBy>
  <cp:revision>4</cp:revision>
  <dcterms:created xsi:type="dcterms:W3CDTF">2024-06-24T04:33:10Z</dcterms:created>
  <dcterms:modified xsi:type="dcterms:W3CDTF">2024-07-03T04:07:00Z</dcterms:modified>
</cp:coreProperties>
</file>