
<file path=[Content_Types].xml><?xml version="1.0" encoding="utf-8"?>
<Types xmlns="http://schemas.openxmlformats.org/package/2006/content-types">
  <Override PartName="/_rels/.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10.jpeg" ContentType="image/jpe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187"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188"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189"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190" name="PlaceHolder 5"/>
          <p:cNvSpPr>
            <a:spLocks noGrp="1"/>
          </p:cNvSpPr>
          <p:nvPr>
            <p:ph type="sldNum"/>
          </p:nvPr>
        </p:nvSpPr>
        <p:spPr>
          <a:xfrm>
            <a:off x="4278960" y="10157400"/>
            <a:ext cx="3280680" cy="534240"/>
          </a:xfrm>
          <a:prstGeom prst="rect">
            <a:avLst/>
          </a:prstGeom>
        </p:spPr>
        <p:txBody>
          <a:bodyPr lIns="0" rIns="0" tIns="0" bIns="0" anchor="b"/>
          <a:p>
            <a:pPr algn="r"/>
            <a:fld id="{1106995A-3894-4030-9D71-FEDED0FC69E2}"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4280040" y="10156680"/>
            <a:ext cx="3250800" cy="506160"/>
          </a:xfrm>
          <a:prstGeom prst="rect">
            <a:avLst/>
          </a:prstGeom>
          <a:noFill/>
          <a:ln>
            <a:noFill/>
          </a:ln>
        </p:spPr>
        <p:txBody>
          <a:bodyPr lIns="0" rIns="0" tIns="0" bIns="0" anchor="b"/>
          <a:p>
            <a:pPr algn="r">
              <a:lnSpc>
                <a:spcPct val="93000"/>
              </a:lnSpc>
            </a:pPr>
            <a:fld id="{C175B90A-FF21-424C-A933-EE97F0C19042}" type="slidenum">
              <a:rPr b="0" lang="en-IN" sz="1400" spc="-1" strike="noStrike">
                <a:solidFill>
                  <a:srgbClr val="000000"/>
                </a:solidFill>
                <a:uFill>
                  <a:solidFill>
                    <a:srgbClr val="ffffff"/>
                  </a:solidFill>
                </a:uFill>
                <a:latin typeface="Times New Roman"/>
                <a:ea typeface="+mn-ea"/>
              </a:rPr>
              <a:t>&lt;number&gt;</a:t>
            </a:fld>
            <a:endParaRPr b="0" lang="en-IN" sz="1400" spc="-1" strike="noStrike">
              <a:solidFill>
                <a:srgbClr val="000000"/>
              </a:solidFill>
              <a:uFill>
                <a:solidFill>
                  <a:srgbClr val="ffffff"/>
                </a:solidFill>
              </a:uFill>
              <a:latin typeface="Times New Roman"/>
            </a:endParaRPr>
          </a:p>
        </p:txBody>
      </p:sp>
      <p:sp>
        <p:nvSpPr>
          <p:cNvPr id="267" name="CustomShape 2"/>
          <p:cNvSpPr/>
          <p:nvPr/>
        </p:nvSpPr>
        <p:spPr>
          <a:xfrm>
            <a:off x="4280040" y="10156680"/>
            <a:ext cx="3268440" cy="523440"/>
          </a:xfrm>
          <a:prstGeom prst="rect">
            <a:avLst/>
          </a:prstGeom>
          <a:noFill/>
          <a:ln>
            <a:noFill/>
          </a:ln>
        </p:spPr>
        <p:style>
          <a:lnRef idx="0"/>
          <a:fillRef idx="0"/>
          <a:effectRef idx="0"/>
          <a:fontRef idx="minor"/>
        </p:style>
        <p:txBody>
          <a:bodyPr lIns="0" rIns="0" tIns="0" bIns="0" anchor="b"/>
          <a:p>
            <a:pPr algn="r">
              <a:lnSpc>
                <a:spcPct val="93000"/>
              </a:lnSpc>
            </a:pPr>
            <a:fld id="{4F9FFED5-7FE4-4ED0-948F-C4A9DB782316}"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268" name="CustomShape 3"/>
          <p:cNvSpPr/>
          <p:nvPr/>
        </p:nvSpPr>
        <p:spPr>
          <a:xfrm>
            <a:off x="4278240" y="10156680"/>
            <a:ext cx="3279240" cy="533160"/>
          </a:xfrm>
          <a:prstGeom prst="rect">
            <a:avLst/>
          </a:prstGeom>
          <a:noFill/>
          <a:ln>
            <a:noFill/>
          </a:ln>
        </p:spPr>
        <p:style>
          <a:lnRef idx="0"/>
          <a:fillRef idx="0"/>
          <a:effectRef idx="0"/>
          <a:fontRef idx="minor"/>
        </p:style>
        <p:txBody>
          <a:bodyPr lIns="0" rIns="0" tIns="0" bIns="0" anchor="b"/>
          <a:p>
            <a:pPr algn="r">
              <a:lnSpc>
                <a:spcPct val="93000"/>
              </a:lnSpc>
            </a:pPr>
            <a:fld id="{5A278332-665D-4F22-8F21-80BD75FC9B98}"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269" name="CustomShape 4"/>
          <p:cNvSpPr/>
          <p:nvPr/>
        </p:nvSpPr>
        <p:spPr>
          <a:xfrm>
            <a:off x="755640" y="5078520"/>
            <a:ext cx="6048000" cy="4811400"/>
          </a:xfrm>
          <a:prstGeom prst="rect">
            <a:avLst/>
          </a:prstGeom>
          <a:noFill/>
          <a:ln>
            <a:noFill/>
          </a:ln>
        </p:spPr>
        <p:style>
          <a:lnRef idx="0"/>
          <a:fillRef idx="0"/>
          <a:effectRef idx="0"/>
          <a:fontRef idx="minor"/>
        </p:style>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4280040" y="10156680"/>
            <a:ext cx="3250800" cy="506160"/>
          </a:xfrm>
          <a:prstGeom prst="rect">
            <a:avLst/>
          </a:prstGeom>
          <a:noFill/>
          <a:ln>
            <a:noFill/>
          </a:ln>
        </p:spPr>
        <p:txBody>
          <a:bodyPr lIns="0" rIns="0" tIns="0" bIns="0" anchor="b"/>
          <a:p>
            <a:pPr algn="r">
              <a:lnSpc>
                <a:spcPct val="93000"/>
              </a:lnSpc>
            </a:pPr>
            <a:fld id="{D0AB888F-8C02-4394-8B00-5C91BFD38F28}" type="slidenum">
              <a:rPr b="0" lang="en-IN" sz="1400" spc="-1" strike="noStrike">
                <a:solidFill>
                  <a:srgbClr val="000000"/>
                </a:solidFill>
                <a:uFill>
                  <a:solidFill>
                    <a:srgbClr val="ffffff"/>
                  </a:solidFill>
                </a:uFill>
                <a:latin typeface="Times New Roman"/>
                <a:ea typeface="+mn-ea"/>
              </a:rPr>
              <a:t>&lt;number&gt;</a:t>
            </a:fld>
            <a:endParaRPr b="0" lang="en-IN" sz="1400" spc="-1" strike="noStrike">
              <a:solidFill>
                <a:srgbClr val="000000"/>
              </a:solidFill>
              <a:uFill>
                <a:solidFill>
                  <a:srgbClr val="ffffff"/>
                </a:solidFill>
              </a:uFill>
              <a:latin typeface="Times New Roman"/>
            </a:endParaRPr>
          </a:p>
        </p:txBody>
      </p:sp>
      <p:sp>
        <p:nvSpPr>
          <p:cNvPr id="299" name="CustomShape 2"/>
          <p:cNvSpPr/>
          <p:nvPr/>
        </p:nvSpPr>
        <p:spPr>
          <a:xfrm>
            <a:off x="4280040" y="10156680"/>
            <a:ext cx="3268440" cy="523440"/>
          </a:xfrm>
          <a:prstGeom prst="rect">
            <a:avLst/>
          </a:prstGeom>
          <a:noFill/>
          <a:ln>
            <a:noFill/>
          </a:ln>
        </p:spPr>
        <p:style>
          <a:lnRef idx="0"/>
          <a:fillRef idx="0"/>
          <a:effectRef idx="0"/>
          <a:fontRef idx="minor"/>
        </p:style>
        <p:txBody>
          <a:bodyPr lIns="0" rIns="0" tIns="0" bIns="0" anchor="b"/>
          <a:p>
            <a:pPr algn="r">
              <a:lnSpc>
                <a:spcPct val="93000"/>
              </a:lnSpc>
            </a:pPr>
            <a:fld id="{0477BF27-9E7A-44EF-B7B7-0A3D98A771D8}"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300" name="CustomShape 3"/>
          <p:cNvSpPr/>
          <p:nvPr/>
        </p:nvSpPr>
        <p:spPr>
          <a:xfrm>
            <a:off x="4278240" y="10156680"/>
            <a:ext cx="3279240" cy="533160"/>
          </a:xfrm>
          <a:prstGeom prst="rect">
            <a:avLst/>
          </a:prstGeom>
          <a:noFill/>
          <a:ln>
            <a:noFill/>
          </a:ln>
        </p:spPr>
        <p:style>
          <a:lnRef idx="0"/>
          <a:fillRef idx="0"/>
          <a:effectRef idx="0"/>
          <a:fontRef idx="minor"/>
        </p:style>
        <p:txBody>
          <a:bodyPr lIns="0" rIns="0" tIns="0" bIns="0" anchor="b"/>
          <a:p>
            <a:pPr algn="r">
              <a:lnSpc>
                <a:spcPct val="93000"/>
              </a:lnSpc>
            </a:pPr>
            <a:fld id="{FFB7D274-D68E-4124-97A1-13254CBDD77C}"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301" name="CustomShape 4"/>
          <p:cNvSpPr/>
          <p:nvPr/>
        </p:nvSpPr>
        <p:spPr>
          <a:xfrm>
            <a:off x="755640" y="5078520"/>
            <a:ext cx="6048000" cy="4811400"/>
          </a:xfrm>
          <a:prstGeom prst="rect">
            <a:avLst/>
          </a:prstGeom>
          <a:noFill/>
          <a:ln>
            <a:noFill/>
          </a:ln>
        </p:spPr>
        <p:style>
          <a:lnRef idx="0"/>
          <a:fillRef idx="0"/>
          <a:effectRef idx="0"/>
          <a:fontRef idx="minor"/>
        </p:style>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4280040" y="10156680"/>
            <a:ext cx="3250800" cy="506160"/>
          </a:xfrm>
          <a:prstGeom prst="rect">
            <a:avLst/>
          </a:prstGeom>
          <a:noFill/>
          <a:ln>
            <a:noFill/>
          </a:ln>
        </p:spPr>
        <p:txBody>
          <a:bodyPr lIns="0" rIns="0" tIns="0" bIns="0" anchor="b"/>
          <a:p>
            <a:pPr algn="r">
              <a:lnSpc>
                <a:spcPct val="93000"/>
              </a:lnSpc>
            </a:pPr>
            <a:fld id="{924165D2-ADC6-42FC-A7D5-BD3F2071B67A}" type="slidenum">
              <a:rPr b="0" lang="en-IN" sz="1400" spc="-1" strike="noStrike">
                <a:solidFill>
                  <a:srgbClr val="000000"/>
                </a:solidFill>
                <a:uFill>
                  <a:solidFill>
                    <a:srgbClr val="ffffff"/>
                  </a:solidFill>
                </a:uFill>
                <a:latin typeface="Times New Roman"/>
                <a:ea typeface="+mn-ea"/>
              </a:rPr>
              <a:t>&lt;number&gt;</a:t>
            </a:fld>
            <a:endParaRPr b="0" lang="en-IN" sz="1400" spc="-1" strike="noStrike">
              <a:solidFill>
                <a:srgbClr val="000000"/>
              </a:solidFill>
              <a:uFill>
                <a:solidFill>
                  <a:srgbClr val="ffffff"/>
                </a:solidFill>
              </a:uFill>
              <a:latin typeface="Times New Roman"/>
            </a:endParaRPr>
          </a:p>
        </p:txBody>
      </p:sp>
      <p:sp>
        <p:nvSpPr>
          <p:cNvPr id="303" name="CustomShape 2"/>
          <p:cNvSpPr/>
          <p:nvPr/>
        </p:nvSpPr>
        <p:spPr>
          <a:xfrm>
            <a:off x="4280040" y="10156680"/>
            <a:ext cx="3268440" cy="523440"/>
          </a:xfrm>
          <a:prstGeom prst="rect">
            <a:avLst/>
          </a:prstGeom>
          <a:noFill/>
          <a:ln>
            <a:noFill/>
          </a:ln>
        </p:spPr>
        <p:style>
          <a:lnRef idx="0"/>
          <a:fillRef idx="0"/>
          <a:effectRef idx="0"/>
          <a:fontRef idx="minor"/>
        </p:style>
        <p:txBody>
          <a:bodyPr lIns="0" rIns="0" tIns="0" bIns="0" anchor="b"/>
          <a:p>
            <a:pPr algn="r">
              <a:lnSpc>
                <a:spcPct val="93000"/>
              </a:lnSpc>
            </a:pPr>
            <a:fld id="{16431DE6-0D9F-4F22-A8BE-7E654E343077}"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304" name="CustomShape 3"/>
          <p:cNvSpPr/>
          <p:nvPr/>
        </p:nvSpPr>
        <p:spPr>
          <a:xfrm>
            <a:off x="4278240" y="10156680"/>
            <a:ext cx="3279240" cy="533160"/>
          </a:xfrm>
          <a:prstGeom prst="rect">
            <a:avLst/>
          </a:prstGeom>
          <a:noFill/>
          <a:ln>
            <a:noFill/>
          </a:ln>
        </p:spPr>
        <p:style>
          <a:lnRef idx="0"/>
          <a:fillRef idx="0"/>
          <a:effectRef idx="0"/>
          <a:fontRef idx="minor"/>
        </p:style>
        <p:txBody>
          <a:bodyPr lIns="0" rIns="0" tIns="0" bIns="0" anchor="b"/>
          <a:p>
            <a:pPr algn="r">
              <a:lnSpc>
                <a:spcPct val="93000"/>
              </a:lnSpc>
            </a:pPr>
            <a:fld id="{566526FF-0ECC-46A9-89D0-3677609DF0AB}"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305" name="CustomShape 4"/>
          <p:cNvSpPr/>
          <p:nvPr/>
        </p:nvSpPr>
        <p:spPr>
          <a:xfrm>
            <a:off x="755640" y="5078520"/>
            <a:ext cx="6048000" cy="4811400"/>
          </a:xfrm>
          <a:prstGeom prst="rect">
            <a:avLst/>
          </a:prstGeom>
          <a:noFill/>
          <a:ln>
            <a:noFill/>
          </a:ln>
        </p:spPr>
        <p:style>
          <a:lnRef idx="0"/>
          <a:fillRef idx="0"/>
          <a:effectRef idx="0"/>
          <a:fontRef idx="minor"/>
        </p:style>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4280040" y="10156680"/>
            <a:ext cx="3250800" cy="506160"/>
          </a:xfrm>
          <a:prstGeom prst="rect">
            <a:avLst/>
          </a:prstGeom>
          <a:noFill/>
          <a:ln>
            <a:noFill/>
          </a:ln>
        </p:spPr>
        <p:txBody>
          <a:bodyPr lIns="0" rIns="0" tIns="0" bIns="0" anchor="b"/>
          <a:p>
            <a:pPr algn="r">
              <a:lnSpc>
                <a:spcPct val="93000"/>
              </a:lnSpc>
            </a:pPr>
            <a:fld id="{55A2950E-7B75-4340-A3CA-C631962E8D10}" type="slidenum">
              <a:rPr b="0" lang="en-IN" sz="1400" spc="-1" strike="noStrike">
                <a:solidFill>
                  <a:srgbClr val="000000"/>
                </a:solidFill>
                <a:uFill>
                  <a:solidFill>
                    <a:srgbClr val="ffffff"/>
                  </a:solidFill>
                </a:uFill>
                <a:latin typeface="Times New Roman"/>
                <a:ea typeface="+mn-ea"/>
              </a:rPr>
              <a:t>&lt;number&gt;</a:t>
            </a:fld>
            <a:endParaRPr b="0" lang="en-IN" sz="1400" spc="-1" strike="noStrike">
              <a:solidFill>
                <a:srgbClr val="000000"/>
              </a:solidFill>
              <a:uFill>
                <a:solidFill>
                  <a:srgbClr val="ffffff"/>
                </a:solidFill>
              </a:uFill>
              <a:latin typeface="Times New Roman"/>
            </a:endParaRPr>
          </a:p>
        </p:txBody>
      </p:sp>
      <p:sp>
        <p:nvSpPr>
          <p:cNvPr id="307" name="CustomShape 2"/>
          <p:cNvSpPr/>
          <p:nvPr/>
        </p:nvSpPr>
        <p:spPr>
          <a:xfrm>
            <a:off x="4280040" y="10156680"/>
            <a:ext cx="3268440" cy="523440"/>
          </a:xfrm>
          <a:prstGeom prst="rect">
            <a:avLst/>
          </a:prstGeom>
          <a:noFill/>
          <a:ln>
            <a:noFill/>
          </a:ln>
        </p:spPr>
        <p:style>
          <a:lnRef idx="0"/>
          <a:fillRef idx="0"/>
          <a:effectRef idx="0"/>
          <a:fontRef idx="minor"/>
        </p:style>
        <p:txBody>
          <a:bodyPr lIns="0" rIns="0" tIns="0" bIns="0" anchor="b"/>
          <a:p>
            <a:pPr algn="r">
              <a:lnSpc>
                <a:spcPct val="93000"/>
              </a:lnSpc>
            </a:pPr>
            <a:fld id="{8051D8B1-FA3D-4DC9-A8D3-F36200320FFB}"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308" name="CustomShape 3"/>
          <p:cNvSpPr/>
          <p:nvPr/>
        </p:nvSpPr>
        <p:spPr>
          <a:xfrm>
            <a:off x="720720" y="4680000"/>
            <a:ext cx="6111360" cy="5032080"/>
          </a:xfrm>
          <a:prstGeom prst="rect">
            <a:avLst/>
          </a:prstGeom>
          <a:noFill/>
          <a:ln>
            <a:noFill/>
          </a:ln>
        </p:spPr>
        <p:style>
          <a:lnRef idx="0"/>
          <a:fillRef idx="0"/>
          <a:effectRef idx="0"/>
          <a:fontRef idx="minor"/>
        </p:style>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4280040" y="10156680"/>
            <a:ext cx="3250800" cy="506160"/>
          </a:xfrm>
          <a:prstGeom prst="rect">
            <a:avLst/>
          </a:prstGeom>
          <a:noFill/>
          <a:ln>
            <a:noFill/>
          </a:ln>
        </p:spPr>
        <p:txBody>
          <a:bodyPr lIns="0" rIns="0" tIns="0" bIns="0" anchor="b"/>
          <a:p>
            <a:pPr algn="r">
              <a:lnSpc>
                <a:spcPct val="93000"/>
              </a:lnSpc>
            </a:pPr>
            <a:fld id="{BA72F4D6-3B85-4AD2-8F94-63B81681861F}" type="slidenum">
              <a:rPr b="0" lang="en-IN" sz="1400" spc="-1" strike="noStrike">
                <a:solidFill>
                  <a:srgbClr val="000000"/>
                </a:solidFill>
                <a:uFill>
                  <a:solidFill>
                    <a:srgbClr val="ffffff"/>
                  </a:solidFill>
                </a:uFill>
                <a:latin typeface="Times New Roman"/>
                <a:ea typeface="+mn-ea"/>
              </a:rPr>
              <a:t>&lt;number&gt;</a:t>
            </a:fld>
            <a:endParaRPr b="0" lang="en-IN" sz="1400" spc="-1" strike="noStrike">
              <a:solidFill>
                <a:srgbClr val="000000"/>
              </a:solidFill>
              <a:uFill>
                <a:solidFill>
                  <a:srgbClr val="ffffff"/>
                </a:solidFill>
              </a:uFill>
              <a:latin typeface="Times New Roman"/>
            </a:endParaRPr>
          </a:p>
        </p:txBody>
      </p:sp>
      <p:sp>
        <p:nvSpPr>
          <p:cNvPr id="310" name="CustomShape 2"/>
          <p:cNvSpPr/>
          <p:nvPr/>
        </p:nvSpPr>
        <p:spPr>
          <a:xfrm>
            <a:off x="4280040" y="10156680"/>
            <a:ext cx="3268440" cy="523440"/>
          </a:xfrm>
          <a:prstGeom prst="rect">
            <a:avLst/>
          </a:prstGeom>
          <a:noFill/>
          <a:ln>
            <a:noFill/>
          </a:ln>
        </p:spPr>
        <p:style>
          <a:lnRef idx="0"/>
          <a:fillRef idx="0"/>
          <a:effectRef idx="0"/>
          <a:fontRef idx="minor"/>
        </p:style>
        <p:txBody>
          <a:bodyPr lIns="0" rIns="0" tIns="0" bIns="0" anchor="b"/>
          <a:p>
            <a:pPr algn="r">
              <a:lnSpc>
                <a:spcPct val="93000"/>
              </a:lnSpc>
            </a:pPr>
            <a:fld id="{C2EA4379-8954-470C-AEF0-93C0E71DF08A}"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311" name="CustomShape 3"/>
          <p:cNvSpPr/>
          <p:nvPr/>
        </p:nvSpPr>
        <p:spPr>
          <a:xfrm>
            <a:off x="720720" y="4680000"/>
            <a:ext cx="6111360" cy="5032080"/>
          </a:xfrm>
          <a:prstGeom prst="rect">
            <a:avLst/>
          </a:pr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4280040" y="10156680"/>
            <a:ext cx="3250800" cy="506160"/>
          </a:xfrm>
          <a:prstGeom prst="rect">
            <a:avLst/>
          </a:prstGeom>
          <a:noFill/>
          <a:ln>
            <a:noFill/>
          </a:ln>
        </p:spPr>
        <p:txBody>
          <a:bodyPr lIns="0" rIns="0" tIns="0" bIns="0" anchor="b"/>
          <a:p>
            <a:pPr algn="r">
              <a:lnSpc>
                <a:spcPct val="93000"/>
              </a:lnSpc>
            </a:pPr>
            <a:fld id="{A224C3D9-270D-452A-99C9-8924EFDEDF61}" type="slidenum">
              <a:rPr b="0" lang="en-IN" sz="1400" spc="-1" strike="noStrike">
                <a:solidFill>
                  <a:srgbClr val="000000"/>
                </a:solidFill>
                <a:uFill>
                  <a:solidFill>
                    <a:srgbClr val="ffffff"/>
                  </a:solidFill>
                </a:uFill>
                <a:latin typeface="Times New Roman"/>
                <a:ea typeface="+mn-ea"/>
              </a:rPr>
              <a:t>&lt;number&gt;</a:t>
            </a:fld>
            <a:endParaRPr b="0" lang="en-IN" sz="1400" spc="-1" strike="noStrike">
              <a:solidFill>
                <a:srgbClr val="000000"/>
              </a:solidFill>
              <a:uFill>
                <a:solidFill>
                  <a:srgbClr val="ffffff"/>
                </a:solidFill>
              </a:uFill>
              <a:latin typeface="Times New Roman"/>
            </a:endParaRPr>
          </a:p>
        </p:txBody>
      </p:sp>
      <p:sp>
        <p:nvSpPr>
          <p:cNvPr id="271" name="CustomShape 2"/>
          <p:cNvSpPr/>
          <p:nvPr/>
        </p:nvSpPr>
        <p:spPr>
          <a:xfrm>
            <a:off x="4280040" y="10156680"/>
            <a:ext cx="3268440" cy="523440"/>
          </a:xfrm>
          <a:prstGeom prst="rect">
            <a:avLst/>
          </a:prstGeom>
          <a:noFill/>
          <a:ln>
            <a:noFill/>
          </a:ln>
        </p:spPr>
        <p:style>
          <a:lnRef idx="0"/>
          <a:fillRef idx="0"/>
          <a:effectRef idx="0"/>
          <a:fontRef idx="minor"/>
        </p:style>
        <p:txBody>
          <a:bodyPr lIns="0" rIns="0" tIns="0" bIns="0" anchor="b"/>
          <a:p>
            <a:pPr algn="r">
              <a:lnSpc>
                <a:spcPct val="93000"/>
              </a:lnSpc>
            </a:pPr>
            <a:fld id="{6C7B593B-549B-4832-BC57-A109D8FD357C}"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272" name="CustomShape 3"/>
          <p:cNvSpPr/>
          <p:nvPr/>
        </p:nvSpPr>
        <p:spPr>
          <a:xfrm>
            <a:off x="720720" y="4680000"/>
            <a:ext cx="6114600" cy="5035320"/>
          </a:xfrm>
          <a:prstGeom prst="rect">
            <a:avLst/>
          </a:pr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4280040" y="10156680"/>
            <a:ext cx="3250800" cy="506160"/>
          </a:xfrm>
          <a:prstGeom prst="rect">
            <a:avLst/>
          </a:prstGeom>
          <a:noFill/>
          <a:ln>
            <a:noFill/>
          </a:ln>
        </p:spPr>
        <p:txBody>
          <a:bodyPr lIns="0" rIns="0" tIns="0" bIns="0" anchor="b"/>
          <a:p>
            <a:pPr algn="r">
              <a:lnSpc>
                <a:spcPct val="93000"/>
              </a:lnSpc>
            </a:pPr>
            <a:fld id="{73103572-A064-4562-8D46-B569707DAD46}" type="slidenum">
              <a:rPr b="0" lang="en-IN" sz="1400" spc="-1" strike="noStrike">
                <a:solidFill>
                  <a:srgbClr val="000000"/>
                </a:solidFill>
                <a:uFill>
                  <a:solidFill>
                    <a:srgbClr val="ffffff"/>
                  </a:solidFill>
                </a:uFill>
                <a:latin typeface="Times New Roman"/>
                <a:ea typeface="+mn-ea"/>
              </a:rPr>
              <a:t>&lt;number&gt;</a:t>
            </a:fld>
            <a:endParaRPr b="0" lang="en-IN" sz="1400" spc="-1" strike="noStrike">
              <a:solidFill>
                <a:srgbClr val="000000"/>
              </a:solidFill>
              <a:uFill>
                <a:solidFill>
                  <a:srgbClr val="ffffff"/>
                </a:solidFill>
              </a:uFill>
              <a:latin typeface="Times New Roman"/>
            </a:endParaRPr>
          </a:p>
        </p:txBody>
      </p:sp>
      <p:sp>
        <p:nvSpPr>
          <p:cNvPr id="274" name="CustomShape 2"/>
          <p:cNvSpPr/>
          <p:nvPr/>
        </p:nvSpPr>
        <p:spPr>
          <a:xfrm>
            <a:off x="4280040" y="10156680"/>
            <a:ext cx="3268440" cy="523440"/>
          </a:xfrm>
          <a:prstGeom prst="rect">
            <a:avLst/>
          </a:prstGeom>
          <a:noFill/>
          <a:ln>
            <a:noFill/>
          </a:ln>
        </p:spPr>
        <p:style>
          <a:lnRef idx="0"/>
          <a:fillRef idx="0"/>
          <a:effectRef idx="0"/>
          <a:fontRef idx="minor"/>
        </p:style>
        <p:txBody>
          <a:bodyPr lIns="0" rIns="0" tIns="0" bIns="0" anchor="b"/>
          <a:p>
            <a:pPr algn="r">
              <a:lnSpc>
                <a:spcPct val="93000"/>
              </a:lnSpc>
            </a:pPr>
            <a:fld id="{584E2FB4-784E-4B4A-AEE1-8336FAD296FC}"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275" name="CustomShape 3"/>
          <p:cNvSpPr/>
          <p:nvPr/>
        </p:nvSpPr>
        <p:spPr>
          <a:xfrm>
            <a:off x="755640" y="5078520"/>
            <a:ext cx="6048000" cy="4811400"/>
          </a:xfrm>
          <a:prstGeom prst="rect">
            <a:avLst/>
          </a:pr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4280040" y="10156680"/>
            <a:ext cx="3250800" cy="506160"/>
          </a:xfrm>
          <a:prstGeom prst="rect">
            <a:avLst/>
          </a:prstGeom>
          <a:noFill/>
          <a:ln>
            <a:noFill/>
          </a:ln>
        </p:spPr>
        <p:txBody>
          <a:bodyPr lIns="0" rIns="0" tIns="0" bIns="0" anchor="b"/>
          <a:p>
            <a:pPr algn="r">
              <a:lnSpc>
                <a:spcPct val="93000"/>
              </a:lnSpc>
            </a:pPr>
            <a:fld id="{1AC907D9-BF7B-4192-BE1A-55B987FC946A}" type="slidenum">
              <a:rPr b="0" lang="en-IN" sz="1400" spc="-1" strike="noStrike">
                <a:solidFill>
                  <a:srgbClr val="000000"/>
                </a:solidFill>
                <a:uFill>
                  <a:solidFill>
                    <a:srgbClr val="ffffff"/>
                  </a:solidFill>
                </a:uFill>
                <a:latin typeface="Times New Roman"/>
                <a:ea typeface="+mn-ea"/>
              </a:rPr>
              <a:t>&lt;number&gt;</a:t>
            </a:fld>
            <a:endParaRPr b="0" lang="en-IN" sz="1400" spc="-1" strike="noStrike">
              <a:solidFill>
                <a:srgbClr val="000000"/>
              </a:solidFill>
              <a:uFill>
                <a:solidFill>
                  <a:srgbClr val="ffffff"/>
                </a:solidFill>
              </a:uFill>
              <a:latin typeface="Times New Roman"/>
            </a:endParaRPr>
          </a:p>
        </p:txBody>
      </p:sp>
      <p:sp>
        <p:nvSpPr>
          <p:cNvPr id="277" name="CustomShape 2"/>
          <p:cNvSpPr/>
          <p:nvPr/>
        </p:nvSpPr>
        <p:spPr>
          <a:xfrm>
            <a:off x="4280040" y="10156680"/>
            <a:ext cx="3268440" cy="523440"/>
          </a:xfrm>
          <a:prstGeom prst="rect">
            <a:avLst/>
          </a:prstGeom>
          <a:noFill/>
          <a:ln>
            <a:noFill/>
          </a:ln>
        </p:spPr>
        <p:style>
          <a:lnRef idx="0"/>
          <a:fillRef idx="0"/>
          <a:effectRef idx="0"/>
          <a:fontRef idx="minor"/>
        </p:style>
        <p:txBody>
          <a:bodyPr lIns="0" rIns="0" tIns="0" bIns="0" anchor="b"/>
          <a:p>
            <a:pPr algn="r">
              <a:lnSpc>
                <a:spcPct val="93000"/>
              </a:lnSpc>
            </a:pPr>
            <a:fld id="{788C1ED9-C029-4403-9053-A94B1B3A9809}"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278" name="CustomShape 3"/>
          <p:cNvSpPr/>
          <p:nvPr/>
        </p:nvSpPr>
        <p:spPr>
          <a:xfrm>
            <a:off x="755640" y="5078520"/>
            <a:ext cx="6048000" cy="4811400"/>
          </a:xfrm>
          <a:prstGeom prst="rect">
            <a:avLst/>
          </a:pr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4280040" y="10156680"/>
            <a:ext cx="3250800" cy="506160"/>
          </a:xfrm>
          <a:prstGeom prst="rect">
            <a:avLst/>
          </a:prstGeom>
          <a:noFill/>
          <a:ln>
            <a:noFill/>
          </a:ln>
        </p:spPr>
        <p:txBody>
          <a:bodyPr lIns="0" rIns="0" tIns="0" bIns="0" anchor="b"/>
          <a:p>
            <a:pPr algn="r">
              <a:lnSpc>
                <a:spcPct val="93000"/>
              </a:lnSpc>
            </a:pPr>
            <a:fld id="{98D0DD9C-11DE-44B4-BCD2-2D9EE576209B}" type="slidenum">
              <a:rPr b="0" lang="en-IN" sz="1400" spc="-1" strike="noStrike">
                <a:solidFill>
                  <a:srgbClr val="000000"/>
                </a:solidFill>
                <a:uFill>
                  <a:solidFill>
                    <a:srgbClr val="ffffff"/>
                  </a:solidFill>
                </a:uFill>
                <a:latin typeface="Times New Roman"/>
                <a:ea typeface="+mn-ea"/>
              </a:rPr>
              <a:t>&lt;number&gt;</a:t>
            </a:fld>
            <a:endParaRPr b="0" lang="en-IN" sz="1400" spc="-1" strike="noStrike">
              <a:solidFill>
                <a:srgbClr val="000000"/>
              </a:solidFill>
              <a:uFill>
                <a:solidFill>
                  <a:srgbClr val="ffffff"/>
                </a:solidFill>
              </a:uFill>
              <a:latin typeface="Times New Roman"/>
            </a:endParaRPr>
          </a:p>
        </p:txBody>
      </p:sp>
      <p:sp>
        <p:nvSpPr>
          <p:cNvPr id="280" name="CustomShape 2"/>
          <p:cNvSpPr/>
          <p:nvPr/>
        </p:nvSpPr>
        <p:spPr>
          <a:xfrm>
            <a:off x="4280040" y="10156680"/>
            <a:ext cx="3268440" cy="523440"/>
          </a:xfrm>
          <a:prstGeom prst="rect">
            <a:avLst/>
          </a:prstGeom>
          <a:noFill/>
          <a:ln>
            <a:noFill/>
          </a:ln>
        </p:spPr>
        <p:style>
          <a:lnRef idx="0"/>
          <a:fillRef idx="0"/>
          <a:effectRef idx="0"/>
          <a:fontRef idx="minor"/>
        </p:style>
        <p:txBody>
          <a:bodyPr lIns="0" rIns="0" tIns="0" bIns="0" anchor="b"/>
          <a:p>
            <a:pPr algn="r">
              <a:lnSpc>
                <a:spcPct val="93000"/>
              </a:lnSpc>
            </a:pPr>
            <a:fld id="{0C1F780A-7642-4CE2-B836-A33DEEB1D06D}"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281" name="CustomShape 3"/>
          <p:cNvSpPr/>
          <p:nvPr/>
        </p:nvSpPr>
        <p:spPr>
          <a:xfrm>
            <a:off x="755640" y="5078520"/>
            <a:ext cx="6048000" cy="4811400"/>
          </a:xfrm>
          <a:prstGeom prst="rect">
            <a:avLst/>
          </a:prstGeom>
          <a:noFill/>
          <a:ln>
            <a:noFill/>
          </a:ln>
        </p:spPr>
        <p:style>
          <a:lnRef idx="0"/>
          <a:fillRef idx="0"/>
          <a:effectRef idx="0"/>
          <a:fontRef idx="minor"/>
        </p:style>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4280040" y="10156680"/>
            <a:ext cx="3250800" cy="506160"/>
          </a:xfrm>
          <a:prstGeom prst="rect">
            <a:avLst/>
          </a:prstGeom>
          <a:noFill/>
          <a:ln>
            <a:noFill/>
          </a:ln>
        </p:spPr>
        <p:txBody>
          <a:bodyPr lIns="0" rIns="0" tIns="0" bIns="0" anchor="b"/>
          <a:p>
            <a:pPr algn="r">
              <a:lnSpc>
                <a:spcPct val="93000"/>
              </a:lnSpc>
            </a:pPr>
            <a:fld id="{20803D66-BD0C-43F4-B22C-5E017BA687C4}" type="slidenum">
              <a:rPr b="0" lang="en-IN" sz="1400" spc="-1" strike="noStrike">
                <a:solidFill>
                  <a:srgbClr val="000000"/>
                </a:solidFill>
                <a:uFill>
                  <a:solidFill>
                    <a:srgbClr val="ffffff"/>
                  </a:solidFill>
                </a:uFill>
                <a:latin typeface="Times New Roman"/>
                <a:ea typeface="+mn-ea"/>
              </a:rPr>
              <a:t>&lt;number&gt;</a:t>
            </a:fld>
            <a:endParaRPr b="0" lang="en-IN" sz="1400" spc="-1" strike="noStrike">
              <a:solidFill>
                <a:srgbClr val="000000"/>
              </a:solidFill>
              <a:uFill>
                <a:solidFill>
                  <a:srgbClr val="ffffff"/>
                </a:solidFill>
              </a:uFill>
              <a:latin typeface="Times New Roman"/>
            </a:endParaRPr>
          </a:p>
        </p:txBody>
      </p:sp>
      <p:sp>
        <p:nvSpPr>
          <p:cNvPr id="283" name="CustomShape 2"/>
          <p:cNvSpPr/>
          <p:nvPr/>
        </p:nvSpPr>
        <p:spPr>
          <a:xfrm>
            <a:off x="4280040" y="10156680"/>
            <a:ext cx="3268440" cy="523440"/>
          </a:xfrm>
          <a:prstGeom prst="rect">
            <a:avLst/>
          </a:prstGeom>
          <a:noFill/>
          <a:ln>
            <a:noFill/>
          </a:ln>
        </p:spPr>
        <p:style>
          <a:lnRef idx="0"/>
          <a:fillRef idx="0"/>
          <a:effectRef idx="0"/>
          <a:fontRef idx="minor"/>
        </p:style>
        <p:txBody>
          <a:bodyPr lIns="0" rIns="0" tIns="0" bIns="0" anchor="b"/>
          <a:p>
            <a:pPr algn="r">
              <a:lnSpc>
                <a:spcPct val="93000"/>
              </a:lnSpc>
            </a:pPr>
            <a:fld id="{DE00FFC4-985B-4C18-89E6-12443F556D95}"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284" name="CustomShape 3"/>
          <p:cNvSpPr/>
          <p:nvPr/>
        </p:nvSpPr>
        <p:spPr>
          <a:xfrm>
            <a:off x="4278240" y="10156680"/>
            <a:ext cx="3279240" cy="533160"/>
          </a:xfrm>
          <a:prstGeom prst="rect">
            <a:avLst/>
          </a:prstGeom>
          <a:noFill/>
          <a:ln>
            <a:noFill/>
          </a:ln>
        </p:spPr>
        <p:style>
          <a:lnRef idx="0"/>
          <a:fillRef idx="0"/>
          <a:effectRef idx="0"/>
          <a:fontRef idx="minor"/>
        </p:style>
        <p:txBody>
          <a:bodyPr lIns="0" rIns="0" tIns="0" bIns="0" anchor="b"/>
          <a:p>
            <a:pPr algn="r">
              <a:lnSpc>
                <a:spcPct val="93000"/>
              </a:lnSpc>
            </a:pPr>
            <a:fld id="{D48E18DE-54F9-4392-92CF-C8F660F4F1B8}"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285" name="CustomShape 4"/>
          <p:cNvSpPr/>
          <p:nvPr/>
        </p:nvSpPr>
        <p:spPr>
          <a:xfrm>
            <a:off x="755640" y="5078520"/>
            <a:ext cx="6048000" cy="4811400"/>
          </a:xfrm>
          <a:prstGeom prst="rect">
            <a:avLst/>
          </a:prstGeom>
          <a:noFill/>
          <a:ln>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4280040" y="10156680"/>
            <a:ext cx="3250800" cy="506160"/>
          </a:xfrm>
          <a:prstGeom prst="rect">
            <a:avLst/>
          </a:prstGeom>
          <a:noFill/>
          <a:ln>
            <a:noFill/>
          </a:ln>
        </p:spPr>
        <p:txBody>
          <a:bodyPr lIns="0" rIns="0" tIns="0" bIns="0" anchor="b"/>
          <a:p>
            <a:pPr algn="r">
              <a:lnSpc>
                <a:spcPct val="93000"/>
              </a:lnSpc>
            </a:pPr>
            <a:fld id="{B1DE90CE-41E5-4C1A-8A0D-551E80B90106}" type="slidenum">
              <a:rPr b="0" lang="en-IN" sz="1400" spc="-1" strike="noStrike">
                <a:solidFill>
                  <a:srgbClr val="000000"/>
                </a:solidFill>
                <a:uFill>
                  <a:solidFill>
                    <a:srgbClr val="ffffff"/>
                  </a:solidFill>
                </a:uFill>
                <a:latin typeface="Times New Roman"/>
                <a:ea typeface="+mn-ea"/>
              </a:rPr>
              <a:t>&lt;number&gt;</a:t>
            </a:fld>
            <a:endParaRPr b="0" lang="en-IN" sz="1400" spc="-1" strike="noStrike">
              <a:solidFill>
                <a:srgbClr val="000000"/>
              </a:solidFill>
              <a:uFill>
                <a:solidFill>
                  <a:srgbClr val="ffffff"/>
                </a:solidFill>
              </a:uFill>
              <a:latin typeface="Times New Roman"/>
            </a:endParaRPr>
          </a:p>
        </p:txBody>
      </p:sp>
      <p:sp>
        <p:nvSpPr>
          <p:cNvPr id="287" name="CustomShape 2"/>
          <p:cNvSpPr/>
          <p:nvPr/>
        </p:nvSpPr>
        <p:spPr>
          <a:xfrm>
            <a:off x="4280040" y="10156680"/>
            <a:ext cx="3268440" cy="523440"/>
          </a:xfrm>
          <a:prstGeom prst="rect">
            <a:avLst/>
          </a:prstGeom>
          <a:noFill/>
          <a:ln>
            <a:noFill/>
          </a:ln>
        </p:spPr>
        <p:style>
          <a:lnRef idx="0"/>
          <a:fillRef idx="0"/>
          <a:effectRef idx="0"/>
          <a:fontRef idx="minor"/>
        </p:style>
        <p:txBody>
          <a:bodyPr lIns="0" rIns="0" tIns="0" bIns="0" anchor="b"/>
          <a:p>
            <a:pPr algn="r">
              <a:lnSpc>
                <a:spcPct val="93000"/>
              </a:lnSpc>
            </a:pPr>
            <a:fld id="{ECE87A16-A439-4750-A94B-73C2B12CAC7C}"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288" name="CustomShape 3"/>
          <p:cNvSpPr/>
          <p:nvPr/>
        </p:nvSpPr>
        <p:spPr>
          <a:xfrm>
            <a:off x="4278240" y="10156680"/>
            <a:ext cx="3279240" cy="533160"/>
          </a:xfrm>
          <a:prstGeom prst="rect">
            <a:avLst/>
          </a:prstGeom>
          <a:noFill/>
          <a:ln>
            <a:noFill/>
          </a:ln>
        </p:spPr>
        <p:style>
          <a:lnRef idx="0"/>
          <a:fillRef idx="0"/>
          <a:effectRef idx="0"/>
          <a:fontRef idx="minor"/>
        </p:style>
        <p:txBody>
          <a:bodyPr lIns="0" rIns="0" tIns="0" bIns="0" anchor="b"/>
          <a:p>
            <a:pPr algn="r">
              <a:lnSpc>
                <a:spcPct val="93000"/>
              </a:lnSpc>
            </a:pPr>
            <a:fld id="{B8DBD621-EE30-4CD0-B265-DA7AAFB77234}"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289" name="CustomShape 4"/>
          <p:cNvSpPr/>
          <p:nvPr/>
        </p:nvSpPr>
        <p:spPr>
          <a:xfrm>
            <a:off x="755640" y="5078520"/>
            <a:ext cx="6048000" cy="4811400"/>
          </a:xfrm>
          <a:prstGeom prst="rect">
            <a:avLst/>
          </a:pr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4280040" y="10156680"/>
            <a:ext cx="3250800" cy="506160"/>
          </a:xfrm>
          <a:prstGeom prst="rect">
            <a:avLst/>
          </a:prstGeom>
          <a:noFill/>
          <a:ln>
            <a:noFill/>
          </a:ln>
        </p:spPr>
        <p:txBody>
          <a:bodyPr lIns="0" rIns="0" tIns="0" bIns="0" anchor="b"/>
          <a:p>
            <a:pPr algn="r">
              <a:lnSpc>
                <a:spcPct val="93000"/>
              </a:lnSpc>
            </a:pPr>
            <a:fld id="{29EDCEC0-4DBC-4197-90C7-B107CD2D62E3}" type="slidenum">
              <a:rPr b="0" lang="en-IN" sz="1400" spc="-1" strike="noStrike">
                <a:solidFill>
                  <a:srgbClr val="000000"/>
                </a:solidFill>
                <a:uFill>
                  <a:solidFill>
                    <a:srgbClr val="ffffff"/>
                  </a:solidFill>
                </a:uFill>
                <a:latin typeface="Times New Roman"/>
                <a:ea typeface="+mn-ea"/>
              </a:rPr>
              <a:t>&lt;number&gt;</a:t>
            </a:fld>
            <a:endParaRPr b="0" lang="en-IN" sz="1400" spc="-1" strike="noStrike">
              <a:solidFill>
                <a:srgbClr val="000000"/>
              </a:solidFill>
              <a:uFill>
                <a:solidFill>
                  <a:srgbClr val="ffffff"/>
                </a:solidFill>
              </a:uFill>
              <a:latin typeface="Times New Roman"/>
            </a:endParaRPr>
          </a:p>
        </p:txBody>
      </p:sp>
      <p:sp>
        <p:nvSpPr>
          <p:cNvPr id="291" name="CustomShape 2"/>
          <p:cNvSpPr/>
          <p:nvPr/>
        </p:nvSpPr>
        <p:spPr>
          <a:xfrm>
            <a:off x="4280040" y="10156680"/>
            <a:ext cx="3268440" cy="523440"/>
          </a:xfrm>
          <a:prstGeom prst="rect">
            <a:avLst/>
          </a:prstGeom>
          <a:noFill/>
          <a:ln>
            <a:noFill/>
          </a:ln>
        </p:spPr>
        <p:style>
          <a:lnRef idx="0"/>
          <a:fillRef idx="0"/>
          <a:effectRef idx="0"/>
          <a:fontRef idx="minor"/>
        </p:style>
        <p:txBody>
          <a:bodyPr lIns="0" rIns="0" tIns="0" bIns="0" anchor="b"/>
          <a:p>
            <a:pPr algn="r">
              <a:lnSpc>
                <a:spcPct val="93000"/>
              </a:lnSpc>
            </a:pPr>
            <a:fld id="{75E72107-94BF-41CA-95C7-B988C566AB86}"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292" name="CustomShape 3"/>
          <p:cNvSpPr/>
          <p:nvPr/>
        </p:nvSpPr>
        <p:spPr>
          <a:xfrm>
            <a:off x="4278240" y="10156680"/>
            <a:ext cx="3279240" cy="533160"/>
          </a:xfrm>
          <a:prstGeom prst="rect">
            <a:avLst/>
          </a:prstGeom>
          <a:noFill/>
          <a:ln>
            <a:noFill/>
          </a:ln>
        </p:spPr>
        <p:style>
          <a:lnRef idx="0"/>
          <a:fillRef idx="0"/>
          <a:effectRef idx="0"/>
          <a:fontRef idx="minor"/>
        </p:style>
        <p:txBody>
          <a:bodyPr lIns="0" rIns="0" tIns="0" bIns="0" anchor="b"/>
          <a:p>
            <a:pPr algn="r">
              <a:lnSpc>
                <a:spcPct val="93000"/>
              </a:lnSpc>
            </a:pPr>
            <a:fld id="{21DC821F-3F3A-4BB5-9321-84D1304B6684}"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293" name="CustomShape 4"/>
          <p:cNvSpPr/>
          <p:nvPr/>
        </p:nvSpPr>
        <p:spPr>
          <a:xfrm>
            <a:off x="755640" y="5078520"/>
            <a:ext cx="6048000" cy="4811400"/>
          </a:xfrm>
          <a:prstGeom prst="rect">
            <a:avLst/>
          </a:prstGeom>
          <a:noFill/>
          <a:ln>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4280040" y="10156680"/>
            <a:ext cx="3250800" cy="506160"/>
          </a:xfrm>
          <a:prstGeom prst="rect">
            <a:avLst/>
          </a:prstGeom>
          <a:noFill/>
          <a:ln>
            <a:noFill/>
          </a:ln>
        </p:spPr>
        <p:txBody>
          <a:bodyPr lIns="0" rIns="0" tIns="0" bIns="0" anchor="b"/>
          <a:p>
            <a:pPr algn="r">
              <a:lnSpc>
                <a:spcPct val="93000"/>
              </a:lnSpc>
            </a:pPr>
            <a:fld id="{23838354-0A45-482A-9228-69E9755171D7}" type="slidenum">
              <a:rPr b="0" lang="en-IN" sz="1400" spc="-1" strike="noStrike">
                <a:solidFill>
                  <a:srgbClr val="000000"/>
                </a:solidFill>
                <a:uFill>
                  <a:solidFill>
                    <a:srgbClr val="ffffff"/>
                  </a:solidFill>
                </a:uFill>
                <a:latin typeface="Times New Roman"/>
                <a:ea typeface="+mn-ea"/>
              </a:rPr>
              <a:t>&lt;number&gt;</a:t>
            </a:fld>
            <a:endParaRPr b="0" lang="en-IN" sz="1400" spc="-1" strike="noStrike">
              <a:solidFill>
                <a:srgbClr val="000000"/>
              </a:solidFill>
              <a:uFill>
                <a:solidFill>
                  <a:srgbClr val="ffffff"/>
                </a:solidFill>
              </a:uFill>
              <a:latin typeface="Times New Roman"/>
            </a:endParaRPr>
          </a:p>
        </p:txBody>
      </p:sp>
      <p:sp>
        <p:nvSpPr>
          <p:cNvPr id="295" name="CustomShape 2"/>
          <p:cNvSpPr/>
          <p:nvPr/>
        </p:nvSpPr>
        <p:spPr>
          <a:xfrm>
            <a:off x="4280040" y="10156680"/>
            <a:ext cx="3268440" cy="523440"/>
          </a:xfrm>
          <a:prstGeom prst="rect">
            <a:avLst/>
          </a:prstGeom>
          <a:noFill/>
          <a:ln>
            <a:noFill/>
          </a:ln>
        </p:spPr>
        <p:style>
          <a:lnRef idx="0"/>
          <a:fillRef idx="0"/>
          <a:effectRef idx="0"/>
          <a:fontRef idx="minor"/>
        </p:style>
        <p:txBody>
          <a:bodyPr lIns="0" rIns="0" tIns="0" bIns="0" anchor="b"/>
          <a:p>
            <a:pPr algn="r">
              <a:lnSpc>
                <a:spcPct val="93000"/>
              </a:lnSpc>
            </a:pPr>
            <a:fld id="{D6203ABA-6075-4068-8765-EA77A0570287}"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296" name="CustomShape 3"/>
          <p:cNvSpPr/>
          <p:nvPr/>
        </p:nvSpPr>
        <p:spPr>
          <a:xfrm>
            <a:off x="4278240" y="10156680"/>
            <a:ext cx="3279240" cy="533160"/>
          </a:xfrm>
          <a:prstGeom prst="rect">
            <a:avLst/>
          </a:prstGeom>
          <a:noFill/>
          <a:ln>
            <a:noFill/>
          </a:ln>
        </p:spPr>
        <p:style>
          <a:lnRef idx="0"/>
          <a:fillRef idx="0"/>
          <a:effectRef idx="0"/>
          <a:fontRef idx="minor"/>
        </p:style>
        <p:txBody>
          <a:bodyPr lIns="0" rIns="0" tIns="0" bIns="0" anchor="b"/>
          <a:p>
            <a:pPr algn="r">
              <a:lnSpc>
                <a:spcPct val="93000"/>
              </a:lnSpc>
            </a:pPr>
            <a:fld id="{53FD3705-52F5-4A50-BE47-61B418046BCF}" type="slidenum">
              <a:rPr b="0" lang="en-IN" sz="1400" spc="-1" strike="noStrike">
                <a:solidFill>
                  <a:srgbClr val="000000"/>
                </a:solidFill>
                <a:uFill>
                  <a:solidFill>
                    <a:srgbClr val="ffffff"/>
                  </a:solidFill>
                </a:uFill>
                <a:latin typeface="Times New Roman"/>
                <a:ea typeface="+mn-ea"/>
              </a:rPr>
              <a:t>&lt;number&gt;</a:t>
            </a:fld>
            <a:endParaRPr b="0" lang="en-IN" sz="1800" spc="-1" strike="noStrike">
              <a:solidFill>
                <a:srgbClr val="000000"/>
              </a:solidFill>
              <a:uFill>
                <a:solidFill>
                  <a:srgbClr val="ffffff"/>
                </a:solidFill>
              </a:uFill>
              <a:latin typeface="Arial"/>
            </a:endParaRPr>
          </a:p>
        </p:txBody>
      </p:sp>
      <p:sp>
        <p:nvSpPr>
          <p:cNvPr id="297" name="CustomShape 4"/>
          <p:cNvSpPr/>
          <p:nvPr/>
        </p:nvSpPr>
        <p:spPr>
          <a:xfrm>
            <a:off x="755640" y="5078520"/>
            <a:ext cx="6048000" cy="481140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27" name="PlaceHolder 2"/>
          <p:cNvSpPr>
            <a:spLocks noGrp="1"/>
          </p:cNvSpPr>
          <p:nvPr>
            <p:ph type="body"/>
          </p:nvPr>
        </p:nvSpPr>
        <p:spPr>
          <a:xfrm>
            <a:off x="504000" y="1768680"/>
            <a:ext cx="907200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28" name="PlaceHolder 3"/>
          <p:cNvSpPr>
            <a:spLocks noGrp="1"/>
          </p:cNvSpPr>
          <p:nvPr>
            <p:ph type="body"/>
          </p:nvPr>
        </p:nvSpPr>
        <p:spPr>
          <a:xfrm>
            <a:off x="504000" y="4058640"/>
            <a:ext cx="907200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30" name="PlaceHolder 2"/>
          <p:cNvSpPr>
            <a:spLocks noGrp="1"/>
          </p:cNvSpPr>
          <p:nvPr>
            <p:ph type="body"/>
          </p:nvPr>
        </p:nvSpPr>
        <p:spPr>
          <a:xfrm>
            <a:off x="50400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31" name="PlaceHolder 3"/>
          <p:cNvSpPr>
            <a:spLocks noGrp="1"/>
          </p:cNvSpPr>
          <p:nvPr>
            <p:ph type="body"/>
          </p:nvPr>
        </p:nvSpPr>
        <p:spPr>
          <a:xfrm>
            <a:off x="515268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32" name="PlaceHolder 4"/>
          <p:cNvSpPr>
            <a:spLocks noGrp="1"/>
          </p:cNvSpPr>
          <p:nvPr>
            <p:ph type="body"/>
          </p:nvPr>
        </p:nvSpPr>
        <p:spPr>
          <a:xfrm>
            <a:off x="5152680" y="405864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33" name="PlaceHolder 5"/>
          <p:cNvSpPr>
            <a:spLocks noGrp="1"/>
          </p:cNvSpPr>
          <p:nvPr>
            <p:ph type="body"/>
          </p:nvPr>
        </p:nvSpPr>
        <p:spPr>
          <a:xfrm>
            <a:off x="504000" y="405864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35" name="PlaceHolder 2"/>
          <p:cNvSpPr>
            <a:spLocks noGrp="1"/>
          </p:cNvSpPr>
          <p:nvPr>
            <p:ph type="body"/>
          </p:nvPr>
        </p:nvSpPr>
        <p:spPr>
          <a:xfrm>
            <a:off x="504000" y="1768680"/>
            <a:ext cx="907200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36" name="PlaceHolder 3"/>
          <p:cNvSpPr>
            <a:spLocks noGrp="1"/>
          </p:cNvSpPr>
          <p:nvPr>
            <p:ph type="body"/>
          </p:nvPr>
        </p:nvSpPr>
        <p:spPr>
          <a:xfrm>
            <a:off x="504000" y="1768680"/>
            <a:ext cx="907200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pic>
        <p:nvPicPr>
          <p:cNvPr id="37" name="" descr=""/>
          <p:cNvPicPr/>
          <p:nvPr/>
        </p:nvPicPr>
        <p:blipFill>
          <a:blip r:embed="rId2"/>
          <a:stretch/>
        </p:blipFill>
        <p:spPr>
          <a:xfrm>
            <a:off x="2292480" y="1768680"/>
            <a:ext cx="5494680" cy="4384080"/>
          </a:xfrm>
          <a:prstGeom prst="rect">
            <a:avLst/>
          </a:prstGeom>
          <a:ln>
            <a:noFill/>
          </a:ln>
        </p:spPr>
      </p:pic>
      <p:pic>
        <p:nvPicPr>
          <p:cNvPr id="38"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5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57" name="PlaceHolder 2"/>
          <p:cNvSpPr>
            <a:spLocks noGrp="1"/>
          </p:cNvSpPr>
          <p:nvPr>
            <p:ph type="body"/>
          </p:nvPr>
        </p:nvSpPr>
        <p:spPr>
          <a:xfrm>
            <a:off x="504000" y="1768680"/>
            <a:ext cx="907200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59" name="PlaceHolder 2"/>
          <p:cNvSpPr>
            <a:spLocks noGrp="1"/>
          </p:cNvSpPr>
          <p:nvPr>
            <p:ph type="body"/>
          </p:nvPr>
        </p:nvSpPr>
        <p:spPr>
          <a:xfrm>
            <a:off x="504000" y="1768680"/>
            <a:ext cx="442692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60" name="PlaceHolder 3"/>
          <p:cNvSpPr>
            <a:spLocks noGrp="1"/>
          </p:cNvSpPr>
          <p:nvPr>
            <p:ph type="body"/>
          </p:nvPr>
        </p:nvSpPr>
        <p:spPr>
          <a:xfrm>
            <a:off x="5152680" y="1768680"/>
            <a:ext cx="442692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64" name="PlaceHolder 2"/>
          <p:cNvSpPr>
            <a:spLocks noGrp="1"/>
          </p:cNvSpPr>
          <p:nvPr>
            <p:ph type="body"/>
          </p:nvPr>
        </p:nvSpPr>
        <p:spPr>
          <a:xfrm>
            <a:off x="50400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65" name="PlaceHolder 3"/>
          <p:cNvSpPr>
            <a:spLocks noGrp="1"/>
          </p:cNvSpPr>
          <p:nvPr>
            <p:ph type="body"/>
          </p:nvPr>
        </p:nvSpPr>
        <p:spPr>
          <a:xfrm>
            <a:off x="504000" y="405864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66" name="PlaceHolder 4"/>
          <p:cNvSpPr>
            <a:spLocks noGrp="1"/>
          </p:cNvSpPr>
          <p:nvPr>
            <p:ph type="body"/>
          </p:nvPr>
        </p:nvSpPr>
        <p:spPr>
          <a:xfrm>
            <a:off x="5152680" y="1768680"/>
            <a:ext cx="442692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6"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68" name="PlaceHolder 2"/>
          <p:cNvSpPr>
            <a:spLocks noGrp="1"/>
          </p:cNvSpPr>
          <p:nvPr>
            <p:ph type="body"/>
          </p:nvPr>
        </p:nvSpPr>
        <p:spPr>
          <a:xfrm>
            <a:off x="504000" y="1768680"/>
            <a:ext cx="442692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69" name="PlaceHolder 3"/>
          <p:cNvSpPr>
            <a:spLocks noGrp="1"/>
          </p:cNvSpPr>
          <p:nvPr>
            <p:ph type="body"/>
          </p:nvPr>
        </p:nvSpPr>
        <p:spPr>
          <a:xfrm>
            <a:off x="515268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70" name="PlaceHolder 4"/>
          <p:cNvSpPr>
            <a:spLocks noGrp="1"/>
          </p:cNvSpPr>
          <p:nvPr>
            <p:ph type="body"/>
          </p:nvPr>
        </p:nvSpPr>
        <p:spPr>
          <a:xfrm>
            <a:off x="5152680" y="405864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72" name="PlaceHolder 2"/>
          <p:cNvSpPr>
            <a:spLocks noGrp="1"/>
          </p:cNvSpPr>
          <p:nvPr>
            <p:ph type="body"/>
          </p:nvPr>
        </p:nvSpPr>
        <p:spPr>
          <a:xfrm>
            <a:off x="50400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73" name="PlaceHolder 3"/>
          <p:cNvSpPr>
            <a:spLocks noGrp="1"/>
          </p:cNvSpPr>
          <p:nvPr>
            <p:ph type="body"/>
          </p:nvPr>
        </p:nvSpPr>
        <p:spPr>
          <a:xfrm>
            <a:off x="515268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74" name="PlaceHolder 4"/>
          <p:cNvSpPr>
            <a:spLocks noGrp="1"/>
          </p:cNvSpPr>
          <p:nvPr>
            <p:ph type="body"/>
          </p:nvPr>
        </p:nvSpPr>
        <p:spPr>
          <a:xfrm>
            <a:off x="504000" y="4058640"/>
            <a:ext cx="907200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76" name="PlaceHolder 2"/>
          <p:cNvSpPr>
            <a:spLocks noGrp="1"/>
          </p:cNvSpPr>
          <p:nvPr>
            <p:ph type="body"/>
          </p:nvPr>
        </p:nvSpPr>
        <p:spPr>
          <a:xfrm>
            <a:off x="504000" y="1768680"/>
            <a:ext cx="907200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77" name="PlaceHolder 3"/>
          <p:cNvSpPr>
            <a:spLocks noGrp="1"/>
          </p:cNvSpPr>
          <p:nvPr>
            <p:ph type="body"/>
          </p:nvPr>
        </p:nvSpPr>
        <p:spPr>
          <a:xfrm>
            <a:off x="504000" y="4058640"/>
            <a:ext cx="907200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79" name="PlaceHolder 2"/>
          <p:cNvSpPr>
            <a:spLocks noGrp="1"/>
          </p:cNvSpPr>
          <p:nvPr>
            <p:ph type="body"/>
          </p:nvPr>
        </p:nvSpPr>
        <p:spPr>
          <a:xfrm>
            <a:off x="50400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80" name="PlaceHolder 3"/>
          <p:cNvSpPr>
            <a:spLocks noGrp="1"/>
          </p:cNvSpPr>
          <p:nvPr>
            <p:ph type="body"/>
          </p:nvPr>
        </p:nvSpPr>
        <p:spPr>
          <a:xfrm>
            <a:off x="515268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81" name="PlaceHolder 4"/>
          <p:cNvSpPr>
            <a:spLocks noGrp="1"/>
          </p:cNvSpPr>
          <p:nvPr>
            <p:ph type="body"/>
          </p:nvPr>
        </p:nvSpPr>
        <p:spPr>
          <a:xfrm>
            <a:off x="5152680" y="405864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82" name="PlaceHolder 5"/>
          <p:cNvSpPr>
            <a:spLocks noGrp="1"/>
          </p:cNvSpPr>
          <p:nvPr>
            <p:ph type="body"/>
          </p:nvPr>
        </p:nvSpPr>
        <p:spPr>
          <a:xfrm>
            <a:off x="504000" y="405864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84" name="PlaceHolder 2"/>
          <p:cNvSpPr>
            <a:spLocks noGrp="1"/>
          </p:cNvSpPr>
          <p:nvPr>
            <p:ph type="body"/>
          </p:nvPr>
        </p:nvSpPr>
        <p:spPr>
          <a:xfrm>
            <a:off x="504000" y="1768680"/>
            <a:ext cx="907200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85" name="PlaceHolder 3"/>
          <p:cNvSpPr>
            <a:spLocks noGrp="1"/>
          </p:cNvSpPr>
          <p:nvPr>
            <p:ph type="body"/>
          </p:nvPr>
        </p:nvSpPr>
        <p:spPr>
          <a:xfrm>
            <a:off x="504000" y="1768680"/>
            <a:ext cx="907200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pic>
        <p:nvPicPr>
          <p:cNvPr id="86" name="" descr=""/>
          <p:cNvPicPr/>
          <p:nvPr/>
        </p:nvPicPr>
        <p:blipFill>
          <a:blip r:embed="rId2"/>
          <a:stretch/>
        </p:blipFill>
        <p:spPr>
          <a:xfrm>
            <a:off x="2292480" y="1768680"/>
            <a:ext cx="5494680" cy="4384080"/>
          </a:xfrm>
          <a:prstGeom prst="rect">
            <a:avLst/>
          </a:prstGeom>
          <a:ln>
            <a:noFill/>
          </a:ln>
        </p:spPr>
      </p:pic>
      <p:pic>
        <p:nvPicPr>
          <p:cNvPr id="87" name="" descr=""/>
          <p:cNvPicPr/>
          <p:nvPr/>
        </p:nvPicPr>
        <p:blipFill>
          <a:blip r:embed="rId3"/>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0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06" name="PlaceHolder 2"/>
          <p:cNvSpPr>
            <a:spLocks noGrp="1"/>
          </p:cNvSpPr>
          <p:nvPr>
            <p:ph type="body"/>
          </p:nvPr>
        </p:nvSpPr>
        <p:spPr>
          <a:xfrm>
            <a:off x="504000" y="1768680"/>
            <a:ext cx="907200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08" name="PlaceHolder 2"/>
          <p:cNvSpPr>
            <a:spLocks noGrp="1"/>
          </p:cNvSpPr>
          <p:nvPr>
            <p:ph type="body"/>
          </p:nvPr>
        </p:nvSpPr>
        <p:spPr>
          <a:xfrm>
            <a:off x="504000" y="1768680"/>
            <a:ext cx="442692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09" name="PlaceHolder 3"/>
          <p:cNvSpPr>
            <a:spLocks noGrp="1"/>
          </p:cNvSpPr>
          <p:nvPr>
            <p:ph type="body"/>
          </p:nvPr>
        </p:nvSpPr>
        <p:spPr>
          <a:xfrm>
            <a:off x="5152680" y="1768680"/>
            <a:ext cx="442692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8" name="PlaceHolder 2"/>
          <p:cNvSpPr>
            <a:spLocks noGrp="1"/>
          </p:cNvSpPr>
          <p:nvPr>
            <p:ph type="body"/>
          </p:nvPr>
        </p:nvSpPr>
        <p:spPr>
          <a:xfrm>
            <a:off x="504000" y="1768680"/>
            <a:ext cx="907200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13" name="PlaceHolder 2"/>
          <p:cNvSpPr>
            <a:spLocks noGrp="1"/>
          </p:cNvSpPr>
          <p:nvPr>
            <p:ph type="body"/>
          </p:nvPr>
        </p:nvSpPr>
        <p:spPr>
          <a:xfrm>
            <a:off x="50400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14" name="PlaceHolder 3"/>
          <p:cNvSpPr>
            <a:spLocks noGrp="1"/>
          </p:cNvSpPr>
          <p:nvPr>
            <p:ph type="body"/>
          </p:nvPr>
        </p:nvSpPr>
        <p:spPr>
          <a:xfrm>
            <a:off x="504000" y="405864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15" name="PlaceHolder 4"/>
          <p:cNvSpPr>
            <a:spLocks noGrp="1"/>
          </p:cNvSpPr>
          <p:nvPr>
            <p:ph type="body"/>
          </p:nvPr>
        </p:nvSpPr>
        <p:spPr>
          <a:xfrm>
            <a:off x="5152680" y="1768680"/>
            <a:ext cx="442692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17" name="PlaceHolder 2"/>
          <p:cNvSpPr>
            <a:spLocks noGrp="1"/>
          </p:cNvSpPr>
          <p:nvPr>
            <p:ph type="body"/>
          </p:nvPr>
        </p:nvSpPr>
        <p:spPr>
          <a:xfrm>
            <a:off x="504000" y="1768680"/>
            <a:ext cx="442692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18" name="PlaceHolder 3"/>
          <p:cNvSpPr>
            <a:spLocks noGrp="1"/>
          </p:cNvSpPr>
          <p:nvPr>
            <p:ph type="body"/>
          </p:nvPr>
        </p:nvSpPr>
        <p:spPr>
          <a:xfrm>
            <a:off x="515268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19" name="PlaceHolder 4"/>
          <p:cNvSpPr>
            <a:spLocks noGrp="1"/>
          </p:cNvSpPr>
          <p:nvPr>
            <p:ph type="body"/>
          </p:nvPr>
        </p:nvSpPr>
        <p:spPr>
          <a:xfrm>
            <a:off x="5152680" y="405864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21" name="PlaceHolder 2"/>
          <p:cNvSpPr>
            <a:spLocks noGrp="1"/>
          </p:cNvSpPr>
          <p:nvPr>
            <p:ph type="body"/>
          </p:nvPr>
        </p:nvSpPr>
        <p:spPr>
          <a:xfrm>
            <a:off x="50400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22" name="PlaceHolder 3"/>
          <p:cNvSpPr>
            <a:spLocks noGrp="1"/>
          </p:cNvSpPr>
          <p:nvPr>
            <p:ph type="body"/>
          </p:nvPr>
        </p:nvSpPr>
        <p:spPr>
          <a:xfrm>
            <a:off x="515268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23" name="PlaceHolder 4"/>
          <p:cNvSpPr>
            <a:spLocks noGrp="1"/>
          </p:cNvSpPr>
          <p:nvPr>
            <p:ph type="body"/>
          </p:nvPr>
        </p:nvSpPr>
        <p:spPr>
          <a:xfrm>
            <a:off x="504000" y="4058640"/>
            <a:ext cx="907200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25" name="PlaceHolder 2"/>
          <p:cNvSpPr>
            <a:spLocks noGrp="1"/>
          </p:cNvSpPr>
          <p:nvPr>
            <p:ph type="body"/>
          </p:nvPr>
        </p:nvSpPr>
        <p:spPr>
          <a:xfrm>
            <a:off x="504000" y="1768680"/>
            <a:ext cx="907200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26" name="PlaceHolder 3"/>
          <p:cNvSpPr>
            <a:spLocks noGrp="1"/>
          </p:cNvSpPr>
          <p:nvPr>
            <p:ph type="body"/>
          </p:nvPr>
        </p:nvSpPr>
        <p:spPr>
          <a:xfrm>
            <a:off x="504000" y="4058640"/>
            <a:ext cx="907200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28" name="PlaceHolder 2"/>
          <p:cNvSpPr>
            <a:spLocks noGrp="1"/>
          </p:cNvSpPr>
          <p:nvPr>
            <p:ph type="body"/>
          </p:nvPr>
        </p:nvSpPr>
        <p:spPr>
          <a:xfrm>
            <a:off x="50400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29" name="PlaceHolder 3"/>
          <p:cNvSpPr>
            <a:spLocks noGrp="1"/>
          </p:cNvSpPr>
          <p:nvPr>
            <p:ph type="body"/>
          </p:nvPr>
        </p:nvSpPr>
        <p:spPr>
          <a:xfrm>
            <a:off x="515268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30" name="PlaceHolder 4"/>
          <p:cNvSpPr>
            <a:spLocks noGrp="1"/>
          </p:cNvSpPr>
          <p:nvPr>
            <p:ph type="body"/>
          </p:nvPr>
        </p:nvSpPr>
        <p:spPr>
          <a:xfrm>
            <a:off x="5152680" y="405864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31" name="PlaceHolder 5"/>
          <p:cNvSpPr>
            <a:spLocks noGrp="1"/>
          </p:cNvSpPr>
          <p:nvPr>
            <p:ph type="body"/>
          </p:nvPr>
        </p:nvSpPr>
        <p:spPr>
          <a:xfrm>
            <a:off x="504000" y="405864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33" name="PlaceHolder 2"/>
          <p:cNvSpPr>
            <a:spLocks noGrp="1"/>
          </p:cNvSpPr>
          <p:nvPr>
            <p:ph type="body"/>
          </p:nvPr>
        </p:nvSpPr>
        <p:spPr>
          <a:xfrm>
            <a:off x="504000" y="1768680"/>
            <a:ext cx="907200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34" name="PlaceHolder 3"/>
          <p:cNvSpPr>
            <a:spLocks noGrp="1"/>
          </p:cNvSpPr>
          <p:nvPr>
            <p:ph type="body"/>
          </p:nvPr>
        </p:nvSpPr>
        <p:spPr>
          <a:xfrm>
            <a:off x="504000" y="1768680"/>
            <a:ext cx="907200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pic>
        <p:nvPicPr>
          <p:cNvPr id="135" name="" descr=""/>
          <p:cNvPicPr/>
          <p:nvPr/>
        </p:nvPicPr>
        <p:blipFill>
          <a:blip r:embed="rId2"/>
          <a:stretch/>
        </p:blipFill>
        <p:spPr>
          <a:xfrm>
            <a:off x="2292480" y="1768680"/>
            <a:ext cx="5494680" cy="4384080"/>
          </a:xfrm>
          <a:prstGeom prst="rect">
            <a:avLst/>
          </a:prstGeom>
          <a:ln>
            <a:noFill/>
          </a:ln>
        </p:spPr>
      </p:pic>
      <p:pic>
        <p:nvPicPr>
          <p:cNvPr id="136" name="" descr=""/>
          <p:cNvPicPr/>
          <p:nvPr/>
        </p:nvPicPr>
        <p:blipFill>
          <a:blip r:embed="rId3"/>
          <a:stretch/>
        </p:blipFill>
        <p:spPr>
          <a:xfrm>
            <a:off x="2292480" y="1768680"/>
            <a:ext cx="5494680" cy="43840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5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55" name="PlaceHolder 2"/>
          <p:cNvSpPr>
            <a:spLocks noGrp="1"/>
          </p:cNvSpPr>
          <p:nvPr>
            <p:ph type="body"/>
          </p:nvPr>
        </p:nvSpPr>
        <p:spPr>
          <a:xfrm>
            <a:off x="504000" y="1768680"/>
            <a:ext cx="907200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0" name="PlaceHolder 2"/>
          <p:cNvSpPr>
            <a:spLocks noGrp="1"/>
          </p:cNvSpPr>
          <p:nvPr>
            <p:ph type="body"/>
          </p:nvPr>
        </p:nvSpPr>
        <p:spPr>
          <a:xfrm>
            <a:off x="504000" y="1768680"/>
            <a:ext cx="442692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1" name="PlaceHolder 3"/>
          <p:cNvSpPr>
            <a:spLocks noGrp="1"/>
          </p:cNvSpPr>
          <p:nvPr>
            <p:ph type="body"/>
          </p:nvPr>
        </p:nvSpPr>
        <p:spPr>
          <a:xfrm>
            <a:off x="5152680" y="1768680"/>
            <a:ext cx="442692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57" name="PlaceHolder 2"/>
          <p:cNvSpPr>
            <a:spLocks noGrp="1"/>
          </p:cNvSpPr>
          <p:nvPr>
            <p:ph type="body"/>
          </p:nvPr>
        </p:nvSpPr>
        <p:spPr>
          <a:xfrm>
            <a:off x="504000" y="1768680"/>
            <a:ext cx="442692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58" name="PlaceHolder 3"/>
          <p:cNvSpPr>
            <a:spLocks noGrp="1"/>
          </p:cNvSpPr>
          <p:nvPr>
            <p:ph type="body"/>
          </p:nvPr>
        </p:nvSpPr>
        <p:spPr>
          <a:xfrm>
            <a:off x="5152680" y="1768680"/>
            <a:ext cx="442692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62" name="PlaceHolder 2"/>
          <p:cNvSpPr>
            <a:spLocks noGrp="1"/>
          </p:cNvSpPr>
          <p:nvPr>
            <p:ph type="body"/>
          </p:nvPr>
        </p:nvSpPr>
        <p:spPr>
          <a:xfrm>
            <a:off x="50400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63" name="PlaceHolder 3"/>
          <p:cNvSpPr>
            <a:spLocks noGrp="1"/>
          </p:cNvSpPr>
          <p:nvPr>
            <p:ph type="body"/>
          </p:nvPr>
        </p:nvSpPr>
        <p:spPr>
          <a:xfrm>
            <a:off x="504000" y="405864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64" name="PlaceHolder 4"/>
          <p:cNvSpPr>
            <a:spLocks noGrp="1"/>
          </p:cNvSpPr>
          <p:nvPr>
            <p:ph type="body"/>
          </p:nvPr>
        </p:nvSpPr>
        <p:spPr>
          <a:xfrm>
            <a:off x="5152680" y="1768680"/>
            <a:ext cx="442692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66" name="PlaceHolder 2"/>
          <p:cNvSpPr>
            <a:spLocks noGrp="1"/>
          </p:cNvSpPr>
          <p:nvPr>
            <p:ph type="body"/>
          </p:nvPr>
        </p:nvSpPr>
        <p:spPr>
          <a:xfrm>
            <a:off x="504000" y="1768680"/>
            <a:ext cx="442692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67" name="PlaceHolder 3"/>
          <p:cNvSpPr>
            <a:spLocks noGrp="1"/>
          </p:cNvSpPr>
          <p:nvPr>
            <p:ph type="body"/>
          </p:nvPr>
        </p:nvSpPr>
        <p:spPr>
          <a:xfrm>
            <a:off x="515268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68" name="PlaceHolder 4"/>
          <p:cNvSpPr>
            <a:spLocks noGrp="1"/>
          </p:cNvSpPr>
          <p:nvPr>
            <p:ph type="body"/>
          </p:nvPr>
        </p:nvSpPr>
        <p:spPr>
          <a:xfrm>
            <a:off x="5152680" y="405864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70" name="PlaceHolder 2"/>
          <p:cNvSpPr>
            <a:spLocks noGrp="1"/>
          </p:cNvSpPr>
          <p:nvPr>
            <p:ph type="body"/>
          </p:nvPr>
        </p:nvSpPr>
        <p:spPr>
          <a:xfrm>
            <a:off x="50400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71" name="PlaceHolder 3"/>
          <p:cNvSpPr>
            <a:spLocks noGrp="1"/>
          </p:cNvSpPr>
          <p:nvPr>
            <p:ph type="body"/>
          </p:nvPr>
        </p:nvSpPr>
        <p:spPr>
          <a:xfrm>
            <a:off x="515268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72" name="PlaceHolder 4"/>
          <p:cNvSpPr>
            <a:spLocks noGrp="1"/>
          </p:cNvSpPr>
          <p:nvPr>
            <p:ph type="body"/>
          </p:nvPr>
        </p:nvSpPr>
        <p:spPr>
          <a:xfrm>
            <a:off x="504000" y="4058640"/>
            <a:ext cx="907200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74" name="PlaceHolder 2"/>
          <p:cNvSpPr>
            <a:spLocks noGrp="1"/>
          </p:cNvSpPr>
          <p:nvPr>
            <p:ph type="body"/>
          </p:nvPr>
        </p:nvSpPr>
        <p:spPr>
          <a:xfrm>
            <a:off x="504000" y="1768680"/>
            <a:ext cx="907200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75" name="PlaceHolder 3"/>
          <p:cNvSpPr>
            <a:spLocks noGrp="1"/>
          </p:cNvSpPr>
          <p:nvPr>
            <p:ph type="body"/>
          </p:nvPr>
        </p:nvSpPr>
        <p:spPr>
          <a:xfrm>
            <a:off x="504000" y="4058640"/>
            <a:ext cx="907200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77" name="PlaceHolder 2"/>
          <p:cNvSpPr>
            <a:spLocks noGrp="1"/>
          </p:cNvSpPr>
          <p:nvPr>
            <p:ph type="body"/>
          </p:nvPr>
        </p:nvSpPr>
        <p:spPr>
          <a:xfrm>
            <a:off x="50400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78" name="PlaceHolder 3"/>
          <p:cNvSpPr>
            <a:spLocks noGrp="1"/>
          </p:cNvSpPr>
          <p:nvPr>
            <p:ph type="body"/>
          </p:nvPr>
        </p:nvSpPr>
        <p:spPr>
          <a:xfrm>
            <a:off x="515268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79" name="PlaceHolder 4"/>
          <p:cNvSpPr>
            <a:spLocks noGrp="1"/>
          </p:cNvSpPr>
          <p:nvPr>
            <p:ph type="body"/>
          </p:nvPr>
        </p:nvSpPr>
        <p:spPr>
          <a:xfrm>
            <a:off x="5152680" y="405864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80" name="PlaceHolder 5"/>
          <p:cNvSpPr>
            <a:spLocks noGrp="1"/>
          </p:cNvSpPr>
          <p:nvPr>
            <p:ph type="body"/>
          </p:nvPr>
        </p:nvSpPr>
        <p:spPr>
          <a:xfrm>
            <a:off x="504000" y="405864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82" name="PlaceHolder 2"/>
          <p:cNvSpPr>
            <a:spLocks noGrp="1"/>
          </p:cNvSpPr>
          <p:nvPr>
            <p:ph type="body"/>
          </p:nvPr>
        </p:nvSpPr>
        <p:spPr>
          <a:xfrm>
            <a:off x="504000" y="1768680"/>
            <a:ext cx="907200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83" name="PlaceHolder 3"/>
          <p:cNvSpPr>
            <a:spLocks noGrp="1"/>
          </p:cNvSpPr>
          <p:nvPr>
            <p:ph type="body"/>
          </p:nvPr>
        </p:nvSpPr>
        <p:spPr>
          <a:xfrm>
            <a:off x="504000" y="1768680"/>
            <a:ext cx="907200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pic>
        <p:nvPicPr>
          <p:cNvPr id="184" name="" descr=""/>
          <p:cNvPicPr/>
          <p:nvPr/>
        </p:nvPicPr>
        <p:blipFill>
          <a:blip r:embed="rId2"/>
          <a:stretch/>
        </p:blipFill>
        <p:spPr>
          <a:xfrm>
            <a:off x="2292480" y="1768680"/>
            <a:ext cx="5494680" cy="4384080"/>
          </a:xfrm>
          <a:prstGeom prst="rect">
            <a:avLst/>
          </a:prstGeom>
          <a:ln>
            <a:noFill/>
          </a:ln>
        </p:spPr>
      </p:pic>
      <p:pic>
        <p:nvPicPr>
          <p:cNvPr id="185" name="" descr=""/>
          <p:cNvPicPr/>
          <p:nvPr/>
        </p:nvPicPr>
        <p:blipFill>
          <a:blip r:embed="rId3"/>
          <a:stretch/>
        </p:blipFill>
        <p:spPr>
          <a:xfrm>
            <a:off x="2292480" y="1768680"/>
            <a:ext cx="5494680" cy="43840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5" name="PlaceHolder 2"/>
          <p:cNvSpPr>
            <a:spLocks noGrp="1"/>
          </p:cNvSpPr>
          <p:nvPr>
            <p:ph type="body"/>
          </p:nvPr>
        </p:nvSpPr>
        <p:spPr>
          <a:xfrm>
            <a:off x="50400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6" name="PlaceHolder 3"/>
          <p:cNvSpPr>
            <a:spLocks noGrp="1"/>
          </p:cNvSpPr>
          <p:nvPr>
            <p:ph type="body"/>
          </p:nvPr>
        </p:nvSpPr>
        <p:spPr>
          <a:xfrm>
            <a:off x="504000" y="405864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17" name="PlaceHolder 4"/>
          <p:cNvSpPr>
            <a:spLocks noGrp="1"/>
          </p:cNvSpPr>
          <p:nvPr>
            <p:ph type="body"/>
          </p:nvPr>
        </p:nvSpPr>
        <p:spPr>
          <a:xfrm>
            <a:off x="5152680" y="1768680"/>
            <a:ext cx="442692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19" name="PlaceHolder 2"/>
          <p:cNvSpPr>
            <a:spLocks noGrp="1"/>
          </p:cNvSpPr>
          <p:nvPr>
            <p:ph type="body"/>
          </p:nvPr>
        </p:nvSpPr>
        <p:spPr>
          <a:xfrm>
            <a:off x="504000" y="1768680"/>
            <a:ext cx="4426920" cy="43840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20" name="PlaceHolder 3"/>
          <p:cNvSpPr>
            <a:spLocks noGrp="1"/>
          </p:cNvSpPr>
          <p:nvPr>
            <p:ph type="body"/>
          </p:nvPr>
        </p:nvSpPr>
        <p:spPr>
          <a:xfrm>
            <a:off x="515268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21" name="PlaceHolder 4"/>
          <p:cNvSpPr>
            <a:spLocks noGrp="1"/>
          </p:cNvSpPr>
          <p:nvPr>
            <p:ph type="body"/>
          </p:nvPr>
        </p:nvSpPr>
        <p:spPr>
          <a:xfrm>
            <a:off x="5152680" y="405864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2000" cy="1261800"/>
          </a:xfrm>
          <a:prstGeom prst="rect">
            <a:avLst/>
          </a:prstGeom>
        </p:spPr>
        <p:txBody>
          <a:bodyPr lIns="0" rIns="0" tIns="0" bIns="0" anchor="ctr"/>
          <a:p>
            <a:endParaRPr b="0" lang="en-GB" sz="3900" spc="-1" strike="noStrike">
              <a:solidFill>
                <a:srgbClr val="ffffff"/>
              </a:solidFill>
              <a:uFill>
                <a:solidFill>
                  <a:srgbClr val="ffffff"/>
                </a:solidFill>
              </a:uFill>
              <a:latin typeface="Arial"/>
            </a:endParaRPr>
          </a:p>
        </p:txBody>
      </p:sp>
      <p:sp>
        <p:nvSpPr>
          <p:cNvPr id="23" name="PlaceHolder 2"/>
          <p:cNvSpPr>
            <a:spLocks noGrp="1"/>
          </p:cNvSpPr>
          <p:nvPr>
            <p:ph type="body"/>
          </p:nvPr>
        </p:nvSpPr>
        <p:spPr>
          <a:xfrm>
            <a:off x="50400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24" name="PlaceHolder 3"/>
          <p:cNvSpPr>
            <a:spLocks noGrp="1"/>
          </p:cNvSpPr>
          <p:nvPr>
            <p:ph type="body"/>
          </p:nvPr>
        </p:nvSpPr>
        <p:spPr>
          <a:xfrm>
            <a:off x="5152680" y="1768680"/>
            <a:ext cx="442692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
        <p:nvSpPr>
          <p:cNvPr id="25" name="PlaceHolder 4"/>
          <p:cNvSpPr>
            <a:spLocks noGrp="1"/>
          </p:cNvSpPr>
          <p:nvPr>
            <p:ph type="body"/>
          </p:nvPr>
        </p:nvSpPr>
        <p:spPr>
          <a:xfrm>
            <a:off x="504000" y="4058640"/>
            <a:ext cx="9072000" cy="2090880"/>
          </a:xfrm>
          <a:prstGeom prst="rect">
            <a:avLst/>
          </a:prstGeom>
        </p:spPr>
        <p:txBody>
          <a:bodyPr lIns="0" rIns="0" tIns="0" bIns="0"/>
          <a:p>
            <a:endParaRPr b="0" lang="en-GB" sz="1900" spc="-1" strike="noStrike">
              <a:solidFill>
                <a:srgbClr val="404040"/>
              </a:solidFill>
              <a:uFill>
                <a:solidFill>
                  <a:srgbClr val="ffffff"/>
                </a:solidFill>
              </a:u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503280" y="6886440"/>
            <a:ext cx="2346120" cy="518760"/>
          </a:xfrm>
          <a:prstGeom prst="rect">
            <a:avLst/>
          </a:prstGeom>
          <a:noFill/>
          <a:ln>
            <a:noFill/>
          </a:ln>
        </p:spPr>
        <p:style>
          <a:lnRef idx="0"/>
          <a:fillRef idx="0"/>
          <a:effectRef idx="0"/>
          <a:fontRef idx="minor"/>
        </p:style>
      </p:sp>
      <p:sp>
        <p:nvSpPr>
          <p:cNvPr id="1" name="CustomShape 2"/>
          <p:cNvSpPr/>
          <p:nvPr/>
        </p:nvSpPr>
        <p:spPr>
          <a:xfrm>
            <a:off x="3448080" y="6886440"/>
            <a:ext cx="3193560" cy="518760"/>
          </a:xfrm>
          <a:prstGeom prst="rect">
            <a:avLst/>
          </a:prstGeom>
          <a:noFill/>
          <a:ln>
            <a:noFill/>
          </a:ln>
        </p:spPr>
        <p:style>
          <a:lnRef idx="0"/>
          <a:fillRef idx="0"/>
          <a:effectRef idx="0"/>
          <a:fontRef idx="minor"/>
        </p:style>
      </p:sp>
      <p:sp>
        <p:nvSpPr>
          <p:cNvPr id="2" name="PlaceHolder 3"/>
          <p:cNvSpPr>
            <a:spLocks noGrp="1"/>
          </p:cNvSpPr>
          <p:nvPr>
            <p:ph type="sldNum"/>
          </p:nvPr>
        </p:nvSpPr>
        <p:spPr>
          <a:xfrm>
            <a:off x="7227720" y="6886440"/>
            <a:ext cx="2315880" cy="488520"/>
          </a:xfrm>
          <a:prstGeom prst="rect">
            <a:avLst/>
          </a:prstGeom>
        </p:spPr>
        <p:txBody>
          <a:bodyPr lIns="0" rIns="0" tIns="0" bIns="0"/>
          <a:p>
            <a:pPr>
              <a:lnSpc>
                <a:spcPct val="100000"/>
              </a:lnSpc>
            </a:pPr>
            <a:fld id="{CB3B0C85-C986-457E-9B44-C96A3B546854}" type="slidenum">
              <a:rPr b="0" lang="en-IN" sz="1400" spc="-1" strike="noStrike">
                <a:solidFill>
                  <a:srgbClr val="ffffff"/>
                </a:solidFill>
                <a:uFill>
                  <a:solidFill>
                    <a:srgbClr val="ffffff"/>
                  </a:solidFill>
                </a:uFill>
                <a:latin typeface="Arial"/>
              </a:rPr>
              <a:t>&lt;number&gt;</a:t>
            </a:fld>
            <a:endParaRPr b="0" lang="en-IN" sz="1800" spc="-1" strike="noStrike">
              <a:solidFill>
                <a:srgbClr val="000000"/>
              </a:solidFill>
              <a:uFill>
                <a:solidFill>
                  <a:srgbClr val="ffffff"/>
                </a:solidFill>
              </a:uFill>
              <a:latin typeface="Times New Roman"/>
            </a:endParaRPr>
          </a:p>
        </p:txBody>
      </p:sp>
      <p:sp>
        <p:nvSpPr>
          <p:cNvPr id="3" name="PlaceHolder 4"/>
          <p:cNvSpPr>
            <a:spLocks noGrp="1"/>
          </p:cNvSpPr>
          <p:nvPr>
            <p:ph type="title"/>
          </p:nvPr>
        </p:nvSpPr>
        <p:spPr>
          <a:xfrm>
            <a:off x="504000" y="301320"/>
            <a:ext cx="9072000" cy="1261800"/>
          </a:xfrm>
          <a:prstGeom prst="rect">
            <a:avLst/>
          </a:prstGeom>
        </p:spPr>
        <p:txBody>
          <a:bodyPr lIns="0" rIns="0" tIns="0" bIns="0" anchor="ctr"/>
          <a:p>
            <a:r>
              <a:rPr b="0" lang="en-GB" sz="4400" spc="-1" strike="noStrike">
                <a:solidFill>
                  <a:srgbClr val="ffffff"/>
                </a:solidFill>
                <a:uFill>
                  <a:solidFill>
                    <a:srgbClr val="ffffff"/>
                  </a:solidFill>
                </a:uFill>
                <a:latin typeface="Arial"/>
              </a:rPr>
              <a:t>Click to edit the title text format</a:t>
            </a:r>
            <a:endParaRPr b="0" lang="en-GB" sz="4400" spc="-1" strike="noStrike">
              <a:solidFill>
                <a:srgbClr val="ffffff"/>
              </a:solidFill>
              <a:uFill>
                <a:solidFill>
                  <a:srgbClr val="ffffff"/>
                </a:solidFill>
              </a:uFill>
              <a:latin typeface="Arial"/>
            </a:endParaRPr>
          </a:p>
        </p:txBody>
      </p:sp>
      <p:sp>
        <p:nvSpPr>
          <p:cNvPr id="4" name="PlaceHolder 5"/>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400" spc="-1" strike="noStrike">
                <a:solidFill>
                  <a:srgbClr val="000000"/>
                </a:solidFill>
                <a:uFill>
                  <a:solidFill>
                    <a:srgbClr val="ffffff"/>
                  </a:solidFill>
                </a:uFill>
                <a:latin typeface="Arial"/>
              </a:rPr>
              <a:t>Second Outline Level</a:t>
            </a:r>
            <a:endParaRPr b="0" lang="en-GB"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000" spc="-1" strike="noStrike">
                <a:solidFill>
                  <a:srgbClr val="000000"/>
                </a:solidFill>
                <a:uFill>
                  <a:solidFill>
                    <a:srgbClr val="ffffff"/>
                  </a:solidFill>
                </a:uFill>
                <a:latin typeface="Arial"/>
              </a:rPr>
              <a:t>Third Outline Level</a:t>
            </a:r>
            <a:endParaRPr b="0" lang="en-GB"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9360" y="4417920"/>
            <a:ext cx="485280" cy="3122280"/>
          </a:xfrm>
          <a:custGeom>
            <a:avLst/>
            <a:gdLst/>
            <a:ahLst/>
            <a:rect l="l" t="t" r="r" b="b"/>
            <a:pathLst>
              <a:path w="457200" h="2853267">
                <a:moveTo>
                  <a:pt x="0" y="0"/>
                </a:moveTo>
                <a:lnTo>
                  <a:pt x="457200" y="2853267"/>
                </a:lnTo>
                <a:lnTo>
                  <a:pt x="0" y="2844800"/>
                </a:lnTo>
                <a:cubicBezTo>
                  <a:pt x="2822" y="1905000"/>
                  <a:pt x="5645" y="965200"/>
                  <a:pt x="0" y="0"/>
                </a:cubicBezTo>
                <a:close/>
              </a:path>
            </a:pathLst>
          </a:custGeom>
          <a:solidFill>
            <a:srgbClr val="1cade4">
              <a:alpha val="70000"/>
            </a:srgbClr>
          </a:solidFill>
          <a:ln>
            <a:noFill/>
          </a:ln>
        </p:spPr>
        <p:style>
          <a:lnRef idx="0"/>
          <a:fillRef idx="0"/>
          <a:effectRef idx="0"/>
          <a:fontRef idx="minor"/>
        </p:style>
      </p:sp>
      <p:sp>
        <p:nvSpPr>
          <p:cNvPr id="40" name="Line 2"/>
          <p:cNvSpPr/>
          <p:nvPr/>
        </p:nvSpPr>
        <p:spPr>
          <a:xfrm flipV="1">
            <a:off x="5655960" y="4576680"/>
            <a:ext cx="4416480" cy="2973240"/>
          </a:xfrm>
          <a:prstGeom prst="line">
            <a:avLst/>
          </a:prstGeom>
          <a:ln w="9360">
            <a:solidFill>
              <a:srgbClr val="1cade4"/>
            </a:solidFill>
            <a:miter/>
          </a:ln>
        </p:spPr>
        <p:style>
          <a:lnRef idx="0"/>
          <a:fillRef idx="0"/>
          <a:effectRef idx="0"/>
          <a:fontRef idx="minor"/>
        </p:style>
      </p:sp>
      <p:sp>
        <p:nvSpPr>
          <p:cNvPr id="41" name="Line 3"/>
          <p:cNvSpPr/>
          <p:nvPr/>
        </p:nvSpPr>
        <p:spPr>
          <a:xfrm>
            <a:off x="7764120" y="0"/>
            <a:ext cx="1327320" cy="7535520"/>
          </a:xfrm>
          <a:prstGeom prst="line">
            <a:avLst/>
          </a:prstGeom>
          <a:ln w="9360">
            <a:solidFill>
              <a:srgbClr val="1cade4"/>
            </a:solidFill>
            <a:miter/>
          </a:ln>
        </p:spPr>
        <p:style>
          <a:lnRef idx="0"/>
          <a:fillRef idx="0"/>
          <a:effectRef idx="0"/>
          <a:fontRef idx="minor"/>
        </p:style>
      </p:sp>
      <p:sp>
        <p:nvSpPr>
          <p:cNvPr id="42" name="CustomShape 4"/>
          <p:cNvSpPr/>
          <p:nvPr/>
        </p:nvSpPr>
        <p:spPr>
          <a:xfrm>
            <a:off x="7597800" y="0"/>
            <a:ext cx="2484000" cy="7544880"/>
          </a:xfrm>
          <a:custGeom>
            <a:avLst/>
            <a:gdLst/>
            <a:ah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1cade4">
              <a:alpha val="36000"/>
            </a:srgbClr>
          </a:solidFill>
          <a:ln>
            <a:noFill/>
          </a:ln>
        </p:spPr>
        <p:style>
          <a:lnRef idx="0"/>
          <a:fillRef idx="0"/>
          <a:effectRef idx="0"/>
          <a:fontRef idx="minor"/>
        </p:style>
      </p:sp>
      <p:sp>
        <p:nvSpPr>
          <p:cNvPr id="43" name="CustomShape 5"/>
          <p:cNvSpPr/>
          <p:nvPr/>
        </p:nvSpPr>
        <p:spPr>
          <a:xfrm>
            <a:off x="7942320" y="-9360"/>
            <a:ext cx="2130120" cy="7544880"/>
          </a:xfrm>
          <a:custGeom>
            <a:avLst/>
            <a:gdLst/>
            <a:ah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1cade4">
              <a:alpha val="20000"/>
            </a:srgbClr>
          </a:solidFill>
          <a:ln>
            <a:noFill/>
          </a:ln>
        </p:spPr>
        <p:style>
          <a:lnRef idx="0"/>
          <a:fillRef idx="0"/>
          <a:effectRef idx="0"/>
          <a:fontRef idx="minor"/>
        </p:style>
      </p:sp>
      <p:sp>
        <p:nvSpPr>
          <p:cNvPr id="44" name="CustomShape 6"/>
          <p:cNvSpPr/>
          <p:nvPr/>
        </p:nvSpPr>
        <p:spPr>
          <a:xfrm>
            <a:off x="7318440" y="4314960"/>
            <a:ext cx="2752200" cy="321768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rgbClr val="1482ac">
              <a:alpha val="66000"/>
            </a:srgbClr>
          </a:solidFill>
          <a:ln>
            <a:noFill/>
          </a:ln>
        </p:spPr>
        <p:style>
          <a:lnRef idx="0"/>
          <a:fillRef idx="0"/>
          <a:effectRef idx="0"/>
          <a:fontRef idx="minor"/>
        </p:style>
      </p:sp>
      <p:sp>
        <p:nvSpPr>
          <p:cNvPr id="45" name="CustomShape 7"/>
          <p:cNvSpPr/>
          <p:nvPr/>
        </p:nvSpPr>
        <p:spPr>
          <a:xfrm>
            <a:off x="7728120" y="-9360"/>
            <a:ext cx="2344320" cy="7544880"/>
          </a:xfrm>
          <a:custGeom>
            <a:avLst/>
            <a:gdLst/>
            <a:ahLst/>
            <a:rect l="l" t="t" r="r" b="b"/>
            <a:pathLst>
              <a:path w="2853267" h="6866467">
                <a:moveTo>
                  <a:pt x="0" y="0"/>
                </a:moveTo>
                <a:lnTo>
                  <a:pt x="2472267" y="6866467"/>
                </a:lnTo>
                <a:lnTo>
                  <a:pt x="2853267" y="6858000"/>
                </a:lnTo>
                <a:lnTo>
                  <a:pt x="2853267" y="0"/>
                </a:lnTo>
                <a:lnTo>
                  <a:pt x="0" y="0"/>
                </a:lnTo>
                <a:close/>
              </a:path>
            </a:pathLst>
          </a:custGeom>
          <a:solidFill>
            <a:srgbClr val="1482ac">
              <a:alpha val="50000"/>
            </a:srgbClr>
          </a:solidFill>
          <a:ln>
            <a:noFill/>
          </a:ln>
        </p:spPr>
        <p:style>
          <a:lnRef idx="0"/>
          <a:fillRef idx="0"/>
          <a:effectRef idx="0"/>
          <a:fontRef idx="minor"/>
        </p:style>
      </p:sp>
      <p:sp>
        <p:nvSpPr>
          <p:cNvPr id="46" name="CustomShape 8"/>
          <p:cNvSpPr/>
          <p:nvPr/>
        </p:nvSpPr>
        <p:spPr>
          <a:xfrm>
            <a:off x="9145440" y="-9360"/>
            <a:ext cx="928440" cy="754488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683c6">
              <a:alpha val="70000"/>
            </a:srgbClr>
          </a:solidFill>
          <a:ln>
            <a:noFill/>
          </a:ln>
        </p:spPr>
        <p:style>
          <a:lnRef idx="0"/>
          <a:fillRef idx="0"/>
          <a:effectRef idx="0"/>
          <a:fontRef idx="minor"/>
        </p:style>
      </p:sp>
      <p:sp>
        <p:nvSpPr>
          <p:cNvPr id="47" name="CustomShape 9"/>
          <p:cNvSpPr/>
          <p:nvPr/>
        </p:nvSpPr>
        <p:spPr>
          <a:xfrm>
            <a:off x="8923320" y="-9360"/>
            <a:ext cx="1158480" cy="7544880"/>
          </a:xfrm>
          <a:custGeom>
            <a:avLst/>
            <a:gdLst/>
            <a:ah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1d6295">
              <a:alpha val="82000"/>
            </a:srgbClr>
          </a:solidFill>
          <a:ln>
            <a:noFill/>
          </a:ln>
        </p:spPr>
        <p:style>
          <a:lnRef idx="0"/>
          <a:fillRef idx="0"/>
          <a:effectRef idx="0"/>
          <a:fontRef idx="minor"/>
        </p:style>
      </p:sp>
      <p:sp>
        <p:nvSpPr>
          <p:cNvPr id="48" name="CustomShape 10"/>
          <p:cNvSpPr/>
          <p:nvPr/>
        </p:nvSpPr>
        <p:spPr>
          <a:xfrm>
            <a:off x="8894880" y="5388120"/>
            <a:ext cx="1188720" cy="214452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rgbClr val="1482ac">
              <a:alpha val="66000"/>
            </a:srgbClr>
          </a:solidFill>
          <a:ln>
            <a:noFill/>
          </a:ln>
        </p:spPr>
        <p:style>
          <a:lnRef idx="0"/>
          <a:fillRef idx="0"/>
          <a:effectRef idx="0"/>
          <a:fontRef idx="minor"/>
        </p:style>
      </p:sp>
      <p:sp>
        <p:nvSpPr>
          <p:cNvPr id="49" name="CustomShape 11"/>
          <p:cNvSpPr/>
          <p:nvPr/>
        </p:nvSpPr>
        <p:spPr>
          <a:xfrm>
            <a:off x="5959440" y="6659640"/>
            <a:ext cx="753840" cy="401400"/>
          </a:xfrm>
          <a:prstGeom prst="rect">
            <a:avLst/>
          </a:prstGeom>
          <a:noFill/>
          <a:ln>
            <a:noFill/>
          </a:ln>
        </p:spPr>
        <p:style>
          <a:lnRef idx="0"/>
          <a:fillRef idx="0"/>
          <a:effectRef idx="0"/>
          <a:fontRef idx="minor"/>
        </p:style>
      </p:sp>
      <p:sp>
        <p:nvSpPr>
          <p:cNvPr id="50" name="PlaceHolder 12"/>
          <p:cNvSpPr>
            <a:spLocks noGrp="1"/>
          </p:cNvSpPr>
          <p:nvPr>
            <p:ph type="ftr"/>
          </p:nvPr>
        </p:nvSpPr>
        <p:spPr>
          <a:xfrm>
            <a:off x="671400" y="6659640"/>
            <a:ext cx="5079600" cy="383760"/>
          </a:xfrm>
          <a:prstGeom prst="rect">
            <a:avLst/>
          </a:prstGeom>
        </p:spPr>
        <p:txBody>
          <a:bodyPr lIns="90000" rIns="90000" tIns="46800" bIns="46800" anchor="ctr"/>
          <a:p>
            <a:pPr marL="216000" indent="-199800">
              <a:lnSpc>
                <a:spcPct val="100000"/>
              </a:lnSpc>
            </a:pPr>
            <a:r>
              <a:rPr b="0" lang="en-IN" sz="900" spc="-1" strike="noStrike">
                <a:solidFill>
                  <a:srgbClr val="898989"/>
                </a:solidFill>
                <a:uFill>
                  <a:solidFill>
                    <a:srgbClr val="ffffff"/>
                  </a:solidFill>
                </a:uFill>
                <a:latin typeface="Times New Roman"/>
              </a:rPr>
              <a:t>ICRTME-2019</a:t>
            </a:r>
            <a:endParaRPr b="0" lang="en-IN" sz="900" spc="-1" strike="noStrike">
              <a:solidFill>
                <a:srgbClr val="000000"/>
              </a:solidFill>
              <a:uFill>
                <a:solidFill>
                  <a:srgbClr val="ffffff"/>
                </a:solidFill>
              </a:uFill>
              <a:latin typeface="Times New Roman"/>
            </a:endParaRPr>
          </a:p>
        </p:txBody>
      </p:sp>
      <p:sp>
        <p:nvSpPr>
          <p:cNvPr id="51" name="PlaceHolder 13"/>
          <p:cNvSpPr>
            <a:spLocks noGrp="1"/>
          </p:cNvSpPr>
          <p:nvPr>
            <p:ph type="sldNum"/>
          </p:nvPr>
        </p:nvSpPr>
        <p:spPr>
          <a:xfrm>
            <a:off x="7104240" y="6659640"/>
            <a:ext cx="547200" cy="383760"/>
          </a:xfrm>
          <a:prstGeom prst="rect">
            <a:avLst/>
          </a:prstGeom>
        </p:spPr>
        <p:txBody>
          <a:bodyPr lIns="90000" rIns="90000" tIns="46800" bIns="46800" anchor="ctr"/>
          <a:p>
            <a:pPr marL="216000" indent="-199800" algn="r">
              <a:lnSpc>
                <a:spcPct val="100000"/>
              </a:lnSpc>
            </a:pPr>
            <a:fld id="{BF68A362-5E42-47C7-BED7-BC04D39687A4}" type="slidenum">
              <a:rPr b="0" lang="en-IN" sz="900" spc="-1" strike="noStrike">
                <a:solidFill>
                  <a:srgbClr val="1cade4"/>
                </a:solidFill>
                <a:uFill>
                  <a:solidFill>
                    <a:srgbClr val="ffffff"/>
                  </a:solidFill>
                </a:uFill>
                <a:latin typeface="Times New Roman"/>
              </a:rPr>
              <a:t>&lt;number&gt;</a:t>
            </a:fld>
            <a:endParaRPr b="0" lang="en-IN" sz="900" spc="-1" strike="noStrike">
              <a:solidFill>
                <a:srgbClr val="000000"/>
              </a:solidFill>
              <a:uFill>
                <a:solidFill>
                  <a:srgbClr val="ffffff"/>
                </a:solidFill>
              </a:uFill>
              <a:latin typeface="Times New Roman"/>
            </a:endParaRPr>
          </a:p>
        </p:txBody>
      </p:sp>
      <p:sp>
        <p:nvSpPr>
          <p:cNvPr id="52" name="PlaceHolder 14"/>
          <p:cNvSpPr>
            <a:spLocks noGrp="1"/>
          </p:cNvSpPr>
          <p:nvPr>
            <p:ph type="title"/>
          </p:nvPr>
        </p:nvSpPr>
        <p:spPr>
          <a:xfrm>
            <a:off x="504000" y="301320"/>
            <a:ext cx="9072000" cy="1261800"/>
          </a:xfrm>
          <a:prstGeom prst="rect">
            <a:avLst/>
          </a:prstGeom>
        </p:spPr>
        <p:txBody>
          <a:bodyPr lIns="0" rIns="0" tIns="0" bIns="0" anchor="ctr"/>
          <a:p>
            <a:r>
              <a:rPr b="0" lang="en-GB" sz="3900" spc="-1" strike="noStrike">
                <a:solidFill>
                  <a:srgbClr val="ffffff"/>
                </a:solidFill>
                <a:uFill>
                  <a:solidFill>
                    <a:srgbClr val="ffffff"/>
                  </a:solidFill>
                </a:uFill>
                <a:latin typeface="Arial"/>
              </a:rPr>
              <a:t>Click to edit the title text format</a:t>
            </a:r>
            <a:endParaRPr b="0" lang="en-GB" sz="3900" spc="-1" strike="noStrike">
              <a:solidFill>
                <a:srgbClr val="ffffff"/>
              </a:solidFill>
              <a:uFill>
                <a:solidFill>
                  <a:srgbClr val="ffffff"/>
                </a:solidFill>
              </a:uFill>
              <a:latin typeface="Arial"/>
            </a:endParaRPr>
          </a:p>
        </p:txBody>
      </p:sp>
      <p:sp>
        <p:nvSpPr>
          <p:cNvPr id="53" name="PlaceHolder 15"/>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1900" spc="-1" strike="noStrike">
                <a:solidFill>
                  <a:srgbClr val="404040"/>
                </a:solidFill>
                <a:uFill>
                  <a:solidFill>
                    <a:srgbClr val="ffffff"/>
                  </a:solidFill>
                </a:uFill>
                <a:latin typeface="Trebuchet MS"/>
              </a:rPr>
              <a:t>Click to edit the outline text format</a:t>
            </a:r>
            <a:endParaRPr b="0" lang="en-GB" sz="19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b="0" lang="en-GB" sz="1500" spc="-1" strike="noStrike">
                <a:solidFill>
                  <a:srgbClr val="404040"/>
                </a:solidFill>
                <a:uFill>
                  <a:solidFill>
                    <a:srgbClr val="ffffff"/>
                  </a:solidFill>
                </a:uFill>
                <a:latin typeface="Trebuchet MS"/>
              </a:rPr>
              <a:t>Second Outline Level</a:t>
            </a:r>
            <a:endParaRPr b="0" lang="en-GB" sz="1500" spc="-1" strike="noStrike">
              <a:solidFill>
                <a:srgbClr val="404040"/>
              </a:solidFill>
              <a:uFill>
                <a:solidFill>
                  <a:srgbClr val="ffffff"/>
                </a:solidFill>
              </a:uFill>
              <a:latin typeface="Trebuchet MS"/>
            </a:endParaRPr>
          </a:p>
          <a:p>
            <a:pPr lvl="2" marL="1296000" indent="-288000">
              <a:buClr>
                <a:srgbClr val="000000"/>
              </a:buClr>
              <a:buSzPct val="45000"/>
              <a:buFont typeface="Wingdings" charset="2"/>
              <a:buChar char=""/>
            </a:pPr>
            <a:r>
              <a:rPr b="0" lang="en-GB" sz="1300" spc="-1" strike="noStrike">
                <a:solidFill>
                  <a:srgbClr val="404040"/>
                </a:solidFill>
                <a:uFill>
                  <a:solidFill>
                    <a:srgbClr val="ffffff"/>
                  </a:solidFill>
                </a:uFill>
                <a:latin typeface="Trebuchet MS"/>
              </a:rPr>
              <a:t>Third Outline Level</a:t>
            </a:r>
            <a:endParaRPr b="0" lang="en-GB" sz="1300" spc="-1" strike="noStrike">
              <a:solidFill>
                <a:srgbClr val="404040"/>
              </a:solidFill>
              <a:uFill>
                <a:solidFill>
                  <a:srgbClr val="ffffff"/>
                </a:solidFill>
              </a:uFill>
              <a:latin typeface="Trebuchet MS"/>
            </a:endParaRPr>
          </a:p>
          <a:p>
            <a:pPr lvl="3" marL="1728000" indent="-216000">
              <a:buClr>
                <a:srgbClr val="000000"/>
              </a:buClr>
              <a:buSzPct val="75000"/>
              <a:buFont typeface="Symbol" charset="2"/>
              <a:buChar char=""/>
            </a:pPr>
            <a:r>
              <a:rPr b="0" lang="en-GB" sz="1300" spc="-1" strike="noStrike">
                <a:solidFill>
                  <a:srgbClr val="404040"/>
                </a:solidFill>
                <a:uFill>
                  <a:solidFill>
                    <a:srgbClr val="ffffff"/>
                  </a:solidFill>
                </a:uFill>
                <a:latin typeface="Trebuchet MS"/>
              </a:rPr>
              <a:t>Fourth Outline Level</a:t>
            </a:r>
            <a:endParaRPr b="0" lang="en-GB" sz="1300" spc="-1" strike="noStrike">
              <a:solidFill>
                <a:srgbClr val="404040"/>
              </a:solidFill>
              <a:uFill>
                <a:solidFill>
                  <a:srgbClr val="ffffff"/>
                </a:solidFill>
              </a:uFill>
              <a:latin typeface="Trebuchet MS"/>
            </a:endParaRPr>
          </a:p>
          <a:p>
            <a:pPr lvl="4" marL="2160000" indent="-216000">
              <a:buClr>
                <a:srgbClr val="000000"/>
              </a:buClr>
              <a:buSzPct val="45000"/>
              <a:buFont typeface="Wingdings" charset="2"/>
              <a:buChar char=""/>
            </a:pPr>
            <a:r>
              <a:rPr b="0" lang="en-GB" sz="2000" spc="-1" strike="noStrike">
                <a:solidFill>
                  <a:srgbClr val="404040"/>
                </a:solidFill>
                <a:uFill>
                  <a:solidFill>
                    <a:srgbClr val="ffffff"/>
                  </a:solidFill>
                </a:uFill>
                <a:latin typeface="Trebuchet MS"/>
              </a:rPr>
              <a:t>Fifth Outline Level</a:t>
            </a:r>
            <a:endParaRPr b="0" lang="en-GB" sz="2000" spc="-1" strike="noStrike">
              <a:solidFill>
                <a:srgbClr val="404040"/>
              </a:solidFill>
              <a:uFill>
                <a:solidFill>
                  <a:srgbClr val="ffffff"/>
                </a:solidFill>
              </a:uFill>
              <a:latin typeface="Trebuchet MS"/>
            </a:endParaRPr>
          </a:p>
          <a:p>
            <a:pPr lvl="5" marL="2592000" indent="-216000">
              <a:buClr>
                <a:srgbClr val="000000"/>
              </a:buClr>
              <a:buSzPct val="45000"/>
              <a:buFont typeface="Wingdings" charset="2"/>
              <a:buChar char=""/>
            </a:pPr>
            <a:r>
              <a:rPr b="0" lang="en-GB" sz="2000" spc="-1" strike="noStrike">
                <a:solidFill>
                  <a:srgbClr val="404040"/>
                </a:solidFill>
                <a:uFill>
                  <a:solidFill>
                    <a:srgbClr val="ffffff"/>
                  </a:solidFill>
                </a:uFill>
                <a:latin typeface="Trebuchet MS"/>
              </a:rPr>
              <a:t>Sixth Outline Level</a:t>
            </a:r>
            <a:endParaRPr b="0" lang="en-GB" sz="2000" spc="-1" strike="noStrike">
              <a:solidFill>
                <a:srgbClr val="404040"/>
              </a:solidFill>
              <a:uFill>
                <a:solidFill>
                  <a:srgbClr val="ffffff"/>
                </a:solidFill>
              </a:uFill>
              <a:latin typeface="Trebuchet MS"/>
            </a:endParaRPr>
          </a:p>
          <a:p>
            <a:pPr lvl="6" marL="3024000" indent="-216000">
              <a:buClr>
                <a:srgbClr val="000000"/>
              </a:buClr>
              <a:buSzPct val="45000"/>
              <a:buFont typeface="Wingdings" charset="2"/>
              <a:buChar char=""/>
            </a:pPr>
            <a:r>
              <a:rPr b="0" lang="en-GB" sz="2000" spc="-1" strike="noStrike">
                <a:solidFill>
                  <a:srgbClr val="404040"/>
                </a:solidFill>
                <a:uFill>
                  <a:solidFill>
                    <a:srgbClr val="ffffff"/>
                  </a:solidFill>
                </a:uFill>
                <a:latin typeface="Trebuchet MS"/>
              </a:rPr>
              <a:t>Seventh Outline Level</a:t>
            </a:r>
            <a:endParaRPr b="0" lang="en-GB" sz="2000" spc="-1" strike="noStrike">
              <a:solidFill>
                <a:srgbClr val="404040"/>
              </a:solidFill>
              <a:uFill>
                <a:solidFill>
                  <a:srgbClr val="ffffff"/>
                </a:solidFill>
              </a:uFill>
              <a:latin typeface="Trebuchet M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9360" y="4417920"/>
            <a:ext cx="485280" cy="3122280"/>
          </a:xfrm>
          <a:custGeom>
            <a:avLst/>
            <a:gdLst/>
            <a:ahLst/>
            <a:rect l="l" t="t" r="r" b="b"/>
            <a:pathLst>
              <a:path w="457200" h="2853267">
                <a:moveTo>
                  <a:pt x="0" y="0"/>
                </a:moveTo>
                <a:lnTo>
                  <a:pt x="457200" y="2853267"/>
                </a:lnTo>
                <a:lnTo>
                  <a:pt x="0" y="2844800"/>
                </a:lnTo>
                <a:cubicBezTo>
                  <a:pt x="2822" y="1905000"/>
                  <a:pt x="5645" y="965200"/>
                  <a:pt x="0" y="0"/>
                </a:cubicBezTo>
                <a:close/>
              </a:path>
            </a:pathLst>
          </a:custGeom>
          <a:solidFill>
            <a:srgbClr val="1cade4">
              <a:alpha val="70000"/>
            </a:srgbClr>
          </a:solidFill>
          <a:ln>
            <a:noFill/>
          </a:ln>
        </p:spPr>
        <p:style>
          <a:lnRef idx="0"/>
          <a:fillRef idx="0"/>
          <a:effectRef idx="0"/>
          <a:fontRef idx="minor"/>
        </p:style>
      </p:sp>
      <p:sp>
        <p:nvSpPr>
          <p:cNvPr id="89" name="Line 2"/>
          <p:cNvSpPr/>
          <p:nvPr/>
        </p:nvSpPr>
        <p:spPr>
          <a:xfrm flipV="1">
            <a:off x="5655960" y="4576680"/>
            <a:ext cx="4416480" cy="2973240"/>
          </a:xfrm>
          <a:prstGeom prst="line">
            <a:avLst/>
          </a:prstGeom>
          <a:ln w="9360">
            <a:solidFill>
              <a:srgbClr val="1cade4"/>
            </a:solidFill>
            <a:miter/>
          </a:ln>
        </p:spPr>
        <p:style>
          <a:lnRef idx="0"/>
          <a:fillRef idx="0"/>
          <a:effectRef idx="0"/>
          <a:fontRef idx="minor"/>
        </p:style>
      </p:sp>
      <p:sp>
        <p:nvSpPr>
          <p:cNvPr id="90" name="Line 3"/>
          <p:cNvSpPr/>
          <p:nvPr/>
        </p:nvSpPr>
        <p:spPr>
          <a:xfrm>
            <a:off x="7764120" y="0"/>
            <a:ext cx="1327320" cy="7535520"/>
          </a:xfrm>
          <a:prstGeom prst="line">
            <a:avLst/>
          </a:prstGeom>
          <a:ln w="9360">
            <a:solidFill>
              <a:srgbClr val="1cade4"/>
            </a:solidFill>
            <a:miter/>
          </a:ln>
        </p:spPr>
        <p:style>
          <a:lnRef idx="0"/>
          <a:fillRef idx="0"/>
          <a:effectRef idx="0"/>
          <a:fontRef idx="minor"/>
        </p:style>
      </p:sp>
      <p:sp>
        <p:nvSpPr>
          <p:cNvPr id="91" name="CustomShape 4"/>
          <p:cNvSpPr/>
          <p:nvPr/>
        </p:nvSpPr>
        <p:spPr>
          <a:xfrm>
            <a:off x="7597800" y="0"/>
            <a:ext cx="2484000" cy="7544880"/>
          </a:xfrm>
          <a:custGeom>
            <a:avLst/>
            <a:gdLst/>
            <a:ah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1cade4">
              <a:alpha val="36000"/>
            </a:srgbClr>
          </a:solidFill>
          <a:ln>
            <a:noFill/>
          </a:ln>
        </p:spPr>
        <p:style>
          <a:lnRef idx="0"/>
          <a:fillRef idx="0"/>
          <a:effectRef idx="0"/>
          <a:fontRef idx="minor"/>
        </p:style>
      </p:sp>
      <p:sp>
        <p:nvSpPr>
          <p:cNvPr id="92" name="CustomShape 5"/>
          <p:cNvSpPr/>
          <p:nvPr/>
        </p:nvSpPr>
        <p:spPr>
          <a:xfrm>
            <a:off x="7942320" y="-9360"/>
            <a:ext cx="2130120" cy="7544880"/>
          </a:xfrm>
          <a:custGeom>
            <a:avLst/>
            <a:gdLst/>
            <a:ah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1cade4">
              <a:alpha val="20000"/>
            </a:srgbClr>
          </a:solidFill>
          <a:ln>
            <a:noFill/>
          </a:ln>
        </p:spPr>
        <p:style>
          <a:lnRef idx="0"/>
          <a:fillRef idx="0"/>
          <a:effectRef idx="0"/>
          <a:fontRef idx="minor"/>
        </p:style>
      </p:sp>
      <p:sp>
        <p:nvSpPr>
          <p:cNvPr id="93" name="CustomShape 6"/>
          <p:cNvSpPr/>
          <p:nvPr/>
        </p:nvSpPr>
        <p:spPr>
          <a:xfrm>
            <a:off x="7318440" y="4314960"/>
            <a:ext cx="2752200" cy="321768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rgbClr val="1482ac">
              <a:alpha val="66000"/>
            </a:srgbClr>
          </a:solidFill>
          <a:ln>
            <a:noFill/>
          </a:ln>
        </p:spPr>
        <p:style>
          <a:lnRef idx="0"/>
          <a:fillRef idx="0"/>
          <a:effectRef idx="0"/>
          <a:fontRef idx="minor"/>
        </p:style>
      </p:sp>
      <p:sp>
        <p:nvSpPr>
          <p:cNvPr id="94" name="CustomShape 7"/>
          <p:cNvSpPr/>
          <p:nvPr/>
        </p:nvSpPr>
        <p:spPr>
          <a:xfrm>
            <a:off x="7728120" y="-9360"/>
            <a:ext cx="2344320" cy="7544880"/>
          </a:xfrm>
          <a:custGeom>
            <a:avLst/>
            <a:gdLst/>
            <a:ahLst/>
            <a:rect l="l" t="t" r="r" b="b"/>
            <a:pathLst>
              <a:path w="2853267" h="6866467">
                <a:moveTo>
                  <a:pt x="0" y="0"/>
                </a:moveTo>
                <a:lnTo>
                  <a:pt x="2472267" y="6866467"/>
                </a:lnTo>
                <a:lnTo>
                  <a:pt x="2853267" y="6858000"/>
                </a:lnTo>
                <a:lnTo>
                  <a:pt x="2853267" y="0"/>
                </a:lnTo>
                <a:lnTo>
                  <a:pt x="0" y="0"/>
                </a:lnTo>
                <a:close/>
              </a:path>
            </a:pathLst>
          </a:custGeom>
          <a:solidFill>
            <a:srgbClr val="1482ac">
              <a:alpha val="50000"/>
            </a:srgbClr>
          </a:solidFill>
          <a:ln>
            <a:noFill/>
          </a:ln>
        </p:spPr>
        <p:style>
          <a:lnRef idx="0"/>
          <a:fillRef idx="0"/>
          <a:effectRef idx="0"/>
          <a:fontRef idx="minor"/>
        </p:style>
      </p:sp>
      <p:sp>
        <p:nvSpPr>
          <p:cNvPr id="95" name="CustomShape 8"/>
          <p:cNvSpPr/>
          <p:nvPr/>
        </p:nvSpPr>
        <p:spPr>
          <a:xfrm>
            <a:off x="9145440" y="-9360"/>
            <a:ext cx="928440" cy="754488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683c6">
              <a:alpha val="70000"/>
            </a:srgbClr>
          </a:solidFill>
          <a:ln>
            <a:noFill/>
          </a:ln>
        </p:spPr>
        <p:style>
          <a:lnRef idx="0"/>
          <a:fillRef idx="0"/>
          <a:effectRef idx="0"/>
          <a:fontRef idx="minor"/>
        </p:style>
      </p:sp>
      <p:sp>
        <p:nvSpPr>
          <p:cNvPr id="96" name="CustomShape 9"/>
          <p:cNvSpPr/>
          <p:nvPr/>
        </p:nvSpPr>
        <p:spPr>
          <a:xfrm>
            <a:off x="8923320" y="-9360"/>
            <a:ext cx="1158480" cy="7544880"/>
          </a:xfrm>
          <a:custGeom>
            <a:avLst/>
            <a:gdLst/>
            <a:ah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1d6295">
              <a:alpha val="82000"/>
            </a:srgbClr>
          </a:solidFill>
          <a:ln>
            <a:noFill/>
          </a:ln>
        </p:spPr>
        <p:style>
          <a:lnRef idx="0"/>
          <a:fillRef idx="0"/>
          <a:effectRef idx="0"/>
          <a:fontRef idx="minor"/>
        </p:style>
      </p:sp>
      <p:sp>
        <p:nvSpPr>
          <p:cNvPr id="97" name="CustomShape 10"/>
          <p:cNvSpPr/>
          <p:nvPr/>
        </p:nvSpPr>
        <p:spPr>
          <a:xfrm>
            <a:off x="8894880" y="5388120"/>
            <a:ext cx="1188720" cy="214452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rgbClr val="1482ac">
              <a:alpha val="66000"/>
            </a:srgbClr>
          </a:solidFill>
          <a:ln>
            <a:noFill/>
          </a:ln>
        </p:spPr>
        <p:style>
          <a:lnRef idx="0"/>
          <a:fillRef idx="0"/>
          <a:effectRef idx="0"/>
          <a:fontRef idx="minor"/>
        </p:style>
      </p:sp>
      <p:sp>
        <p:nvSpPr>
          <p:cNvPr id="98" name="CustomShape 11"/>
          <p:cNvSpPr/>
          <p:nvPr/>
        </p:nvSpPr>
        <p:spPr>
          <a:xfrm>
            <a:off x="5959440" y="6659640"/>
            <a:ext cx="753840" cy="401400"/>
          </a:xfrm>
          <a:prstGeom prst="rect">
            <a:avLst/>
          </a:prstGeom>
          <a:noFill/>
          <a:ln>
            <a:noFill/>
          </a:ln>
        </p:spPr>
        <p:style>
          <a:lnRef idx="0"/>
          <a:fillRef idx="0"/>
          <a:effectRef idx="0"/>
          <a:fontRef idx="minor"/>
        </p:style>
      </p:sp>
      <p:sp>
        <p:nvSpPr>
          <p:cNvPr id="99" name="PlaceHolder 12"/>
          <p:cNvSpPr>
            <a:spLocks noGrp="1"/>
          </p:cNvSpPr>
          <p:nvPr>
            <p:ph type="ftr"/>
          </p:nvPr>
        </p:nvSpPr>
        <p:spPr>
          <a:xfrm>
            <a:off x="671400" y="6659640"/>
            <a:ext cx="5079600" cy="383760"/>
          </a:xfrm>
          <a:prstGeom prst="rect">
            <a:avLst/>
          </a:prstGeom>
        </p:spPr>
        <p:txBody>
          <a:bodyPr lIns="90000" rIns="90000" tIns="46800" bIns="46800" anchor="ctr"/>
          <a:p>
            <a:pPr marL="216000" indent="-199800">
              <a:lnSpc>
                <a:spcPct val="100000"/>
              </a:lnSpc>
            </a:pPr>
            <a:r>
              <a:rPr b="0" lang="en-IN" sz="900" spc="-1" strike="noStrike">
                <a:solidFill>
                  <a:srgbClr val="898989"/>
                </a:solidFill>
                <a:uFill>
                  <a:solidFill>
                    <a:srgbClr val="ffffff"/>
                  </a:solidFill>
                </a:uFill>
                <a:latin typeface="Times New Roman"/>
              </a:rPr>
              <a:t>ICRTME-2019</a:t>
            </a:r>
            <a:endParaRPr b="0" lang="en-IN" sz="900" spc="-1" strike="noStrike">
              <a:solidFill>
                <a:srgbClr val="000000"/>
              </a:solidFill>
              <a:uFill>
                <a:solidFill>
                  <a:srgbClr val="ffffff"/>
                </a:solidFill>
              </a:uFill>
              <a:latin typeface="Times New Roman"/>
            </a:endParaRPr>
          </a:p>
        </p:txBody>
      </p:sp>
      <p:sp>
        <p:nvSpPr>
          <p:cNvPr id="100" name="PlaceHolder 13"/>
          <p:cNvSpPr>
            <a:spLocks noGrp="1"/>
          </p:cNvSpPr>
          <p:nvPr>
            <p:ph type="sldNum"/>
          </p:nvPr>
        </p:nvSpPr>
        <p:spPr>
          <a:xfrm>
            <a:off x="7104240" y="6659640"/>
            <a:ext cx="547200" cy="383760"/>
          </a:xfrm>
          <a:prstGeom prst="rect">
            <a:avLst/>
          </a:prstGeom>
        </p:spPr>
        <p:txBody>
          <a:bodyPr lIns="90000" rIns="90000" tIns="46800" bIns="46800" anchor="ctr"/>
          <a:p>
            <a:pPr marL="216000" indent="-199800" algn="r">
              <a:lnSpc>
                <a:spcPct val="100000"/>
              </a:lnSpc>
            </a:pPr>
            <a:fld id="{AD08EE3B-68E2-4667-988B-5EA539F4F06C}" type="slidenum">
              <a:rPr b="0" lang="en-IN" sz="900" spc="-1" strike="noStrike">
                <a:solidFill>
                  <a:srgbClr val="1cade4"/>
                </a:solidFill>
                <a:uFill>
                  <a:solidFill>
                    <a:srgbClr val="ffffff"/>
                  </a:solidFill>
                </a:uFill>
                <a:latin typeface="Times New Roman"/>
              </a:rPr>
              <a:t>&lt;number&gt;</a:t>
            </a:fld>
            <a:endParaRPr b="0" lang="en-IN" sz="900" spc="-1" strike="noStrike">
              <a:solidFill>
                <a:srgbClr val="000000"/>
              </a:solidFill>
              <a:uFill>
                <a:solidFill>
                  <a:srgbClr val="ffffff"/>
                </a:solidFill>
              </a:uFill>
              <a:latin typeface="Times New Roman"/>
            </a:endParaRPr>
          </a:p>
        </p:txBody>
      </p:sp>
      <p:sp>
        <p:nvSpPr>
          <p:cNvPr id="101" name="PlaceHolder 14"/>
          <p:cNvSpPr>
            <a:spLocks noGrp="1"/>
          </p:cNvSpPr>
          <p:nvPr>
            <p:ph type="title"/>
          </p:nvPr>
        </p:nvSpPr>
        <p:spPr>
          <a:xfrm>
            <a:off x="504000" y="301320"/>
            <a:ext cx="9072000" cy="1261800"/>
          </a:xfrm>
          <a:prstGeom prst="rect">
            <a:avLst/>
          </a:prstGeom>
        </p:spPr>
        <p:txBody>
          <a:bodyPr lIns="0" rIns="0" tIns="0" bIns="0" anchor="ctr"/>
          <a:p>
            <a:r>
              <a:rPr b="0" lang="en-GB" sz="3900" spc="-1" strike="noStrike">
                <a:solidFill>
                  <a:srgbClr val="ffffff"/>
                </a:solidFill>
                <a:uFill>
                  <a:solidFill>
                    <a:srgbClr val="ffffff"/>
                  </a:solidFill>
                </a:uFill>
                <a:latin typeface="Arial"/>
              </a:rPr>
              <a:t>Click to edit the title text format</a:t>
            </a:r>
            <a:endParaRPr b="0" lang="en-GB" sz="3900" spc="-1" strike="noStrike">
              <a:solidFill>
                <a:srgbClr val="ffffff"/>
              </a:solidFill>
              <a:uFill>
                <a:solidFill>
                  <a:srgbClr val="ffffff"/>
                </a:solidFill>
              </a:uFill>
              <a:latin typeface="Arial"/>
            </a:endParaRPr>
          </a:p>
        </p:txBody>
      </p:sp>
      <p:sp>
        <p:nvSpPr>
          <p:cNvPr id="102" name="PlaceHolder 15"/>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1900" spc="-1" strike="noStrike">
                <a:solidFill>
                  <a:srgbClr val="404040"/>
                </a:solidFill>
                <a:uFill>
                  <a:solidFill>
                    <a:srgbClr val="ffffff"/>
                  </a:solidFill>
                </a:uFill>
                <a:latin typeface="Trebuchet MS"/>
              </a:rPr>
              <a:t>Click to edit the outline text format</a:t>
            </a:r>
            <a:endParaRPr b="0" lang="en-GB" sz="19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b="0" lang="en-GB" sz="1500" spc="-1" strike="noStrike">
                <a:solidFill>
                  <a:srgbClr val="404040"/>
                </a:solidFill>
                <a:uFill>
                  <a:solidFill>
                    <a:srgbClr val="ffffff"/>
                  </a:solidFill>
                </a:uFill>
                <a:latin typeface="Trebuchet MS"/>
              </a:rPr>
              <a:t>Second Outline Level</a:t>
            </a:r>
            <a:endParaRPr b="0" lang="en-GB" sz="1500" spc="-1" strike="noStrike">
              <a:solidFill>
                <a:srgbClr val="404040"/>
              </a:solidFill>
              <a:uFill>
                <a:solidFill>
                  <a:srgbClr val="ffffff"/>
                </a:solidFill>
              </a:uFill>
              <a:latin typeface="Trebuchet MS"/>
            </a:endParaRPr>
          </a:p>
          <a:p>
            <a:pPr lvl="2" marL="1296000" indent="-288000">
              <a:buClr>
                <a:srgbClr val="000000"/>
              </a:buClr>
              <a:buSzPct val="45000"/>
              <a:buFont typeface="Wingdings" charset="2"/>
              <a:buChar char=""/>
            </a:pPr>
            <a:r>
              <a:rPr b="0" lang="en-GB" sz="1300" spc="-1" strike="noStrike">
                <a:solidFill>
                  <a:srgbClr val="404040"/>
                </a:solidFill>
                <a:uFill>
                  <a:solidFill>
                    <a:srgbClr val="ffffff"/>
                  </a:solidFill>
                </a:uFill>
                <a:latin typeface="Trebuchet MS"/>
              </a:rPr>
              <a:t>Third Outline Level</a:t>
            </a:r>
            <a:endParaRPr b="0" lang="en-GB" sz="1300" spc="-1" strike="noStrike">
              <a:solidFill>
                <a:srgbClr val="404040"/>
              </a:solidFill>
              <a:uFill>
                <a:solidFill>
                  <a:srgbClr val="ffffff"/>
                </a:solidFill>
              </a:uFill>
              <a:latin typeface="Trebuchet MS"/>
            </a:endParaRPr>
          </a:p>
          <a:p>
            <a:pPr lvl="3" marL="1728000" indent="-216000">
              <a:buClr>
                <a:srgbClr val="000000"/>
              </a:buClr>
              <a:buSzPct val="75000"/>
              <a:buFont typeface="Symbol" charset="2"/>
              <a:buChar char=""/>
            </a:pPr>
            <a:r>
              <a:rPr b="0" lang="en-GB" sz="1300" spc="-1" strike="noStrike">
                <a:solidFill>
                  <a:srgbClr val="404040"/>
                </a:solidFill>
                <a:uFill>
                  <a:solidFill>
                    <a:srgbClr val="ffffff"/>
                  </a:solidFill>
                </a:uFill>
                <a:latin typeface="Trebuchet MS"/>
              </a:rPr>
              <a:t>Fourth Outline Level</a:t>
            </a:r>
            <a:endParaRPr b="0" lang="en-GB" sz="1300" spc="-1" strike="noStrike">
              <a:solidFill>
                <a:srgbClr val="404040"/>
              </a:solidFill>
              <a:uFill>
                <a:solidFill>
                  <a:srgbClr val="ffffff"/>
                </a:solidFill>
              </a:uFill>
              <a:latin typeface="Trebuchet MS"/>
            </a:endParaRPr>
          </a:p>
          <a:p>
            <a:pPr lvl="4" marL="2160000" indent="-216000">
              <a:buClr>
                <a:srgbClr val="000000"/>
              </a:buClr>
              <a:buSzPct val="45000"/>
              <a:buFont typeface="Wingdings" charset="2"/>
              <a:buChar char=""/>
            </a:pPr>
            <a:r>
              <a:rPr b="0" lang="en-GB" sz="2000" spc="-1" strike="noStrike">
                <a:solidFill>
                  <a:srgbClr val="404040"/>
                </a:solidFill>
                <a:uFill>
                  <a:solidFill>
                    <a:srgbClr val="ffffff"/>
                  </a:solidFill>
                </a:uFill>
                <a:latin typeface="Trebuchet MS"/>
              </a:rPr>
              <a:t>Fifth Outline Level</a:t>
            </a:r>
            <a:endParaRPr b="0" lang="en-GB" sz="2000" spc="-1" strike="noStrike">
              <a:solidFill>
                <a:srgbClr val="404040"/>
              </a:solidFill>
              <a:uFill>
                <a:solidFill>
                  <a:srgbClr val="ffffff"/>
                </a:solidFill>
              </a:uFill>
              <a:latin typeface="Trebuchet MS"/>
            </a:endParaRPr>
          </a:p>
          <a:p>
            <a:pPr lvl="5" marL="2592000" indent="-216000">
              <a:buClr>
                <a:srgbClr val="000000"/>
              </a:buClr>
              <a:buSzPct val="45000"/>
              <a:buFont typeface="Wingdings" charset="2"/>
              <a:buChar char=""/>
            </a:pPr>
            <a:r>
              <a:rPr b="0" lang="en-GB" sz="2000" spc="-1" strike="noStrike">
                <a:solidFill>
                  <a:srgbClr val="404040"/>
                </a:solidFill>
                <a:uFill>
                  <a:solidFill>
                    <a:srgbClr val="ffffff"/>
                  </a:solidFill>
                </a:uFill>
                <a:latin typeface="Trebuchet MS"/>
              </a:rPr>
              <a:t>Sixth Outline Level</a:t>
            </a:r>
            <a:endParaRPr b="0" lang="en-GB" sz="2000" spc="-1" strike="noStrike">
              <a:solidFill>
                <a:srgbClr val="404040"/>
              </a:solidFill>
              <a:uFill>
                <a:solidFill>
                  <a:srgbClr val="ffffff"/>
                </a:solidFill>
              </a:uFill>
              <a:latin typeface="Trebuchet MS"/>
            </a:endParaRPr>
          </a:p>
          <a:p>
            <a:pPr lvl="6" marL="3024000" indent="-216000">
              <a:buClr>
                <a:srgbClr val="000000"/>
              </a:buClr>
              <a:buSzPct val="45000"/>
              <a:buFont typeface="Wingdings" charset="2"/>
              <a:buChar char=""/>
            </a:pPr>
            <a:r>
              <a:rPr b="0" lang="en-GB" sz="2000" spc="-1" strike="noStrike">
                <a:solidFill>
                  <a:srgbClr val="404040"/>
                </a:solidFill>
                <a:uFill>
                  <a:solidFill>
                    <a:srgbClr val="ffffff"/>
                  </a:solidFill>
                </a:uFill>
                <a:latin typeface="Trebuchet MS"/>
              </a:rPr>
              <a:t>Seventh Outline Level</a:t>
            </a:r>
            <a:endParaRPr b="0" lang="en-GB" sz="2000" spc="-1" strike="noStrike">
              <a:solidFill>
                <a:srgbClr val="404040"/>
              </a:solidFill>
              <a:uFill>
                <a:solidFill>
                  <a:srgbClr val="ffffff"/>
                </a:solidFill>
              </a:uFill>
              <a:latin typeface="Trebuchet MS"/>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CustomShape 1"/>
          <p:cNvSpPr/>
          <p:nvPr/>
        </p:nvSpPr>
        <p:spPr>
          <a:xfrm>
            <a:off x="-9360" y="4417920"/>
            <a:ext cx="485280" cy="3122280"/>
          </a:xfrm>
          <a:custGeom>
            <a:avLst/>
            <a:gdLst/>
            <a:ahLst/>
            <a:rect l="l" t="t" r="r" b="b"/>
            <a:pathLst>
              <a:path w="457200" h="2853267">
                <a:moveTo>
                  <a:pt x="0" y="0"/>
                </a:moveTo>
                <a:lnTo>
                  <a:pt x="457200" y="2853267"/>
                </a:lnTo>
                <a:lnTo>
                  <a:pt x="0" y="2844800"/>
                </a:lnTo>
                <a:cubicBezTo>
                  <a:pt x="2822" y="1905000"/>
                  <a:pt x="5645" y="965200"/>
                  <a:pt x="0" y="0"/>
                </a:cubicBezTo>
                <a:close/>
              </a:path>
            </a:pathLst>
          </a:custGeom>
          <a:solidFill>
            <a:srgbClr val="1cade4">
              <a:alpha val="70000"/>
            </a:srgbClr>
          </a:solidFill>
          <a:ln>
            <a:noFill/>
          </a:ln>
        </p:spPr>
        <p:style>
          <a:lnRef idx="0"/>
          <a:fillRef idx="0"/>
          <a:effectRef idx="0"/>
          <a:fontRef idx="minor"/>
        </p:style>
      </p:sp>
      <p:sp>
        <p:nvSpPr>
          <p:cNvPr id="138" name="Line 2"/>
          <p:cNvSpPr/>
          <p:nvPr/>
        </p:nvSpPr>
        <p:spPr>
          <a:xfrm flipV="1">
            <a:off x="5655960" y="4576680"/>
            <a:ext cx="4416480" cy="2973240"/>
          </a:xfrm>
          <a:prstGeom prst="line">
            <a:avLst/>
          </a:prstGeom>
          <a:ln w="9360">
            <a:solidFill>
              <a:srgbClr val="1cade4"/>
            </a:solidFill>
            <a:miter/>
          </a:ln>
        </p:spPr>
        <p:style>
          <a:lnRef idx="0"/>
          <a:fillRef idx="0"/>
          <a:effectRef idx="0"/>
          <a:fontRef idx="minor"/>
        </p:style>
      </p:sp>
      <p:sp>
        <p:nvSpPr>
          <p:cNvPr id="139" name="Line 3"/>
          <p:cNvSpPr/>
          <p:nvPr/>
        </p:nvSpPr>
        <p:spPr>
          <a:xfrm>
            <a:off x="7764120" y="0"/>
            <a:ext cx="1327320" cy="7535520"/>
          </a:xfrm>
          <a:prstGeom prst="line">
            <a:avLst/>
          </a:prstGeom>
          <a:ln w="9360">
            <a:solidFill>
              <a:srgbClr val="1cade4"/>
            </a:solidFill>
            <a:miter/>
          </a:ln>
        </p:spPr>
        <p:style>
          <a:lnRef idx="0"/>
          <a:fillRef idx="0"/>
          <a:effectRef idx="0"/>
          <a:fontRef idx="minor"/>
        </p:style>
      </p:sp>
      <p:sp>
        <p:nvSpPr>
          <p:cNvPr id="140" name="CustomShape 4"/>
          <p:cNvSpPr/>
          <p:nvPr/>
        </p:nvSpPr>
        <p:spPr>
          <a:xfrm>
            <a:off x="7597800" y="0"/>
            <a:ext cx="2484000" cy="7544880"/>
          </a:xfrm>
          <a:custGeom>
            <a:avLst/>
            <a:gdLst/>
            <a:ah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1cade4">
              <a:alpha val="36000"/>
            </a:srgbClr>
          </a:solidFill>
          <a:ln>
            <a:noFill/>
          </a:ln>
        </p:spPr>
        <p:style>
          <a:lnRef idx="0"/>
          <a:fillRef idx="0"/>
          <a:effectRef idx="0"/>
          <a:fontRef idx="minor"/>
        </p:style>
      </p:sp>
      <p:sp>
        <p:nvSpPr>
          <p:cNvPr id="141" name="CustomShape 5"/>
          <p:cNvSpPr/>
          <p:nvPr/>
        </p:nvSpPr>
        <p:spPr>
          <a:xfrm>
            <a:off x="7942320" y="-9360"/>
            <a:ext cx="2130120" cy="7544880"/>
          </a:xfrm>
          <a:custGeom>
            <a:avLst/>
            <a:gdLst/>
            <a:ah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1cade4">
              <a:alpha val="20000"/>
            </a:srgbClr>
          </a:solidFill>
          <a:ln>
            <a:noFill/>
          </a:ln>
        </p:spPr>
        <p:style>
          <a:lnRef idx="0"/>
          <a:fillRef idx="0"/>
          <a:effectRef idx="0"/>
          <a:fontRef idx="minor"/>
        </p:style>
      </p:sp>
      <p:sp>
        <p:nvSpPr>
          <p:cNvPr id="142" name="CustomShape 6"/>
          <p:cNvSpPr/>
          <p:nvPr/>
        </p:nvSpPr>
        <p:spPr>
          <a:xfrm>
            <a:off x="7318440" y="4314960"/>
            <a:ext cx="2752200" cy="321768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rgbClr val="1482ac">
              <a:alpha val="66000"/>
            </a:srgbClr>
          </a:solidFill>
          <a:ln>
            <a:noFill/>
          </a:ln>
        </p:spPr>
        <p:style>
          <a:lnRef idx="0"/>
          <a:fillRef idx="0"/>
          <a:effectRef idx="0"/>
          <a:fontRef idx="minor"/>
        </p:style>
      </p:sp>
      <p:sp>
        <p:nvSpPr>
          <p:cNvPr id="143" name="CustomShape 7"/>
          <p:cNvSpPr/>
          <p:nvPr/>
        </p:nvSpPr>
        <p:spPr>
          <a:xfrm>
            <a:off x="7728120" y="-9360"/>
            <a:ext cx="2344320" cy="7544880"/>
          </a:xfrm>
          <a:custGeom>
            <a:avLst/>
            <a:gdLst/>
            <a:ahLst/>
            <a:rect l="l" t="t" r="r" b="b"/>
            <a:pathLst>
              <a:path w="2853267" h="6866467">
                <a:moveTo>
                  <a:pt x="0" y="0"/>
                </a:moveTo>
                <a:lnTo>
                  <a:pt x="2472267" y="6866467"/>
                </a:lnTo>
                <a:lnTo>
                  <a:pt x="2853267" y="6858000"/>
                </a:lnTo>
                <a:lnTo>
                  <a:pt x="2853267" y="0"/>
                </a:lnTo>
                <a:lnTo>
                  <a:pt x="0" y="0"/>
                </a:lnTo>
                <a:close/>
              </a:path>
            </a:pathLst>
          </a:custGeom>
          <a:solidFill>
            <a:srgbClr val="1482ac">
              <a:alpha val="50000"/>
            </a:srgbClr>
          </a:solidFill>
          <a:ln>
            <a:noFill/>
          </a:ln>
        </p:spPr>
        <p:style>
          <a:lnRef idx="0"/>
          <a:fillRef idx="0"/>
          <a:effectRef idx="0"/>
          <a:fontRef idx="minor"/>
        </p:style>
      </p:sp>
      <p:sp>
        <p:nvSpPr>
          <p:cNvPr id="144" name="CustomShape 8"/>
          <p:cNvSpPr/>
          <p:nvPr/>
        </p:nvSpPr>
        <p:spPr>
          <a:xfrm>
            <a:off x="9145440" y="-9360"/>
            <a:ext cx="928440" cy="754488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683c6">
              <a:alpha val="70000"/>
            </a:srgbClr>
          </a:solidFill>
          <a:ln>
            <a:noFill/>
          </a:ln>
        </p:spPr>
        <p:style>
          <a:lnRef idx="0"/>
          <a:fillRef idx="0"/>
          <a:effectRef idx="0"/>
          <a:fontRef idx="minor"/>
        </p:style>
      </p:sp>
      <p:sp>
        <p:nvSpPr>
          <p:cNvPr id="145" name="CustomShape 9"/>
          <p:cNvSpPr/>
          <p:nvPr/>
        </p:nvSpPr>
        <p:spPr>
          <a:xfrm>
            <a:off x="8923320" y="-9360"/>
            <a:ext cx="1158480" cy="7544880"/>
          </a:xfrm>
          <a:custGeom>
            <a:avLst/>
            <a:gdLst/>
            <a:ah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1d6295">
              <a:alpha val="82000"/>
            </a:srgbClr>
          </a:solidFill>
          <a:ln>
            <a:noFill/>
          </a:ln>
        </p:spPr>
        <p:style>
          <a:lnRef idx="0"/>
          <a:fillRef idx="0"/>
          <a:effectRef idx="0"/>
          <a:fontRef idx="minor"/>
        </p:style>
      </p:sp>
      <p:sp>
        <p:nvSpPr>
          <p:cNvPr id="146" name="CustomShape 10"/>
          <p:cNvSpPr/>
          <p:nvPr/>
        </p:nvSpPr>
        <p:spPr>
          <a:xfrm>
            <a:off x="8894880" y="5388120"/>
            <a:ext cx="1188720" cy="214452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rgbClr val="1482ac">
              <a:alpha val="66000"/>
            </a:srgbClr>
          </a:solidFill>
          <a:ln>
            <a:noFill/>
          </a:ln>
        </p:spPr>
        <p:style>
          <a:lnRef idx="0"/>
          <a:fillRef idx="0"/>
          <a:effectRef idx="0"/>
          <a:fontRef idx="minor"/>
        </p:style>
      </p:sp>
      <p:sp>
        <p:nvSpPr>
          <p:cNvPr id="147" name="CustomShape 11"/>
          <p:cNvSpPr/>
          <p:nvPr/>
        </p:nvSpPr>
        <p:spPr>
          <a:xfrm>
            <a:off x="503280" y="6886440"/>
            <a:ext cx="2336400" cy="509400"/>
          </a:xfrm>
          <a:prstGeom prst="rect">
            <a:avLst/>
          </a:prstGeom>
          <a:noFill/>
          <a:ln>
            <a:noFill/>
          </a:ln>
        </p:spPr>
        <p:style>
          <a:lnRef idx="0"/>
          <a:fillRef idx="0"/>
          <a:effectRef idx="0"/>
          <a:fontRef idx="minor"/>
        </p:style>
      </p:sp>
      <p:sp>
        <p:nvSpPr>
          <p:cNvPr id="148" name="PlaceHolder 12"/>
          <p:cNvSpPr>
            <a:spLocks noGrp="1"/>
          </p:cNvSpPr>
          <p:nvPr>
            <p:ph type="ftr"/>
          </p:nvPr>
        </p:nvSpPr>
        <p:spPr>
          <a:xfrm>
            <a:off x="3448080" y="6886440"/>
            <a:ext cx="3166560" cy="491760"/>
          </a:xfrm>
          <a:prstGeom prst="rect">
            <a:avLst/>
          </a:prstGeom>
        </p:spPr>
        <p:txBody>
          <a:bodyPr lIns="90000" rIns="90000" tIns="46800" bIns="46800" anchor="ctr"/>
          <a:p>
            <a:pPr marL="216000" indent="-199800">
              <a:lnSpc>
                <a:spcPct val="100000"/>
              </a:lnSpc>
            </a:pPr>
            <a:r>
              <a:rPr b="0" lang="en-IN" sz="900" spc="-1" strike="noStrike">
                <a:solidFill>
                  <a:srgbClr val="898989"/>
                </a:solidFill>
                <a:uFill>
                  <a:solidFill>
                    <a:srgbClr val="ffffff"/>
                  </a:solidFill>
                </a:uFill>
                <a:latin typeface="Times New Roman"/>
              </a:rPr>
              <a:t>ICRTME-2019</a:t>
            </a:r>
            <a:endParaRPr b="0" lang="en-IN" sz="900" spc="-1" strike="noStrike">
              <a:solidFill>
                <a:srgbClr val="000000"/>
              </a:solidFill>
              <a:uFill>
                <a:solidFill>
                  <a:srgbClr val="ffffff"/>
                </a:solidFill>
              </a:uFill>
              <a:latin typeface="Times New Roman"/>
            </a:endParaRPr>
          </a:p>
        </p:txBody>
      </p:sp>
      <p:sp>
        <p:nvSpPr>
          <p:cNvPr id="149" name="PlaceHolder 13"/>
          <p:cNvSpPr>
            <a:spLocks noGrp="1"/>
          </p:cNvSpPr>
          <p:nvPr>
            <p:ph type="sldNum"/>
          </p:nvPr>
        </p:nvSpPr>
        <p:spPr>
          <a:xfrm>
            <a:off x="7226280" y="6886440"/>
            <a:ext cx="2319120" cy="491760"/>
          </a:xfrm>
          <a:prstGeom prst="rect">
            <a:avLst/>
          </a:prstGeom>
        </p:spPr>
        <p:txBody>
          <a:bodyPr lIns="90000" rIns="90000" tIns="46800" bIns="46800" anchor="ctr"/>
          <a:p>
            <a:pPr marL="216000" indent="-199800" algn="r">
              <a:lnSpc>
                <a:spcPct val="100000"/>
              </a:lnSpc>
            </a:pPr>
            <a:fld id="{6CE67CD5-22E9-4106-ACCF-BE038FFC9B14}" type="slidenum">
              <a:rPr b="0" lang="en-IN" sz="900" spc="-1" strike="noStrike">
                <a:solidFill>
                  <a:srgbClr val="1cade4"/>
                </a:solidFill>
                <a:uFill>
                  <a:solidFill>
                    <a:srgbClr val="ffffff"/>
                  </a:solidFill>
                </a:uFill>
                <a:latin typeface="Times New Roman"/>
              </a:rPr>
              <a:t>&lt;number&gt;</a:t>
            </a:fld>
            <a:endParaRPr b="0" lang="en-IN" sz="900" spc="-1" strike="noStrike">
              <a:solidFill>
                <a:srgbClr val="000000"/>
              </a:solidFill>
              <a:uFill>
                <a:solidFill>
                  <a:srgbClr val="ffffff"/>
                </a:solidFill>
              </a:uFill>
              <a:latin typeface="Times New Roman"/>
            </a:endParaRPr>
          </a:p>
        </p:txBody>
      </p:sp>
      <p:sp>
        <p:nvSpPr>
          <p:cNvPr id="150" name="PlaceHolder 14"/>
          <p:cNvSpPr>
            <a:spLocks noGrp="1"/>
          </p:cNvSpPr>
          <p:nvPr>
            <p:ph type="title"/>
          </p:nvPr>
        </p:nvSpPr>
        <p:spPr>
          <a:xfrm>
            <a:off x="504000" y="301320"/>
            <a:ext cx="9072000" cy="1261800"/>
          </a:xfrm>
          <a:prstGeom prst="rect">
            <a:avLst/>
          </a:prstGeom>
        </p:spPr>
        <p:txBody>
          <a:bodyPr lIns="0" rIns="0" tIns="0" bIns="0" anchor="ctr"/>
          <a:p>
            <a:r>
              <a:rPr b="0" lang="en-GB" sz="3900" spc="-1" strike="noStrike">
                <a:solidFill>
                  <a:srgbClr val="ffffff"/>
                </a:solidFill>
                <a:uFill>
                  <a:solidFill>
                    <a:srgbClr val="ffffff"/>
                  </a:solidFill>
                </a:uFill>
                <a:latin typeface="Arial"/>
              </a:rPr>
              <a:t>Click to edit the title text format</a:t>
            </a:r>
            <a:endParaRPr b="0" lang="en-GB" sz="3900" spc="-1" strike="noStrike">
              <a:solidFill>
                <a:srgbClr val="ffffff"/>
              </a:solidFill>
              <a:uFill>
                <a:solidFill>
                  <a:srgbClr val="ffffff"/>
                </a:solidFill>
              </a:uFill>
              <a:latin typeface="Arial"/>
            </a:endParaRPr>
          </a:p>
        </p:txBody>
      </p:sp>
      <p:sp>
        <p:nvSpPr>
          <p:cNvPr id="151" name="PlaceHolder 15"/>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1900" spc="-1" strike="noStrike">
                <a:solidFill>
                  <a:srgbClr val="404040"/>
                </a:solidFill>
                <a:uFill>
                  <a:solidFill>
                    <a:srgbClr val="ffffff"/>
                  </a:solidFill>
                </a:uFill>
                <a:latin typeface="Trebuchet MS"/>
              </a:rPr>
              <a:t>Click to edit the outline text format</a:t>
            </a:r>
            <a:endParaRPr b="0" lang="en-GB" sz="19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b="0" lang="en-GB" sz="1500" spc="-1" strike="noStrike">
                <a:solidFill>
                  <a:srgbClr val="404040"/>
                </a:solidFill>
                <a:uFill>
                  <a:solidFill>
                    <a:srgbClr val="ffffff"/>
                  </a:solidFill>
                </a:uFill>
                <a:latin typeface="Trebuchet MS"/>
              </a:rPr>
              <a:t>Second Outline Level</a:t>
            </a:r>
            <a:endParaRPr b="0" lang="en-GB" sz="1500" spc="-1" strike="noStrike">
              <a:solidFill>
                <a:srgbClr val="404040"/>
              </a:solidFill>
              <a:uFill>
                <a:solidFill>
                  <a:srgbClr val="ffffff"/>
                </a:solidFill>
              </a:uFill>
              <a:latin typeface="Trebuchet MS"/>
            </a:endParaRPr>
          </a:p>
          <a:p>
            <a:pPr lvl="2" marL="1296000" indent="-288000">
              <a:buClr>
                <a:srgbClr val="000000"/>
              </a:buClr>
              <a:buSzPct val="45000"/>
              <a:buFont typeface="Wingdings" charset="2"/>
              <a:buChar char=""/>
            </a:pPr>
            <a:r>
              <a:rPr b="0" lang="en-GB" sz="1300" spc="-1" strike="noStrike">
                <a:solidFill>
                  <a:srgbClr val="404040"/>
                </a:solidFill>
                <a:uFill>
                  <a:solidFill>
                    <a:srgbClr val="ffffff"/>
                  </a:solidFill>
                </a:uFill>
                <a:latin typeface="Trebuchet MS"/>
              </a:rPr>
              <a:t>Third Outline Level</a:t>
            </a:r>
            <a:endParaRPr b="0" lang="en-GB" sz="1300" spc="-1" strike="noStrike">
              <a:solidFill>
                <a:srgbClr val="404040"/>
              </a:solidFill>
              <a:uFill>
                <a:solidFill>
                  <a:srgbClr val="ffffff"/>
                </a:solidFill>
              </a:uFill>
              <a:latin typeface="Trebuchet MS"/>
            </a:endParaRPr>
          </a:p>
          <a:p>
            <a:pPr lvl="3" marL="1728000" indent="-216000">
              <a:buClr>
                <a:srgbClr val="000000"/>
              </a:buClr>
              <a:buSzPct val="75000"/>
              <a:buFont typeface="Symbol" charset="2"/>
              <a:buChar char=""/>
            </a:pPr>
            <a:r>
              <a:rPr b="0" lang="en-GB" sz="1300" spc="-1" strike="noStrike">
                <a:solidFill>
                  <a:srgbClr val="404040"/>
                </a:solidFill>
                <a:uFill>
                  <a:solidFill>
                    <a:srgbClr val="ffffff"/>
                  </a:solidFill>
                </a:uFill>
                <a:latin typeface="Trebuchet MS"/>
              </a:rPr>
              <a:t>Fourth Outline Level</a:t>
            </a:r>
            <a:endParaRPr b="0" lang="en-GB" sz="1300" spc="-1" strike="noStrike">
              <a:solidFill>
                <a:srgbClr val="404040"/>
              </a:solidFill>
              <a:uFill>
                <a:solidFill>
                  <a:srgbClr val="ffffff"/>
                </a:solidFill>
              </a:uFill>
              <a:latin typeface="Trebuchet MS"/>
            </a:endParaRPr>
          </a:p>
          <a:p>
            <a:pPr lvl="4" marL="2160000" indent="-216000">
              <a:buClr>
                <a:srgbClr val="000000"/>
              </a:buClr>
              <a:buSzPct val="45000"/>
              <a:buFont typeface="Wingdings" charset="2"/>
              <a:buChar char=""/>
            </a:pPr>
            <a:r>
              <a:rPr b="0" lang="en-GB" sz="2000" spc="-1" strike="noStrike">
                <a:solidFill>
                  <a:srgbClr val="404040"/>
                </a:solidFill>
                <a:uFill>
                  <a:solidFill>
                    <a:srgbClr val="ffffff"/>
                  </a:solidFill>
                </a:uFill>
                <a:latin typeface="Trebuchet MS"/>
              </a:rPr>
              <a:t>Fifth Outline Level</a:t>
            </a:r>
            <a:endParaRPr b="0" lang="en-GB" sz="2000" spc="-1" strike="noStrike">
              <a:solidFill>
                <a:srgbClr val="404040"/>
              </a:solidFill>
              <a:uFill>
                <a:solidFill>
                  <a:srgbClr val="ffffff"/>
                </a:solidFill>
              </a:uFill>
              <a:latin typeface="Trebuchet MS"/>
            </a:endParaRPr>
          </a:p>
          <a:p>
            <a:pPr lvl="5" marL="2592000" indent="-216000">
              <a:buClr>
                <a:srgbClr val="000000"/>
              </a:buClr>
              <a:buSzPct val="45000"/>
              <a:buFont typeface="Wingdings" charset="2"/>
              <a:buChar char=""/>
            </a:pPr>
            <a:r>
              <a:rPr b="0" lang="en-GB" sz="2000" spc="-1" strike="noStrike">
                <a:solidFill>
                  <a:srgbClr val="404040"/>
                </a:solidFill>
                <a:uFill>
                  <a:solidFill>
                    <a:srgbClr val="ffffff"/>
                  </a:solidFill>
                </a:uFill>
                <a:latin typeface="Trebuchet MS"/>
              </a:rPr>
              <a:t>Sixth Outline Level</a:t>
            </a:r>
            <a:endParaRPr b="0" lang="en-GB" sz="2000" spc="-1" strike="noStrike">
              <a:solidFill>
                <a:srgbClr val="404040"/>
              </a:solidFill>
              <a:uFill>
                <a:solidFill>
                  <a:srgbClr val="ffffff"/>
                </a:solidFill>
              </a:uFill>
              <a:latin typeface="Trebuchet MS"/>
            </a:endParaRPr>
          </a:p>
          <a:p>
            <a:pPr lvl="6" marL="3024000" indent="-216000">
              <a:buClr>
                <a:srgbClr val="000000"/>
              </a:buClr>
              <a:buSzPct val="45000"/>
              <a:buFont typeface="Wingdings" charset="2"/>
              <a:buChar char=""/>
            </a:pPr>
            <a:r>
              <a:rPr b="0" lang="en-GB" sz="2000" spc="-1" strike="noStrike">
                <a:solidFill>
                  <a:srgbClr val="404040"/>
                </a:solidFill>
                <a:uFill>
                  <a:solidFill>
                    <a:srgbClr val="ffffff"/>
                  </a:solidFill>
                </a:uFill>
                <a:latin typeface="Trebuchet MS"/>
              </a:rPr>
              <a:t>Seventh Outline Level</a:t>
            </a:r>
            <a:endParaRPr b="0" lang="en-GB" sz="2000" spc="-1" strike="noStrike">
              <a:solidFill>
                <a:srgbClr val="404040"/>
              </a:solidFill>
              <a:uFill>
                <a:solidFill>
                  <a:srgbClr val="ffffff"/>
                </a:solidFill>
              </a:uFill>
              <a:latin typeface="Trebuchet MS"/>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CustomShape 1"/>
          <p:cNvSpPr/>
          <p:nvPr/>
        </p:nvSpPr>
        <p:spPr>
          <a:xfrm>
            <a:off x="144360" y="212760"/>
            <a:ext cx="9791280" cy="3018600"/>
          </a:xfrm>
          <a:prstGeom prst="rect">
            <a:avLst/>
          </a:prstGeom>
          <a:noFill/>
          <a:ln>
            <a:noFill/>
          </a:ln>
        </p:spPr>
        <p:style>
          <a:lnRef idx="0"/>
          <a:fillRef idx="0"/>
          <a:effectRef idx="0"/>
          <a:fontRef idx="minor"/>
        </p:style>
        <p:txBody>
          <a:bodyPr lIns="90000" rIns="90000" tIns="46800" bIns="46800"/>
          <a:p>
            <a:pPr algn="ctr">
              <a:lnSpc>
                <a:spcPct val="100000"/>
              </a:lnSpc>
            </a:pPr>
            <a:r>
              <a:rPr b="1" lang="en-IN" sz="4800" spc="-1" strike="noStrike">
                <a:solidFill>
                  <a:srgbClr val="cc0066"/>
                </a:solidFill>
                <a:uFill>
                  <a:solidFill>
                    <a:srgbClr val="ffffff"/>
                  </a:solidFill>
                </a:uFill>
                <a:latin typeface="Times New Roman"/>
              </a:rPr>
              <a:t>A. P. Shah Institute of Technology</a:t>
            </a:r>
            <a:r>
              <a:rPr b="1" lang="en-IN" sz="4400" spc="-1" strike="noStrike">
                <a:solidFill>
                  <a:srgbClr val="404040"/>
                </a:solidFill>
                <a:uFill>
                  <a:solidFill>
                    <a:srgbClr val="ffffff"/>
                  </a:solidFill>
                </a:uFill>
                <a:latin typeface="Times New Roman"/>
              </a:rPr>
              <a:t>
</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3600" spc="-1" strike="noStrike">
                <a:solidFill>
                  <a:srgbClr val="404040"/>
                </a:solidFill>
                <a:uFill>
                  <a:solidFill>
                    <a:srgbClr val="ffffff"/>
                  </a:solidFill>
                </a:uFill>
                <a:latin typeface="Times New Roman"/>
              </a:rPr>
              <a:t>International Conference on Recent Trends in Computer Engineering (ICRTCE-2019)</a:t>
            </a:r>
            <a:endParaRPr b="0" lang="en-IN" sz="1800" spc="-1" strike="noStrike">
              <a:solidFill>
                <a:srgbClr val="000000"/>
              </a:solidFill>
              <a:uFill>
                <a:solidFill>
                  <a:srgbClr val="ffffff"/>
                </a:solidFill>
              </a:uFill>
              <a:latin typeface="Arial"/>
            </a:endParaRPr>
          </a:p>
        </p:txBody>
      </p:sp>
      <p:sp>
        <p:nvSpPr>
          <p:cNvPr id="192" name="CustomShape 2"/>
          <p:cNvSpPr/>
          <p:nvPr/>
        </p:nvSpPr>
        <p:spPr>
          <a:xfrm>
            <a:off x="2880" y="2980800"/>
            <a:ext cx="10221120" cy="3139200"/>
          </a:xfrm>
          <a:prstGeom prst="rect">
            <a:avLst/>
          </a:prstGeom>
          <a:noFill/>
          <a:ln>
            <a:noFill/>
          </a:ln>
        </p:spPr>
        <p:style>
          <a:lnRef idx="0"/>
          <a:fillRef idx="0"/>
          <a:effectRef idx="0"/>
          <a:fontRef idx="minor"/>
        </p:style>
        <p:txBody>
          <a:bodyPr lIns="0" rIns="0" tIns="0" bIns="0" anchor="ctr"/>
          <a:p>
            <a:pPr marL="343080" indent="-318600" algn="ctr">
              <a:lnSpc>
                <a:spcPct val="100000"/>
              </a:lnSpc>
            </a:pPr>
            <a:r>
              <a:rPr b="0" i="1" lang="en-IN" sz="3200" spc="-1" strike="noStrike">
                <a:solidFill>
                  <a:srgbClr val="000000"/>
                </a:solidFill>
                <a:uFill>
                  <a:solidFill>
                    <a:srgbClr val="ffffff"/>
                  </a:solidFill>
                </a:uFill>
                <a:latin typeface="DejaVu Serif"/>
              </a:rPr>
              <a:t>AI Chatbot for Regional Languages</a:t>
            </a:r>
            <a:endParaRPr b="0" lang="en-IN" sz="1800" spc="-1" strike="noStrike">
              <a:solidFill>
                <a:srgbClr val="000000"/>
              </a:solidFill>
              <a:uFill>
                <a:solidFill>
                  <a:srgbClr val="ffffff"/>
                </a:solidFill>
              </a:uFill>
              <a:latin typeface="Arial"/>
            </a:endParaRPr>
          </a:p>
        </p:txBody>
      </p:sp>
      <p:pic>
        <p:nvPicPr>
          <p:cNvPr id="193" name="Picture 4" descr=""/>
          <p:cNvPicPr/>
          <p:nvPr/>
        </p:nvPicPr>
        <p:blipFill>
          <a:blip r:embed="rId1"/>
          <a:stretch/>
        </p:blipFill>
        <p:spPr>
          <a:xfrm>
            <a:off x="3168720" y="936720"/>
            <a:ext cx="2980800" cy="1191960"/>
          </a:xfrm>
          <a:prstGeom prst="rect">
            <a:avLst/>
          </a:prstGeom>
          <a:ln>
            <a:noFill/>
          </a:ln>
        </p:spPr>
      </p:pic>
      <p:sp>
        <p:nvSpPr>
          <p:cNvPr id="194" name="CustomShape 3"/>
          <p:cNvSpPr/>
          <p:nvPr/>
        </p:nvSpPr>
        <p:spPr>
          <a:xfrm>
            <a:off x="514440" y="3610080"/>
            <a:ext cx="9129240" cy="42984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ffffff"/>
                </a:solidFill>
                <a:uFill>
                  <a:solidFill>
                    <a:srgbClr val="ffffff"/>
                  </a:solidFill>
                </a:uFill>
                <a:latin typeface="Arial"/>
              </a:rPr>
              <a:t>/home/apsit/Desktop/iCASTE-2019/ICASTe-2018 PPT Template-Civ.ppt</a:t>
            </a:r>
            <a:endParaRPr b="0" lang="en-IN" sz="1800" spc="-1" strike="noStrike">
              <a:solidFill>
                <a:srgbClr val="000000"/>
              </a:solidFill>
              <a:uFill>
                <a:solidFill>
                  <a:srgbClr val="ffffff"/>
                </a:solidFill>
              </a:uFill>
              <a:latin typeface="Arial"/>
            </a:endParaRPr>
          </a:p>
        </p:txBody>
      </p:sp>
      <p:sp>
        <p:nvSpPr>
          <p:cNvPr id="195" name="TextShape 4"/>
          <p:cNvSpPr txBox="1"/>
          <p:nvPr/>
        </p:nvSpPr>
        <p:spPr>
          <a:xfrm>
            <a:off x="671400" y="6659640"/>
            <a:ext cx="5079600" cy="383760"/>
          </a:xfrm>
          <a:prstGeom prst="rect">
            <a:avLst/>
          </a:prstGeom>
          <a:noFill/>
          <a:ln>
            <a:noFill/>
          </a:ln>
        </p:spPr>
        <p:txBody>
          <a:bodyPr lIns="90000" rIns="90000" tIns="46800" bIns="46800" anchor="ctr"/>
          <a:p>
            <a:pPr marL="216000" indent="-199800">
              <a:lnSpc>
                <a:spcPct val="100000"/>
              </a:lnSpc>
            </a:pPr>
            <a:r>
              <a:rPr b="0" lang="en-IN" sz="900" spc="-1" strike="noStrike">
                <a:solidFill>
                  <a:srgbClr val="898989"/>
                </a:solidFill>
                <a:uFill>
                  <a:solidFill>
                    <a:srgbClr val="ffffff"/>
                  </a:solidFill>
                </a:uFill>
                <a:latin typeface="Times New Roman"/>
              </a:rPr>
              <a:t>ICRTME-2019</a:t>
            </a:r>
            <a:endParaRPr b="0" lang="en-IN" sz="900" spc="-1" strike="noStrike">
              <a:solidFill>
                <a:srgbClr val="000000"/>
              </a:solidFill>
              <a:uFill>
                <a:solidFill>
                  <a:srgbClr val="ffffff"/>
                </a:solidFill>
              </a:uFill>
              <a:latin typeface="Times New Roman"/>
            </a:endParaRPr>
          </a:p>
        </p:txBody>
      </p:sp>
      <p:sp>
        <p:nvSpPr>
          <p:cNvPr id="196" name="TextShape 5"/>
          <p:cNvSpPr txBox="1"/>
          <p:nvPr/>
        </p:nvSpPr>
        <p:spPr>
          <a:xfrm>
            <a:off x="7104240" y="6659640"/>
            <a:ext cx="547200" cy="383760"/>
          </a:xfrm>
          <a:prstGeom prst="rect">
            <a:avLst/>
          </a:prstGeom>
          <a:noFill/>
          <a:ln>
            <a:noFill/>
          </a:ln>
        </p:spPr>
        <p:txBody>
          <a:bodyPr lIns="90000" rIns="90000" tIns="46800" bIns="46800" anchor="ctr"/>
          <a:p>
            <a:pPr marL="216000" indent="-199800" algn="r">
              <a:lnSpc>
                <a:spcPct val="100000"/>
              </a:lnSpc>
            </a:pPr>
            <a:fld id="{125195D2-8716-48EA-B07F-E694CAA8B1E7}" type="slidenum">
              <a:rPr b="0" lang="en-IN" sz="900" spc="-1" strike="noStrike">
                <a:solidFill>
                  <a:srgbClr val="1cade4"/>
                </a:solidFill>
                <a:uFill>
                  <a:solidFill>
                    <a:srgbClr val="ffffff"/>
                  </a:solidFill>
                </a:uFill>
                <a:latin typeface="Times New Roman"/>
              </a:rPr>
              <a:t>&lt;number&gt;</a:t>
            </a:fld>
            <a:endParaRPr b="0" lang="en-IN" sz="900" spc="-1" strike="noStrike">
              <a:solidFill>
                <a:srgbClr val="000000"/>
              </a:solidFill>
              <a:uFill>
                <a:solidFill>
                  <a:srgbClr val="ffffff"/>
                </a:solidFill>
              </a:uFill>
              <a:latin typeface="Times New Roman"/>
            </a:endParaRPr>
          </a:p>
        </p:txBody>
      </p:sp>
      <p:sp>
        <p:nvSpPr>
          <p:cNvPr id="197" name="TextShape 6"/>
          <p:cNvSpPr txBox="1"/>
          <p:nvPr/>
        </p:nvSpPr>
        <p:spPr>
          <a:xfrm>
            <a:off x="7104240" y="6659640"/>
            <a:ext cx="547200" cy="383760"/>
          </a:xfrm>
          <a:prstGeom prst="rect">
            <a:avLst/>
          </a:prstGeom>
          <a:noFill/>
          <a:ln>
            <a:noFill/>
          </a:ln>
        </p:spPr>
        <p:txBody>
          <a:bodyPr lIns="90000" rIns="90000" tIns="46800" bIns="46800" anchor="ctr"/>
          <a:p>
            <a:pPr marL="216000" indent="-199800" algn="r">
              <a:lnSpc>
                <a:spcPct val="100000"/>
              </a:lnSpc>
            </a:pPr>
            <a:fld id="{D2A88E24-34C8-41CD-B355-D8FF0DB84EFC}" type="slidenum">
              <a:rPr b="0" lang="en-IN" sz="900" spc="-1" strike="noStrike">
                <a:solidFill>
                  <a:srgbClr val="1cade4"/>
                </a:solidFill>
                <a:uFill>
                  <a:solidFill>
                    <a:srgbClr val="ffffff"/>
                  </a:solidFill>
                </a:uFill>
                <a:latin typeface="Times New Roman"/>
              </a:rPr>
              <a:t>&lt;number&gt;</a:t>
            </a:fld>
            <a:endParaRPr b="0" lang="en-IN" sz="900" spc="-1" strike="noStrike">
              <a:solidFill>
                <a:srgbClr val="000000"/>
              </a:solidFill>
              <a:uFill>
                <a:solidFill>
                  <a:srgbClr val="ffffff"/>
                </a:solidFill>
              </a:uFill>
              <a:latin typeface="Times New Roman"/>
            </a:endParaRPr>
          </a:p>
        </p:txBody>
      </p:sp>
    </p:spTree>
  </p:cSld>
  <p:transition spd="med" advTm="10000">
    <p:push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1" name="TextShape 1"/>
          <p:cNvSpPr txBox="1"/>
          <p:nvPr/>
        </p:nvSpPr>
        <p:spPr>
          <a:xfrm>
            <a:off x="671400" y="6659640"/>
            <a:ext cx="5079600" cy="383760"/>
          </a:xfrm>
          <a:prstGeom prst="rect">
            <a:avLst/>
          </a:prstGeom>
          <a:noFill/>
          <a:ln>
            <a:noFill/>
          </a:ln>
        </p:spPr>
        <p:txBody>
          <a:bodyPr lIns="90000" rIns="90000" tIns="46800" bIns="46800" anchor="ctr"/>
          <a:p>
            <a:pPr marL="216000" indent="-199800">
              <a:lnSpc>
                <a:spcPct val="100000"/>
              </a:lnSpc>
            </a:pPr>
            <a:r>
              <a:rPr b="0" lang="en-IN" sz="900" spc="-1" strike="noStrike">
                <a:solidFill>
                  <a:srgbClr val="898989"/>
                </a:solidFill>
                <a:uFill>
                  <a:solidFill>
                    <a:srgbClr val="ffffff"/>
                  </a:solidFill>
                </a:uFill>
                <a:latin typeface="Times New Roman"/>
              </a:rPr>
              <a:t>ICRTME-2019</a:t>
            </a:r>
            <a:endParaRPr b="0" lang="en-IN" sz="900" spc="-1" strike="noStrike">
              <a:solidFill>
                <a:srgbClr val="000000"/>
              </a:solidFill>
              <a:uFill>
                <a:solidFill>
                  <a:srgbClr val="ffffff"/>
                </a:solidFill>
              </a:uFill>
              <a:latin typeface="Times New Roman"/>
            </a:endParaRPr>
          </a:p>
        </p:txBody>
      </p:sp>
      <p:sp>
        <p:nvSpPr>
          <p:cNvPr id="242" name="TextShape 2"/>
          <p:cNvSpPr txBox="1"/>
          <p:nvPr/>
        </p:nvSpPr>
        <p:spPr>
          <a:xfrm>
            <a:off x="7104240" y="6659640"/>
            <a:ext cx="547200" cy="383760"/>
          </a:xfrm>
          <a:prstGeom prst="rect">
            <a:avLst/>
          </a:prstGeom>
          <a:noFill/>
          <a:ln>
            <a:noFill/>
          </a:ln>
        </p:spPr>
        <p:txBody>
          <a:bodyPr lIns="90000" rIns="90000" tIns="46800" bIns="46800" anchor="ctr"/>
          <a:p>
            <a:pPr marL="216000" indent="-199800" algn="r">
              <a:lnSpc>
                <a:spcPct val="100000"/>
              </a:lnSpc>
            </a:pPr>
            <a:fld id="{B91083AF-3C1F-4F20-883B-AD8A1E3FC7D3}" type="slidenum">
              <a:rPr b="0" lang="en-IN" sz="900" spc="-1" strike="noStrike">
                <a:solidFill>
                  <a:srgbClr val="1cade4"/>
                </a:solidFill>
                <a:uFill>
                  <a:solidFill>
                    <a:srgbClr val="ffffff"/>
                  </a:solidFill>
                </a:uFill>
                <a:latin typeface="Times New Roman"/>
              </a:rPr>
              <a:t>&lt;number&gt;</a:t>
            </a:fld>
            <a:endParaRPr b="0" lang="en-IN" sz="900" spc="-1" strike="noStrike">
              <a:solidFill>
                <a:srgbClr val="000000"/>
              </a:solidFill>
              <a:uFill>
                <a:solidFill>
                  <a:srgbClr val="ffffff"/>
                </a:solidFill>
              </a:uFill>
              <a:latin typeface="Times New Roman"/>
            </a:endParaRPr>
          </a:p>
        </p:txBody>
      </p:sp>
      <p:sp>
        <p:nvSpPr>
          <p:cNvPr id="243" name="CustomShape 3"/>
          <p:cNvSpPr/>
          <p:nvPr/>
        </p:nvSpPr>
        <p:spPr>
          <a:xfrm>
            <a:off x="503280" y="576360"/>
            <a:ext cx="7191000" cy="712440"/>
          </a:xfrm>
          <a:prstGeom prst="rect">
            <a:avLst/>
          </a:prstGeom>
          <a:noFill/>
          <a:ln>
            <a:noFill/>
          </a:ln>
        </p:spPr>
        <p:style>
          <a:lnRef idx="0"/>
          <a:fillRef idx="0"/>
          <a:effectRef idx="0"/>
          <a:fontRef idx="minor"/>
        </p:style>
        <p:txBody>
          <a:bodyPr lIns="90000" rIns="90000" tIns="45000" bIns="45000"/>
          <a:p>
            <a:pPr>
              <a:lnSpc>
                <a:spcPct val="100000"/>
              </a:lnSpc>
            </a:pPr>
            <a:r>
              <a:rPr b="0" lang="en-IN" sz="4000" spc="-1" strike="noStrike">
                <a:solidFill>
                  <a:srgbClr val="1cade4"/>
                </a:solidFill>
                <a:uFill>
                  <a:solidFill>
                    <a:srgbClr val="ffffff"/>
                  </a:solidFill>
                </a:uFill>
                <a:latin typeface="Trebuchet MS"/>
              </a:rPr>
              <a:t>RESULT ANALYSIS</a:t>
            </a:r>
            <a:endParaRPr b="0" lang="en-IN" sz="1800" spc="-1" strike="noStrike">
              <a:solidFill>
                <a:srgbClr val="000000"/>
              </a:solidFill>
              <a:uFill>
                <a:solidFill>
                  <a:srgbClr val="ffffff"/>
                </a:solidFill>
              </a:uFill>
              <a:latin typeface="Arial"/>
            </a:endParaRPr>
          </a:p>
        </p:txBody>
      </p:sp>
      <p:sp>
        <p:nvSpPr>
          <p:cNvPr id="244" name="CustomShape 4"/>
          <p:cNvSpPr/>
          <p:nvPr/>
        </p:nvSpPr>
        <p:spPr>
          <a:xfrm>
            <a:off x="503280" y="1800360"/>
            <a:ext cx="9064440" cy="4376520"/>
          </a:xfrm>
          <a:prstGeom prst="rect">
            <a:avLst/>
          </a:prstGeom>
          <a:noFill/>
          <a:ln>
            <a:noFill/>
          </a:ln>
        </p:spPr>
        <p:style>
          <a:lnRef idx="0"/>
          <a:fillRef idx="0"/>
          <a:effectRef idx="0"/>
          <a:fontRef idx="minor"/>
        </p:style>
      </p:sp>
      <p:sp>
        <p:nvSpPr>
          <p:cNvPr id="245" name="CustomShape 5"/>
          <p:cNvSpPr/>
          <p:nvPr/>
        </p:nvSpPr>
        <p:spPr>
          <a:xfrm>
            <a:off x="7104240" y="6659640"/>
            <a:ext cx="564840" cy="401400"/>
          </a:xfrm>
          <a:prstGeom prst="rect">
            <a:avLst/>
          </a:prstGeom>
          <a:noFill/>
          <a:ln>
            <a:noFill/>
          </a:ln>
        </p:spPr>
        <p:style>
          <a:lnRef idx="0"/>
          <a:fillRef idx="0"/>
          <a:effectRef idx="0"/>
          <a:fontRef idx="minor"/>
        </p:style>
        <p:txBody>
          <a:bodyPr lIns="90000" rIns="90000" tIns="46800" bIns="46800" anchor="ctr"/>
          <a:p>
            <a:pPr algn="r">
              <a:lnSpc>
                <a:spcPct val="100000"/>
              </a:lnSpc>
            </a:pPr>
            <a:fld id="{DF583236-55D8-465D-9417-20202EC6727E}" type="slidenum">
              <a:rPr b="0" lang="en-IN" sz="900" spc="-1" strike="noStrike">
                <a:solidFill>
                  <a:srgbClr val="1cade4"/>
                </a:solidFill>
                <a:uFill>
                  <a:solidFill>
                    <a:srgbClr val="ffffff"/>
                  </a:solidFill>
                </a:uFill>
                <a:latin typeface="Arial"/>
              </a:rPr>
              <a:t>&lt;number&gt;</a:t>
            </a:fld>
            <a:endParaRPr b="0" lang="en-IN" sz="1800" spc="-1" strike="noStrike">
              <a:solidFill>
                <a:srgbClr val="000000"/>
              </a:solidFill>
              <a:uFill>
                <a:solidFill>
                  <a:srgbClr val="ffffff"/>
                </a:solidFill>
              </a:uFill>
              <a:latin typeface="Arial"/>
            </a:endParaRPr>
          </a:p>
        </p:txBody>
      </p:sp>
      <p:sp>
        <p:nvSpPr>
          <p:cNvPr id="246" name="CustomShape 6"/>
          <p:cNvSpPr/>
          <p:nvPr/>
        </p:nvSpPr>
        <p:spPr>
          <a:xfrm>
            <a:off x="503280" y="301680"/>
            <a:ext cx="9070560" cy="1261800"/>
          </a:xfrm>
          <a:prstGeom prst="rect">
            <a:avLst/>
          </a:prstGeom>
          <a:noFill/>
          <a:ln>
            <a:noFill/>
          </a:ln>
        </p:spPr>
        <p:style>
          <a:lnRef idx="0"/>
          <a:fillRef idx="0"/>
          <a:effectRef idx="0"/>
          <a:fontRef idx="minor"/>
        </p:style>
      </p:sp>
      <p:sp>
        <p:nvSpPr>
          <p:cNvPr id="247" name="CustomShape 7"/>
          <p:cNvSpPr/>
          <p:nvPr/>
        </p:nvSpPr>
        <p:spPr>
          <a:xfrm>
            <a:off x="503280" y="1989720"/>
            <a:ext cx="9070560" cy="4384440"/>
          </a:xfrm>
          <a:prstGeom prst="rect">
            <a:avLst/>
          </a:prstGeom>
          <a:noFill/>
          <a:ln>
            <a:noFill/>
          </a:ln>
        </p:spPr>
        <p:style>
          <a:lnRef idx="0"/>
          <a:fillRef idx="0"/>
          <a:effectRef idx="0"/>
          <a:fontRef idx="minor"/>
        </p:style>
      </p:sp>
      <p:pic>
        <p:nvPicPr>
          <p:cNvPr id="248" name="" descr=""/>
          <p:cNvPicPr/>
          <p:nvPr/>
        </p:nvPicPr>
        <p:blipFill>
          <a:blip r:embed="rId1"/>
          <a:srcRect l="0" t="0" r="26435" b="0"/>
          <a:stretch/>
        </p:blipFill>
        <p:spPr>
          <a:xfrm>
            <a:off x="432720" y="1368000"/>
            <a:ext cx="7415280" cy="5077800"/>
          </a:xfrm>
          <a:prstGeom prst="rect">
            <a:avLst/>
          </a:prstGeom>
          <a:ln>
            <a:noFill/>
          </a:ln>
        </p:spPr>
      </p:pic>
    </p:spTree>
  </p:cSld>
  <p:transition spd="med" advTm="10000">
    <p:push dir="r"/>
  </p:transition>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9" name="TextShape 1"/>
          <p:cNvSpPr txBox="1"/>
          <p:nvPr/>
        </p:nvSpPr>
        <p:spPr>
          <a:xfrm>
            <a:off x="671400" y="6659640"/>
            <a:ext cx="5079600" cy="383760"/>
          </a:xfrm>
          <a:prstGeom prst="rect">
            <a:avLst/>
          </a:prstGeom>
          <a:noFill/>
          <a:ln>
            <a:noFill/>
          </a:ln>
        </p:spPr>
        <p:txBody>
          <a:bodyPr lIns="90000" rIns="90000" tIns="46800" bIns="46800" anchor="ctr"/>
          <a:p>
            <a:pPr marL="216000" indent="-199800">
              <a:lnSpc>
                <a:spcPct val="100000"/>
              </a:lnSpc>
            </a:pPr>
            <a:r>
              <a:rPr b="0" lang="en-IN" sz="900" spc="-1" strike="noStrike">
                <a:solidFill>
                  <a:srgbClr val="898989"/>
                </a:solidFill>
                <a:uFill>
                  <a:solidFill>
                    <a:srgbClr val="ffffff"/>
                  </a:solidFill>
                </a:uFill>
                <a:latin typeface="Times New Roman"/>
              </a:rPr>
              <a:t>ICRTME-2019</a:t>
            </a:r>
            <a:endParaRPr b="0" lang="en-IN" sz="900" spc="-1" strike="noStrike">
              <a:solidFill>
                <a:srgbClr val="000000"/>
              </a:solidFill>
              <a:uFill>
                <a:solidFill>
                  <a:srgbClr val="ffffff"/>
                </a:solidFill>
              </a:uFill>
              <a:latin typeface="Times New Roman"/>
            </a:endParaRPr>
          </a:p>
        </p:txBody>
      </p:sp>
      <p:sp>
        <p:nvSpPr>
          <p:cNvPr id="250" name="TextShape 2"/>
          <p:cNvSpPr txBox="1"/>
          <p:nvPr/>
        </p:nvSpPr>
        <p:spPr>
          <a:xfrm>
            <a:off x="7104240" y="6659640"/>
            <a:ext cx="547200" cy="383760"/>
          </a:xfrm>
          <a:prstGeom prst="rect">
            <a:avLst/>
          </a:prstGeom>
          <a:noFill/>
          <a:ln>
            <a:noFill/>
          </a:ln>
        </p:spPr>
        <p:txBody>
          <a:bodyPr lIns="90000" rIns="90000" tIns="46800" bIns="46800" anchor="ctr"/>
          <a:p>
            <a:pPr marL="216000" indent="-199800" algn="r">
              <a:lnSpc>
                <a:spcPct val="100000"/>
              </a:lnSpc>
            </a:pPr>
            <a:fld id="{A173CD5B-0CA3-4818-B9DB-D17A6463DAF0}" type="slidenum">
              <a:rPr b="0" lang="en-IN" sz="900" spc="-1" strike="noStrike">
                <a:solidFill>
                  <a:srgbClr val="1cade4"/>
                </a:solidFill>
                <a:uFill>
                  <a:solidFill>
                    <a:srgbClr val="ffffff"/>
                  </a:solidFill>
                </a:uFill>
                <a:latin typeface="Times New Roman"/>
              </a:rPr>
              <a:t>&lt;number&gt;</a:t>
            </a:fld>
            <a:endParaRPr b="0" lang="en-IN" sz="900" spc="-1" strike="noStrike">
              <a:solidFill>
                <a:srgbClr val="000000"/>
              </a:solidFill>
              <a:uFill>
                <a:solidFill>
                  <a:srgbClr val="ffffff"/>
                </a:solidFill>
              </a:uFill>
              <a:latin typeface="Times New Roman"/>
            </a:endParaRPr>
          </a:p>
        </p:txBody>
      </p:sp>
      <p:sp>
        <p:nvSpPr>
          <p:cNvPr id="251" name="CustomShape 3"/>
          <p:cNvSpPr/>
          <p:nvPr/>
        </p:nvSpPr>
        <p:spPr>
          <a:xfrm>
            <a:off x="503280" y="576360"/>
            <a:ext cx="7191000" cy="712440"/>
          </a:xfrm>
          <a:prstGeom prst="rect">
            <a:avLst/>
          </a:prstGeom>
          <a:noFill/>
          <a:ln>
            <a:noFill/>
          </a:ln>
        </p:spPr>
        <p:style>
          <a:lnRef idx="0"/>
          <a:fillRef idx="0"/>
          <a:effectRef idx="0"/>
          <a:fontRef idx="minor"/>
        </p:style>
        <p:txBody>
          <a:bodyPr lIns="90000" rIns="90000" tIns="45000" bIns="45000"/>
          <a:p>
            <a:pPr>
              <a:lnSpc>
                <a:spcPct val="100000"/>
              </a:lnSpc>
            </a:pPr>
            <a:r>
              <a:rPr b="0" lang="en-IN" sz="4000" spc="-1" strike="noStrike">
                <a:solidFill>
                  <a:srgbClr val="1cade4"/>
                </a:solidFill>
                <a:uFill>
                  <a:solidFill>
                    <a:srgbClr val="ffffff"/>
                  </a:solidFill>
                </a:uFill>
                <a:latin typeface="Trebuchet MS"/>
              </a:rPr>
              <a:t>CONCLUSION</a:t>
            </a:r>
            <a:endParaRPr b="0" lang="en-IN" sz="1800" spc="-1" strike="noStrike">
              <a:solidFill>
                <a:srgbClr val="000000"/>
              </a:solidFill>
              <a:uFill>
                <a:solidFill>
                  <a:srgbClr val="ffffff"/>
                </a:solidFill>
              </a:uFill>
              <a:latin typeface="Arial"/>
            </a:endParaRPr>
          </a:p>
        </p:txBody>
      </p:sp>
      <p:sp>
        <p:nvSpPr>
          <p:cNvPr id="252" name="CustomShape 4"/>
          <p:cNvSpPr/>
          <p:nvPr/>
        </p:nvSpPr>
        <p:spPr>
          <a:xfrm>
            <a:off x="503280" y="1800360"/>
            <a:ext cx="9064440" cy="4376520"/>
          </a:xfrm>
          <a:prstGeom prst="rect">
            <a:avLst/>
          </a:prstGeom>
          <a:noFill/>
          <a:ln>
            <a:noFill/>
          </a:ln>
        </p:spPr>
        <p:style>
          <a:lnRef idx="0"/>
          <a:fillRef idx="0"/>
          <a:effectRef idx="0"/>
          <a:fontRef idx="minor"/>
        </p:style>
      </p:sp>
      <p:sp>
        <p:nvSpPr>
          <p:cNvPr id="253" name="CustomShape 5"/>
          <p:cNvSpPr/>
          <p:nvPr/>
        </p:nvSpPr>
        <p:spPr>
          <a:xfrm>
            <a:off x="7104240" y="6659640"/>
            <a:ext cx="564840" cy="401400"/>
          </a:xfrm>
          <a:prstGeom prst="rect">
            <a:avLst/>
          </a:prstGeom>
          <a:noFill/>
          <a:ln>
            <a:noFill/>
          </a:ln>
        </p:spPr>
        <p:style>
          <a:lnRef idx="0"/>
          <a:fillRef idx="0"/>
          <a:effectRef idx="0"/>
          <a:fontRef idx="minor"/>
        </p:style>
        <p:txBody>
          <a:bodyPr lIns="90000" rIns="90000" tIns="46800" bIns="46800" anchor="ctr"/>
          <a:p>
            <a:pPr algn="r">
              <a:lnSpc>
                <a:spcPct val="100000"/>
              </a:lnSpc>
            </a:pPr>
            <a:fld id="{56C47331-9A00-4ED1-BD19-151781020720}" type="slidenum">
              <a:rPr b="0" lang="en-IN" sz="900" spc="-1" strike="noStrike">
                <a:solidFill>
                  <a:srgbClr val="1cade4"/>
                </a:solidFill>
                <a:uFill>
                  <a:solidFill>
                    <a:srgbClr val="ffffff"/>
                  </a:solidFill>
                </a:uFill>
                <a:latin typeface="Arial"/>
              </a:rPr>
              <a:t>&lt;number&gt;</a:t>
            </a:fld>
            <a:endParaRPr b="0" lang="en-IN" sz="1800" spc="-1" strike="noStrike">
              <a:solidFill>
                <a:srgbClr val="000000"/>
              </a:solidFill>
              <a:uFill>
                <a:solidFill>
                  <a:srgbClr val="ffffff"/>
                </a:solidFill>
              </a:uFill>
              <a:latin typeface="Arial"/>
            </a:endParaRPr>
          </a:p>
        </p:txBody>
      </p:sp>
      <p:sp>
        <p:nvSpPr>
          <p:cNvPr id="254" name="CustomShape 6"/>
          <p:cNvSpPr/>
          <p:nvPr/>
        </p:nvSpPr>
        <p:spPr>
          <a:xfrm>
            <a:off x="503280" y="301680"/>
            <a:ext cx="9070560" cy="1261800"/>
          </a:xfrm>
          <a:prstGeom prst="rect">
            <a:avLst/>
          </a:prstGeom>
          <a:noFill/>
          <a:ln>
            <a:noFill/>
          </a:ln>
        </p:spPr>
        <p:style>
          <a:lnRef idx="0"/>
          <a:fillRef idx="0"/>
          <a:effectRef idx="0"/>
          <a:fontRef idx="minor"/>
        </p:style>
      </p:sp>
      <p:sp>
        <p:nvSpPr>
          <p:cNvPr id="255" name="CustomShape 7"/>
          <p:cNvSpPr/>
          <p:nvPr/>
        </p:nvSpPr>
        <p:spPr>
          <a:xfrm>
            <a:off x="503280" y="1768320"/>
            <a:ext cx="9070560" cy="4384440"/>
          </a:xfrm>
          <a:prstGeom prst="rect">
            <a:avLst/>
          </a:prstGeom>
          <a:noFill/>
          <a:ln>
            <a:noFill/>
          </a:ln>
        </p:spPr>
        <p:style>
          <a:lnRef idx="0"/>
          <a:fillRef idx="0"/>
          <a:effectRef idx="0"/>
          <a:fontRef idx="minor"/>
        </p:style>
      </p:sp>
      <p:sp>
        <p:nvSpPr>
          <p:cNvPr id="256" name="CustomShape 8"/>
          <p:cNvSpPr/>
          <p:nvPr/>
        </p:nvSpPr>
        <p:spPr>
          <a:xfrm>
            <a:off x="1368360" y="2664000"/>
            <a:ext cx="6840000" cy="3671640"/>
          </a:xfrm>
          <a:prstGeom prst="rect">
            <a:avLst/>
          </a:prstGeom>
          <a:noFill/>
          <a:ln>
            <a:noFill/>
          </a:ln>
        </p:spPr>
        <p:style>
          <a:lnRef idx="0"/>
          <a:fillRef idx="0"/>
          <a:effectRef idx="0"/>
          <a:fontRef idx="minor"/>
        </p:style>
      </p:sp>
      <p:sp>
        <p:nvSpPr>
          <p:cNvPr id="257" name="CustomShape 9"/>
          <p:cNvSpPr/>
          <p:nvPr/>
        </p:nvSpPr>
        <p:spPr>
          <a:xfrm>
            <a:off x="792000" y="1440000"/>
            <a:ext cx="6911640" cy="139500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1800" spc="-1" strike="noStrike">
                <a:solidFill>
                  <a:srgbClr val="000000"/>
                </a:solidFill>
                <a:uFill>
                  <a:solidFill>
                    <a:srgbClr val="ffffff"/>
                  </a:solidFill>
                </a:uFill>
                <a:latin typeface="Trebuchet MS"/>
              </a:rPr>
              <a:t>    </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000000"/>
                </a:solidFill>
                <a:uFill>
                  <a:solidFill>
                    <a:srgbClr val="ffffff"/>
                  </a:solidFill>
                </a:uFill>
                <a:latin typeface="Trebuchet MS"/>
              </a:rPr>
              <a:t>     </a:t>
            </a:r>
            <a:r>
              <a:rPr b="0" lang="en-IN" sz="1800" spc="-1" strike="noStrike">
                <a:solidFill>
                  <a:srgbClr val="000000"/>
                </a:solidFill>
                <a:uFill>
                  <a:solidFill>
                    <a:srgbClr val="ffffff"/>
                  </a:solidFill>
                </a:uFill>
                <a:latin typeface="Trebuchet MS"/>
              </a:rPr>
              <a:t>Thus,chatbot aims to reduced the workload of the user to solve the queries in no time and by using the datasets and improvised training methods,it can maintain its sustainability for a longer time.Our system will have the ability to adapt to the new enviroment</a:t>
            </a:r>
            <a:endParaRPr b="0" lang="en-IN" sz="1800" spc="-1" strike="noStrike">
              <a:solidFill>
                <a:srgbClr val="000000"/>
              </a:solidFill>
              <a:uFill>
                <a:solidFill>
                  <a:srgbClr val="ffffff"/>
                </a:solidFill>
              </a:uFill>
              <a:latin typeface="Arial"/>
            </a:endParaRPr>
          </a:p>
        </p:txBody>
      </p:sp>
    </p:spTree>
  </p:cSld>
  <p:transition spd="med" advTm="10000">
    <p:push dir="r"/>
  </p:transition>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8" name="TextShape 1"/>
          <p:cNvSpPr txBox="1"/>
          <p:nvPr/>
        </p:nvSpPr>
        <p:spPr>
          <a:xfrm>
            <a:off x="671400" y="6659640"/>
            <a:ext cx="5079600" cy="383760"/>
          </a:xfrm>
          <a:prstGeom prst="rect">
            <a:avLst/>
          </a:prstGeom>
          <a:noFill/>
          <a:ln>
            <a:noFill/>
          </a:ln>
        </p:spPr>
        <p:txBody>
          <a:bodyPr lIns="90000" rIns="90000" tIns="46800" bIns="46800" anchor="ctr"/>
          <a:p>
            <a:pPr marL="216000" indent="-199800">
              <a:lnSpc>
                <a:spcPct val="100000"/>
              </a:lnSpc>
            </a:pPr>
            <a:r>
              <a:rPr b="0" lang="en-IN" sz="900" spc="-1" strike="noStrike">
                <a:solidFill>
                  <a:srgbClr val="898989"/>
                </a:solidFill>
                <a:uFill>
                  <a:solidFill>
                    <a:srgbClr val="ffffff"/>
                  </a:solidFill>
                </a:uFill>
                <a:latin typeface="Times New Roman"/>
              </a:rPr>
              <a:t>ICRTME-2019</a:t>
            </a:r>
            <a:endParaRPr b="0" lang="en-IN" sz="900" spc="-1" strike="noStrike">
              <a:solidFill>
                <a:srgbClr val="000000"/>
              </a:solidFill>
              <a:uFill>
                <a:solidFill>
                  <a:srgbClr val="ffffff"/>
                </a:solidFill>
              </a:uFill>
              <a:latin typeface="Times New Roman"/>
            </a:endParaRPr>
          </a:p>
        </p:txBody>
      </p:sp>
      <p:sp>
        <p:nvSpPr>
          <p:cNvPr id="259" name="TextShape 2"/>
          <p:cNvSpPr txBox="1"/>
          <p:nvPr/>
        </p:nvSpPr>
        <p:spPr>
          <a:xfrm>
            <a:off x="7104240" y="6659640"/>
            <a:ext cx="547200" cy="383760"/>
          </a:xfrm>
          <a:prstGeom prst="rect">
            <a:avLst/>
          </a:prstGeom>
          <a:noFill/>
          <a:ln>
            <a:noFill/>
          </a:ln>
        </p:spPr>
        <p:txBody>
          <a:bodyPr lIns="90000" rIns="90000" tIns="46800" bIns="46800" anchor="ctr"/>
          <a:p>
            <a:pPr marL="216000" indent="-199800" algn="r">
              <a:lnSpc>
                <a:spcPct val="100000"/>
              </a:lnSpc>
            </a:pPr>
            <a:fld id="{6B938A8E-3B11-4829-A436-C25A46DCC9FA}" type="slidenum">
              <a:rPr b="0" lang="en-IN" sz="900" spc="-1" strike="noStrike">
                <a:solidFill>
                  <a:srgbClr val="1cade4"/>
                </a:solidFill>
                <a:uFill>
                  <a:solidFill>
                    <a:srgbClr val="ffffff"/>
                  </a:solidFill>
                </a:uFill>
                <a:latin typeface="Times New Roman"/>
              </a:rPr>
              <a:t>&lt;number&gt;</a:t>
            </a:fld>
            <a:endParaRPr b="0" lang="en-IN" sz="900" spc="-1" strike="noStrike">
              <a:solidFill>
                <a:srgbClr val="000000"/>
              </a:solidFill>
              <a:uFill>
                <a:solidFill>
                  <a:srgbClr val="ffffff"/>
                </a:solidFill>
              </a:uFill>
              <a:latin typeface="Times New Roman"/>
            </a:endParaRPr>
          </a:p>
        </p:txBody>
      </p:sp>
      <p:sp>
        <p:nvSpPr>
          <p:cNvPr id="260" name="CustomShape 3"/>
          <p:cNvSpPr/>
          <p:nvPr/>
        </p:nvSpPr>
        <p:spPr>
          <a:xfrm>
            <a:off x="7104240" y="6659640"/>
            <a:ext cx="564840" cy="401400"/>
          </a:xfrm>
          <a:prstGeom prst="rect">
            <a:avLst/>
          </a:prstGeom>
          <a:noFill/>
          <a:ln>
            <a:noFill/>
          </a:ln>
        </p:spPr>
        <p:style>
          <a:lnRef idx="0"/>
          <a:fillRef idx="0"/>
          <a:effectRef idx="0"/>
          <a:fontRef idx="minor"/>
        </p:style>
        <p:txBody>
          <a:bodyPr lIns="90000" rIns="90000" tIns="46800" bIns="46800" anchor="ctr"/>
          <a:p>
            <a:pPr algn="r">
              <a:lnSpc>
                <a:spcPct val="100000"/>
              </a:lnSpc>
            </a:pPr>
            <a:fld id="{F0E87C0C-049A-4DA8-9A4F-8DDBBADFA743}" type="slidenum">
              <a:rPr b="0" lang="en-IN" sz="900" spc="-1" strike="noStrike">
                <a:solidFill>
                  <a:srgbClr val="1cade4"/>
                </a:solidFill>
                <a:uFill>
                  <a:solidFill>
                    <a:srgbClr val="ffffff"/>
                  </a:solidFill>
                </a:uFill>
                <a:latin typeface="Arial"/>
              </a:rPr>
              <a:t>&lt;number&gt;</a:t>
            </a:fld>
            <a:endParaRPr b="0" lang="en-IN" sz="1800" spc="-1" strike="noStrike">
              <a:solidFill>
                <a:srgbClr val="000000"/>
              </a:solidFill>
              <a:uFill>
                <a:solidFill>
                  <a:srgbClr val="ffffff"/>
                </a:solidFill>
              </a:uFill>
              <a:latin typeface="Arial"/>
            </a:endParaRPr>
          </a:p>
        </p:txBody>
      </p:sp>
      <p:sp>
        <p:nvSpPr>
          <p:cNvPr id="261" name="CustomShape 4"/>
          <p:cNvSpPr/>
          <p:nvPr/>
        </p:nvSpPr>
        <p:spPr>
          <a:xfrm>
            <a:off x="1295280" y="2166840"/>
            <a:ext cx="7191000" cy="3304800"/>
          </a:xfrm>
          <a:prstGeom prst="rect">
            <a:avLst/>
          </a:prstGeom>
          <a:noFill/>
          <a:ln>
            <a:noFill/>
          </a:ln>
        </p:spPr>
        <p:style>
          <a:lnRef idx="0"/>
          <a:fillRef idx="0"/>
          <a:effectRef idx="0"/>
          <a:fontRef idx="minor"/>
        </p:style>
        <p:txBody>
          <a:bodyPr lIns="0" rIns="0" tIns="0" bIns="0" anchor="ctr"/>
          <a:p>
            <a:pPr marL="343080" indent="-321840" algn="ctr">
              <a:lnSpc>
                <a:spcPct val="100000"/>
              </a:lnSpc>
            </a:pPr>
            <a:r>
              <a:rPr b="0" lang="en-IN" sz="3600" spc="-1" strike="noStrike">
                <a:solidFill>
                  <a:srgbClr val="000000"/>
                </a:solidFill>
                <a:uFill>
                  <a:solidFill>
                    <a:srgbClr val="ffffff"/>
                  </a:solidFill>
                </a:uFill>
                <a:latin typeface="Times New Roman"/>
              </a:rPr>
              <a:t>QUESTIONS ? </a:t>
            </a:r>
            <a:endParaRPr b="0" lang="en-IN" sz="1800" spc="-1" strike="noStrike">
              <a:solidFill>
                <a:srgbClr val="000000"/>
              </a:solidFill>
              <a:uFill>
                <a:solidFill>
                  <a:srgbClr val="ffffff"/>
                </a:solidFill>
              </a:uFill>
              <a:latin typeface="Arial"/>
            </a:endParaRPr>
          </a:p>
        </p:txBody>
      </p:sp>
    </p:spTree>
  </p:cSld>
  <p:transition spd="med" advTm="10000">
    <p:push dir="r"/>
  </p:transition>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2" name="TextShape 1"/>
          <p:cNvSpPr txBox="1"/>
          <p:nvPr/>
        </p:nvSpPr>
        <p:spPr>
          <a:xfrm>
            <a:off x="671400" y="6659640"/>
            <a:ext cx="5079600" cy="383760"/>
          </a:xfrm>
          <a:prstGeom prst="rect">
            <a:avLst/>
          </a:prstGeom>
          <a:noFill/>
          <a:ln>
            <a:noFill/>
          </a:ln>
        </p:spPr>
        <p:txBody>
          <a:bodyPr lIns="90000" rIns="90000" tIns="46800" bIns="46800" anchor="ctr"/>
          <a:p>
            <a:pPr marL="216000" indent="-199800">
              <a:lnSpc>
                <a:spcPct val="100000"/>
              </a:lnSpc>
            </a:pPr>
            <a:r>
              <a:rPr b="0" lang="en-IN" sz="900" spc="-1" strike="noStrike">
                <a:solidFill>
                  <a:srgbClr val="898989"/>
                </a:solidFill>
                <a:uFill>
                  <a:solidFill>
                    <a:srgbClr val="ffffff"/>
                  </a:solidFill>
                </a:uFill>
                <a:latin typeface="Times New Roman"/>
              </a:rPr>
              <a:t>ICRTME-2019</a:t>
            </a:r>
            <a:endParaRPr b="0" lang="en-IN" sz="900" spc="-1" strike="noStrike">
              <a:solidFill>
                <a:srgbClr val="000000"/>
              </a:solidFill>
              <a:uFill>
                <a:solidFill>
                  <a:srgbClr val="ffffff"/>
                </a:solidFill>
              </a:uFill>
              <a:latin typeface="Times New Roman"/>
            </a:endParaRPr>
          </a:p>
        </p:txBody>
      </p:sp>
      <p:sp>
        <p:nvSpPr>
          <p:cNvPr id="263" name="TextShape 2"/>
          <p:cNvSpPr txBox="1"/>
          <p:nvPr/>
        </p:nvSpPr>
        <p:spPr>
          <a:xfrm>
            <a:off x="7104240" y="6659640"/>
            <a:ext cx="547200" cy="383760"/>
          </a:xfrm>
          <a:prstGeom prst="rect">
            <a:avLst/>
          </a:prstGeom>
          <a:noFill/>
          <a:ln>
            <a:noFill/>
          </a:ln>
        </p:spPr>
        <p:txBody>
          <a:bodyPr lIns="90000" rIns="90000" tIns="46800" bIns="46800" anchor="ctr"/>
          <a:p>
            <a:pPr marL="216000" indent="-199800" algn="r">
              <a:lnSpc>
                <a:spcPct val="100000"/>
              </a:lnSpc>
            </a:pPr>
            <a:fld id="{6A7A11EF-FCB4-486D-83C5-01E0F0512526}" type="slidenum">
              <a:rPr b="0" lang="en-IN" sz="900" spc="-1" strike="noStrike">
                <a:solidFill>
                  <a:srgbClr val="1cade4"/>
                </a:solidFill>
                <a:uFill>
                  <a:solidFill>
                    <a:srgbClr val="ffffff"/>
                  </a:solidFill>
                </a:uFill>
                <a:latin typeface="Times New Roman"/>
              </a:rPr>
              <a:t>&lt;number&gt;</a:t>
            </a:fld>
            <a:endParaRPr b="0" lang="en-IN" sz="900" spc="-1" strike="noStrike">
              <a:solidFill>
                <a:srgbClr val="000000"/>
              </a:solidFill>
              <a:uFill>
                <a:solidFill>
                  <a:srgbClr val="ffffff"/>
                </a:solidFill>
              </a:uFill>
              <a:latin typeface="Times New Roman"/>
            </a:endParaRPr>
          </a:p>
        </p:txBody>
      </p:sp>
      <p:sp>
        <p:nvSpPr>
          <p:cNvPr id="264" name="CustomShape 3"/>
          <p:cNvSpPr/>
          <p:nvPr/>
        </p:nvSpPr>
        <p:spPr>
          <a:xfrm>
            <a:off x="7104240" y="6659640"/>
            <a:ext cx="564840" cy="401400"/>
          </a:xfrm>
          <a:prstGeom prst="rect">
            <a:avLst/>
          </a:prstGeom>
          <a:noFill/>
          <a:ln>
            <a:noFill/>
          </a:ln>
        </p:spPr>
        <p:style>
          <a:lnRef idx="0"/>
          <a:fillRef idx="0"/>
          <a:effectRef idx="0"/>
          <a:fontRef idx="minor"/>
        </p:style>
        <p:txBody>
          <a:bodyPr lIns="90000" rIns="90000" tIns="46800" bIns="46800" anchor="ctr"/>
          <a:p>
            <a:pPr algn="r">
              <a:lnSpc>
                <a:spcPct val="100000"/>
              </a:lnSpc>
            </a:pPr>
            <a:fld id="{DE6E008F-CD88-4683-A068-4D4A04EC3227}" type="slidenum">
              <a:rPr b="0" lang="en-IN" sz="900" spc="-1" strike="noStrike">
                <a:solidFill>
                  <a:srgbClr val="1cade4"/>
                </a:solidFill>
                <a:uFill>
                  <a:solidFill>
                    <a:srgbClr val="ffffff"/>
                  </a:solidFill>
                </a:uFill>
                <a:latin typeface="Arial"/>
              </a:rPr>
              <a:t>&lt;number&gt;</a:t>
            </a:fld>
            <a:endParaRPr b="0" lang="en-IN" sz="1800" spc="-1" strike="noStrike">
              <a:solidFill>
                <a:srgbClr val="000000"/>
              </a:solidFill>
              <a:uFill>
                <a:solidFill>
                  <a:srgbClr val="ffffff"/>
                </a:solidFill>
              </a:uFill>
              <a:latin typeface="Arial"/>
            </a:endParaRPr>
          </a:p>
        </p:txBody>
      </p:sp>
      <p:sp>
        <p:nvSpPr>
          <p:cNvPr id="265" name="CustomShape 4"/>
          <p:cNvSpPr/>
          <p:nvPr/>
        </p:nvSpPr>
        <p:spPr>
          <a:xfrm>
            <a:off x="1295280" y="2166840"/>
            <a:ext cx="7191000" cy="3304800"/>
          </a:xfrm>
          <a:prstGeom prst="rect">
            <a:avLst/>
          </a:prstGeom>
          <a:noFill/>
          <a:ln>
            <a:noFill/>
          </a:ln>
        </p:spPr>
        <p:style>
          <a:lnRef idx="0"/>
          <a:fillRef idx="0"/>
          <a:effectRef idx="0"/>
          <a:fontRef idx="minor"/>
        </p:style>
        <p:txBody>
          <a:bodyPr lIns="0" rIns="0" tIns="0" bIns="0" anchor="ctr"/>
          <a:p>
            <a:pPr marL="343080" indent="-321840" algn="ctr">
              <a:lnSpc>
                <a:spcPct val="100000"/>
              </a:lnSpc>
            </a:pPr>
            <a:r>
              <a:rPr b="0" lang="en-IN" sz="3600" spc="-1" strike="noStrike">
                <a:solidFill>
                  <a:srgbClr val="000000"/>
                </a:solidFill>
                <a:uFill>
                  <a:solidFill>
                    <a:srgbClr val="ffffff"/>
                  </a:solidFill>
                </a:uFill>
                <a:latin typeface="Times New Roman"/>
              </a:rPr>
              <a:t>Thank you!</a:t>
            </a:r>
            <a:endParaRPr b="0" lang="en-IN" sz="1800" spc="-1" strike="noStrike">
              <a:solidFill>
                <a:srgbClr val="000000"/>
              </a:solidFill>
              <a:uFill>
                <a:solidFill>
                  <a:srgbClr val="ffffff"/>
                </a:solidFill>
              </a:uFill>
              <a:latin typeface="Arial"/>
            </a:endParaRPr>
          </a:p>
        </p:txBody>
      </p:sp>
    </p:spTree>
  </p:cSld>
  <p:transition spd="med" advTm="10000">
    <p:push dir="r"/>
  </p:transition>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8" name="TextShape 1"/>
          <p:cNvSpPr txBox="1"/>
          <p:nvPr/>
        </p:nvSpPr>
        <p:spPr>
          <a:xfrm>
            <a:off x="671400" y="6659640"/>
            <a:ext cx="5079600" cy="383760"/>
          </a:xfrm>
          <a:prstGeom prst="rect">
            <a:avLst/>
          </a:prstGeom>
          <a:noFill/>
          <a:ln>
            <a:noFill/>
          </a:ln>
        </p:spPr>
        <p:txBody>
          <a:bodyPr lIns="90000" rIns="90000" tIns="46800" bIns="46800" anchor="ctr"/>
          <a:p>
            <a:pPr marL="216000" indent="-199800">
              <a:lnSpc>
                <a:spcPct val="100000"/>
              </a:lnSpc>
            </a:pPr>
            <a:r>
              <a:rPr b="0" lang="en-IN" sz="900" spc="-1" strike="noStrike">
                <a:solidFill>
                  <a:srgbClr val="898989"/>
                </a:solidFill>
                <a:uFill>
                  <a:solidFill>
                    <a:srgbClr val="ffffff"/>
                  </a:solidFill>
                </a:uFill>
                <a:latin typeface="Times New Roman"/>
              </a:rPr>
              <a:t>ICRTME-2019</a:t>
            </a:r>
            <a:endParaRPr b="0" lang="en-IN" sz="900" spc="-1" strike="noStrike">
              <a:solidFill>
                <a:srgbClr val="000000"/>
              </a:solidFill>
              <a:uFill>
                <a:solidFill>
                  <a:srgbClr val="ffffff"/>
                </a:solidFill>
              </a:uFill>
              <a:latin typeface="Times New Roman"/>
            </a:endParaRPr>
          </a:p>
        </p:txBody>
      </p:sp>
      <p:sp>
        <p:nvSpPr>
          <p:cNvPr id="199" name="TextShape 2"/>
          <p:cNvSpPr txBox="1"/>
          <p:nvPr/>
        </p:nvSpPr>
        <p:spPr>
          <a:xfrm>
            <a:off x="7104240" y="6659640"/>
            <a:ext cx="547200" cy="383760"/>
          </a:xfrm>
          <a:prstGeom prst="rect">
            <a:avLst/>
          </a:prstGeom>
          <a:noFill/>
          <a:ln>
            <a:noFill/>
          </a:ln>
        </p:spPr>
        <p:txBody>
          <a:bodyPr lIns="90000" rIns="90000" tIns="46800" bIns="46800" anchor="ctr"/>
          <a:p>
            <a:pPr marL="216000" indent="-199800" algn="r">
              <a:lnSpc>
                <a:spcPct val="100000"/>
              </a:lnSpc>
            </a:pPr>
            <a:fld id="{6406D5CC-94DE-4A33-9E84-DDDE1F9BBE27}" type="slidenum">
              <a:rPr b="0" lang="en-IN" sz="900" spc="-1" strike="noStrike">
                <a:solidFill>
                  <a:srgbClr val="1cade4"/>
                </a:solidFill>
                <a:uFill>
                  <a:solidFill>
                    <a:srgbClr val="ffffff"/>
                  </a:solidFill>
                </a:uFill>
                <a:latin typeface="Times New Roman"/>
              </a:rPr>
              <a:t>&lt;number&gt;</a:t>
            </a:fld>
            <a:endParaRPr b="0" lang="en-IN" sz="900" spc="-1" strike="noStrike">
              <a:solidFill>
                <a:srgbClr val="000000"/>
              </a:solidFill>
              <a:uFill>
                <a:solidFill>
                  <a:srgbClr val="ffffff"/>
                </a:solidFill>
              </a:uFill>
              <a:latin typeface="Times New Roman"/>
            </a:endParaRPr>
          </a:p>
        </p:txBody>
      </p:sp>
      <p:sp>
        <p:nvSpPr>
          <p:cNvPr id="200" name="CustomShape 3"/>
          <p:cNvSpPr/>
          <p:nvPr/>
        </p:nvSpPr>
        <p:spPr>
          <a:xfrm>
            <a:off x="7104240" y="6659640"/>
            <a:ext cx="564840" cy="401400"/>
          </a:xfrm>
          <a:prstGeom prst="rect">
            <a:avLst/>
          </a:prstGeom>
          <a:noFill/>
          <a:ln>
            <a:noFill/>
          </a:ln>
        </p:spPr>
        <p:style>
          <a:lnRef idx="0"/>
          <a:fillRef idx="0"/>
          <a:effectRef idx="0"/>
          <a:fontRef idx="minor"/>
        </p:style>
        <p:txBody>
          <a:bodyPr lIns="90000" rIns="90000" tIns="46800" bIns="46800" anchor="ctr"/>
          <a:p>
            <a:pPr algn="r">
              <a:lnSpc>
                <a:spcPct val="100000"/>
              </a:lnSpc>
            </a:pPr>
            <a:fld id="{14F61759-8361-432A-80C5-8607C60A3B7E}" type="slidenum">
              <a:rPr b="0" lang="en-IN" sz="900" spc="-1" strike="noStrike">
                <a:solidFill>
                  <a:srgbClr val="1cade4"/>
                </a:solidFill>
                <a:uFill>
                  <a:solidFill>
                    <a:srgbClr val="ffffff"/>
                  </a:solidFill>
                </a:uFill>
                <a:latin typeface="Arial"/>
              </a:rPr>
              <a:t>&lt;number&gt;</a:t>
            </a:fld>
            <a:endParaRPr b="0" lang="en-IN" sz="1800" spc="-1" strike="noStrike">
              <a:solidFill>
                <a:srgbClr val="000000"/>
              </a:solidFill>
              <a:uFill>
                <a:solidFill>
                  <a:srgbClr val="ffffff"/>
                </a:solidFill>
              </a:uFill>
              <a:latin typeface="Arial"/>
            </a:endParaRPr>
          </a:p>
        </p:txBody>
      </p:sp>
      <p:sp>
        <p:nvSpPr>
          <p:cNvPr id="201" name="CustomShape 4"/>
          <p:cNvSpPr/>
          <p:nvPr/>
        </p:nvSpPr>
        <p:spPr>
          <a:xfrm>
            <a:off x="863640" y="1574640"/>
            <a:ext cx="7194240" cy="3320640"/>
          </a:xfrm>
          <a:prstGeom prst="rect">
            <a:avLst/>
          </a:prstGeom>
          <a:noFill/>
          <a:ln>
            <a:noFill/>
          </a:ln>
        </p:spPr>
        <p:style>
          <a:lnRef idx="0"/>
          <a:fillRef idx="0"/>
          <a:effectRef idx="0"/>
          <a:fontRef idx="minor"/>
        </p:style>
        <p:txBody>
          <a:bodyPr lIns="0" rIns="0" tIns="0" bIns="0" anchor="ctr"/>
          <a:p>
            <a:pPr marL="343080" indent="-318240" algn="ctr">
              <a:lnSpc>
                <a:spcPct val="100000"/>
              </a:lnSpc>
            </a:pPr>
            <a:r>
              <a:rPr b="0" i="1" lang="en-IN" sz="3600" spc="-1" strike="noStrike">
                <a:solidFill>
                  <a:srgbClr val="000000"/>
                </a:solidFill>
                <a:uFill>
                  <a:solidFill>
                    <a:srgbClr val="ffffff"/>
                  </a:solidFill>
                </a:uFill>
                <a:latin typeface="DejaVu Serif"/>
              </a:rPr>
              <a:t>Names of the Author &amp;  </a:t>
            </a:r>
            <a:endParaRPr b="0" lang="en-IN" sz="1800" spc="-1" strike="noStrike">
              <a:solidFill>
                <a:srgbClr val="000000"/>
              </a:solidFill>
              <a:uFill>
                <a:solidFill>
                  <a:srgbClr val="ffffff"/>
                </a:solidFill>
              </a:uFill>
              <a:latin typeface="Arial"/>
            </a:endParaRPr>
          </a:p>
          <a:p>
            <a:pPr marL="343080" indent="-318240" algn="ctr">
              <a:lnSpc>
                <a:spcPct val="100000"/>
              </a:lnSpc>
            </a:pPr>
            <a:r>
              <a:rPr b="0" i="1" lang="en-IN" sz="3600" spc="-1" strike="noStrike">
                <a:solidFill>
                  <a:srgbClr val="000000"/>
                </a:solidFill>
                <a:uFill>
                  <a:solidFill>
                    <a:srgbClr val="ffffff"/>
                  </a:solidFill>
                </a:uFill>
                <a:latin typeface="DejaVu Serif"/>
              </a:rPr>
              <a:t>Co-Authors</a:t>
            </a:r>
            <a:endParaRPr b="0" lang="en-IN" sz="1800" spc="-1" strike="noStrike">
              <a:solidFill>
                <a:srgbClr val="000000"/>
              </a:solidFill>
              <a:uFill>
                <a:solidFill>
                  <a:srgbClr val="ffffff"/>
                </a:solidFill>
              </a:uFill>
              <a:latin typeface="Arial"/>
            </a:endParaRPr>
          </a:p>
          <a:p>
            <a:pPr marL="343080" indent="-318240" algn="ctr">
              <a:lnSpc>
                <a:spcPct val="100000"/>
              </a:lnSpc>
            </a:pPr>
            <a:endParaRPr b="0" lang="en-IN" sz="1800" spc="-1" strike="noStrike">
              <a:solidFill>
                <a:srgbClr val="000000"/>
              </a:solidFill>
              <a:uFill>
                <a:solidFill>
                  <a:srgbClr val="ffffff"/>
                </a:solidFill>
              </a:uFill>
              <a:latin typeface="Arial"/>
            </a:endParaRPr>
          </a:p>
          <a:p>
            <a:pPr marL="343080" indent="-318240" algn="ctr">
              <a:lnSpc>
                <a:spcPct val="100000"/>
              </a:lnSpc>
            </a:pPr>
            <a:r>
              <a:rPr b="0" i="1" lang="en-IN" sz="3600" spc="-1" strike="noStrike">
                <a:solidFill>
                  <a:srgbClr val="000000"/>
                </a:solidFill>
                <a:uFill>
                  <a:solidFill>
                    <a:srgbClr val="ffffff"/>
                  </a:solidFill>
                </a:uFill>
                <a:latin typeface="DejaVu Serif"/>
              </a:rPr>
              <a:t>1)Ketan Makwana</a:t>
            </a:r>
            <a:endParaRPr b="0" lang="en-IN" sz="1800" spc="-1" strike="noStrike">
              <a:solidFill>
                <a:srgbClr val="000000"/>
              </a:solidFill>
              <a:uFill>
                <a:solidFill>
                  <a:srgbClr val="ffffff"/>
                </a:solidFill>
              </a:uFill>
              <a:latin typeface="Arial"/>
            </a:endParaRPr>
          </a:p>
          <a:p>
            <a:pPr marL="343080" indent="-318240" algn="ctr">
              <a:lnSpc>
                <a:spcPct val="100000"/>
              </a:lnSpc>
            </a:pPr>
            <a:r>
              <a:rPr b="0" i="1" lang="en-IN" sz="3600" spc="-1" strike="noStrike">
                <a:solidFill>
                  <a:srgbClr val="000000"/>
                </a:solidFill>
                <a:uFill>
                  <a:solidFill>
                    <a:srgbClr val="ffffff"/>
                  </a:solidFill>
                </a:uFill>
                <a:latin typeface="DejaVu Serif"/>
              </a:rPr>
              <a:t>2)Ganesh Kamath</a:t>
            </a:r>
            <a:endParaRPr b="0" lang="en-IN" sz="1800" spc="-1" strike="noStrike">
              <a:solidFill>
                <a:srgbClr val="000000"/>
              </a:solidFill>
              <a:uFill>
                <a:solidFill>
                  <a:srgbClr val="ffffff"/>
                </a:solidFill>
              </a:uFill>
              <a:latin typeface="Arial"/>
            </a:endParaRPr>
          </a:p>
          <a:p>
            <a:pPr marL="343080" indent="-318240" algn="ctr">
              <a:lnSpc>
                <a:spcPct val="100000"/>
              </a:lnSpc>
            </a:pPr>
            <a:r>
              <a:rPr b="0" i="1" lang="en-IN" sz="3600" spc="-1" strike="noStrike">
                <a:solidFill>
                  <a:srgbClr val="000000"/>
                </a:solidFill>
                <a:uFill>
                  <a:solidFill>
                    <a:srgbClr val="ffffff"/>
                  </a:solidFill>
                </a:uFill>
                <a:latin typeface="DejaVu Serif"/>
              </a:rPr>
              <a:t>3)Gaurav Hulmukh</a:t>
            </a:r>
            <a:endParaRPr b="0" lang="en-IN" sz="1800" spc="-1" strike="noStrike">
              <a:solidFill>
                <a:srgbClr val="000000"/>
              </a:solidFill>
              <a:uFill>
                <a:solidFill>
                  <a:srgbClr val="ffffff"/>
                </a:solidFill>
              </a:uFill>
              <a:latin typeface="Arial"/>
            </a:endParaRPr>
          </a:p>
          <a:p>
            <a:pPr marL="343080" indent="-318240" algn="ctr">
              <a:lnSpc>
                <a:spcPct val="100000"/>
              </a:lnSpc>
            </a:pPr>
            <a:endParaRPr b="0" lang="en-IN" sz="1800" spc="-1" strike="noStrike">
              <a:solidFill>
                <a:srgbClr val="000000"/>
              </a:solidFill>
              <a:uFill>
                <a:solidFill>
                  <a:srgbClr val="ffffff"/>
                </a:solidFill>
              </a:uFill>
              <a:latin typeface="Arial"/>
            </a:endParaRPr>
          </a:p>
        </p:txBody>
      </p:sp>
    </p:spTree>
  </p:cSld>
  <p:transition spd="med" advTm="10000">
    <p:push dir="r"/>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TextShape 1"/>
          <p:cNvSpPr txBox="1"/>
          <p:nvPr/>
        </p:nvSpPr>
        <p:spPr>
          <a:xfrm>
            <a:off x="671400" y="6659640"/>
            <a:ext cx="5079600" cy="383760"/>
          </a:xfrm>
          <a:prstGeom prst="rect">
            <a:avLst/>
          </a:prstGeom>
          <a:noFill/>
          <a:ln>
            <a:noFill/>
          </a:ln>
        </p:spPr>
        <p:txBody>
          <a:bodyPr lIns="90000" rIns="90000" tIns="46800" bIns="46800" anchor="ctr"/>
          <a:p>
            <a:pPr marL="216000" indent="-199800">
              <a:lnSpc>
                <a:spcPct val="100000"/>
              </a:lnSpc>
            </a:pPr>
            <a:r>
              <a:rPr b="0" lang="en-IN" sz="900" spc="-1" strike="noStrike">
                <a:solidFill>
                  <a:srgbClr val="898989"/>
                </a:solidFill>
                <a:uFill>
                  <a:solidFill>
                    <a:srgbClr val="ffffff"/>
                  </a:solidFill>
                </a:uFill>
                <a:latin typeface="Times New Roman"/>
              </a:rPr>
              <a:t>ICRTME-2019</a:t>
            </a:r>
            <a:endParaRPr b="0" lang="en-IN" sz="900" spc="-1" strike="noStrike">
              <a:solidFill>
                <a:srgbClr val="000000"/>
              </a:solidFill>
              <a:uFill>
                <a:solidFill>
                  <a:srgbClr val="ffffff"/>
                </a:solidFill>
              </a:uFill>
              <a:latin typeface="Times New Roman"/>
            </a:endParaRPr>
          </a:p>
        </p:txBody>
      </p:sp>
      <p:sp>
        <p:nvSpPr>
          <p:cNvPr id="203" name="TextShape 2"/>
          <p:cNvSpPr txBox="1"/>
          <p:nvPr/>
        </p:nvSpPr>
        <p:spPr>
          <a:xfrm>
            <a:off x="7104240" y="6659640"/>
            <a:ext cx="547200" cy="383760"/>
          </a:xfrm>
          <a:prstGeom prst="rect">
            <a:avLst/>
          </a:prstGeom>
          <a:noFill/>
          <a:ln>
            <a:noFill/>
          </a:ln>
        </p:spPr>
        <p:txBody>
          <a:bodyPr lIns="90000" rIns="90000" tIns="46800" bIns="46800" anchor="ctr"/>
          <a:p>
            <a:pPr marL="216000" indent="-199800" algn="r">
              <a:lnSpc>
                <a:spcPct val="100000"/>
              </a:lnSpc>
            </a:pPr>
            <a:fld id="{497CFBE8-6EB0-4717-9685-72790C7693A4}" type="slidenum">
              <a:rPr b="0" lang="en-IN" sz="900" spc="-1" strike="noStrike">
                <a:solidFill>
                  <a:srgbClr val="1cade4"/>
                </a:solidFill>
                <a:uFill>
                  <a:solidFill>
                    <a:srgbClr val="ffffff"/>
                  </a:solidFill>
                </a:uFill>
                <a:latin typeface="Times New Roman"/>
              </a:rPr>
              <a:t>&lt;number&gt;</a:t>
            </a:fld>
            <a:endParaRPr b="0" lang="en-IN" sz="900" spc="-1" strike="noStrike">
              <a:solidFill>
                <a:srgbClr val="000000"/>
              </a:solidFill>
              <a:uFill>
                <a:solidFill>
                  <a:srgbClr val="ffffff"/>
                </a:solidFill>
              </a:uFill>
              <a:latin typeface="Times New Roman"/>
            </a:endParaRPr>
          </a:p>
        </p:txBody>
      </p:sp>
      <p:sp>
        <p:nvSpPr>
          <p:cNvPr id="204" name="CustomShape 3"/>
          <p:cNvSpPr/>
          <p:nvPr/>
        </p:nvSpPr>
        <p:spPr>
          <a:xfrm>
            <a:off x="503280" y="301680"/>
            <a:ext cx="9070560" cy="1261800"/>
          </a:xfrm>
          <a:prstGeom prst="rect">
            <a:avLst/>
          </a:prstGeom>
          <a:noFill/>
          <a:ln>
            <a:noFill/>
          </a:ln>
        </p:spPr>
        <p:style>
          <a:lnRef idx="0"/>
          <a:fillRef idx="0"/>
          <a:effectRef idx="0"/>
          <a:fontRef idx="minor"/>
        </p:style>
        <p:txBody>
          <a:bodyPr lIns="90000" rIns="90000" tIns="33120" bIns="45000"/>
          <a:p>
            <a:pPr>
              <a:lnSpc>
                <a:spcPct val="100000"/>
              </a:lnSpc>
            </a:pPr>
            <a:r>
              <a:rPr b="0" lang="en-IN" sz="3900" spc="-1" strike="noStrike">
                <a:solidFill>
                  <a:srgbClr val="1cade4"/>
                </a:solidFill>
                <a:uFill>
                  <a:solidFill>
                    <a:srgbClr val="ffffff"/>
                  </a:solidFill>
                </a:uFill>
                <a:latin typeface="Trebuchet MS"/>
              </a:rPr>
              <a:t>Outline of Presentation</a:t>
            </a:r>
            <a:endParaRPr b="0" lang="en-IN" sz="1800" spc="-1" strike="noStrike">
              <a:solidFill>
                <a:srgbClr val="000000"/>
              </a:solidFill>
              <a:uFill>
                <a:solidFill>
                  <a:srgbClr val="ffffff"/>
                </a:solidFill>
              </a:uFill>
              <a:latin typeface="Arial"/>
            </a:endParaRPr>
          </a:p>
        </p:txBody>
      </p:sp>
      <p:sp>
        <p:nvSpPr>
          <p:cNvPr id="205" name="CustomShape 4"/>
          <p:cNvSpPr/>
          <p:nvPr/>
        </p:nvSpPr>
        <p:spPr>
          <a:xfrm>
            <a:off x="503280" y="1768320"/>
            <a:ext cx="9070560" cy="4384440"/>
          </a:xfrm>
          <a:prstGeom prst="rect">
            <a:avLst/>
          </a:prstGeom>
          <a:noFill/>
          <a:ln>
            <a:noFill/>
          </a:ln>
        </p:spPr>
        <p:style>
          <a:lnRef idx="0"/>
          <a:fillRef idx="0"/>
          <a:effectRef idx="0"/>
          <a:fontRef idx="minor"/>
        </p:style>
        <p:txBody>
          <a:bodyPr lIns="90000" rIns="90000" tIns="24120" bIns="45000"/>
          <a:p>
            <a:pPr marL="457200" indent="-456840">
              <a:lnSpc>
                <a:spcPct val="100000"/>
              </a:lnSpc>
              <a:buClr>
                <a:srgbClr val="404040"/>
              </a:buClr>
              <a:buSzPct val="80000"/>
              <a:buFont typeface="StarSymbol"/>
              <a:buAutoNum type="arabicPeriod"/>
            </a:pPr>
            <a:r>
              <a:rPr b="0" lang="en-IN" sz="1900" spc="-1" strike="noStrike">
                <a:solidFill>
                  <a:srgbClr val="000000"/>
                </a:solidFill>
                <a:uFill>
                  <a:solidFill>
                    <a:srgbClr val="ffffff"/>
                  </a:solidFill>
                </a:uFill>
                <a:latin typeface="Trebuchet MS"/>
              </a:rPr>
              <a:t>Abstract</a:t>
            </a:r>
            <a:endParaRPr b="0" lang="en-IN" sz="1800" spc="-1" strike="noStrike">
              <a:solidFill>
                <a:srgbClr val="000000"/>
              </a:solidFill>
              <a:uFill>
                <a:solidFill>
                  <a:srgbClr val="ffffff"/>
                </a:solidFill>
              </a:uFill>
              <a:latin typeface="Arial"/>
            </a:endParaRPr>
          </a:p>
          <a:p>
            <a:pPr marL="457200" indent="-456840">
              <a:lnSpc>
                <a:spcPct val="100000"/>
              </a:lnSpc>
              <a:buClr>
                <a:srgbClr val="404040"/>
              </a:buClr>
              <a:buSzPct val="80000"/>
              <a:buFont typeface="StarSymbol"/>
              <a:buAutoNum type="arabicPeriod"/>
            </a:pPr>
            <a:r>
              <a:rPr b="0" lang="en-IN" sz="1900" spc="-1" strike="noStrike">
                <a:solidFill>
                  <a:srgbClr val="000000"/>
                </a:solidFill>
                <a:uFill>
                  <a:solidFill>
                    <a:srgbClr val="ffffff"/>
                  </a:solidFill>
                </a:uFill>
                <a:latin typeface="Trebuchet MS"/>
              </a:rPr>
              <a:t>Introduction</a:t>
            </a:r>
            <a:endParaRPr b="0" lang="en-IN" sz="1800" spc="-1" strike="noStrike">
              <a:solidFill>
                <a:srgbClr val="000000"/>
              </a:solidFill>
              <a:uFill>
                <a:solidFill>
                  <a:srgbClr val="ffffff"/>
                </a:solidFill>
              </a:uFill>
              <a:latin typeface="Arial"/>
            </a:endParaRPr>
          </a:p>
          <a:p>
            <a:pPr marL="457200" indent="-456840">
              <a:lnSpc>
                <a:spcPct val="100000"/>
              </a:lnSpc>
              <a:buClr>
                <a:srgbClr val="404040"/>
              </a:buClr>
              <a:buSzPct val="80000"/>
              <a:buFont typeface="StarSymbol"/>
              <a:buAutoNum type="arabicPeriod"/>
            </a:pPr>
            <a:r>
              <a:rPr b="0" lang="en-IN" sz="1900" spc="-1" strike="noStrike">
                <a:solidFill>
                  <a:srgbClr val="000000"/>
                </a:solidFill>
                <a:uFill>
                  <a:solidFill>
                    <a:srgbClr val="ffffff"/>
                  </a:solidFill>
                </a:uFill>
                <a:latin typeface="Trebuchet MS"/>
              </a:rPr>
              <a:t>Literature Review</a:t>
            </a:r>
            <a:endParaRPr b="0" lang="en-IN" sz="1800" spc="-1" strike="noStrike">
              <a:solidFill>
                <a:srgbClr val="000000"/>
              </a:solidFill>
              <a:uFill>
                <a:solidFill>
                  <a:srgbClr val="ffffff"/>
                </a:solidFill>
              </a:uFill>
              <a:latin typeface="Arial"/>
            </a:endParaRPr>
          </a:p>
          <a:p>
            <a:pPr marL="457200" indent="-456840">
              <a:lnSpc>
                <a:spcPct val="100000"/>
              </a:lnSpc>
              <a:buClr>
                <a:srgbClr val="404040"/>
              </a:buClr>
              <a:buSzPct val="80000"/>
              <a:buFont typeface="StarSymbol"/>
              <a:buAutoNum type="arabicPeriod"/>
            </a:pPr>
            <a:r>
              <a:rPr b="0" lang="en-IN" sz="1900" spc="-1" strike="noStrike">
                <a:solidFill>
                  <a:srgbClr val="000000"/>
                </a:solidFill>
                <a:uFill>
                  <a:solidFill>
                    <a:srgbClr val="ffffff"/>
                  </a:solidFill>
                </a:uFill>
                <a:latin typeface="Trebuchet MS"/>
              </a:rPr>
              <a:t>Problem Statement / Problem Definition</a:t>
            </a:r>
            <a:endParaRPr b="0" lang="en-IN" sz="1800" spc="-1" strike="noStrike">
              <a:solidFill>
                <a:srgbClr val="000000"/>
              </a:solidFill>
              <a:uFill>
                <a:solidFill>
                  <a:srgbClr val="ffffff"/>
                </a:solidFill>
              </a:uFill>
              <a:latin typeface="Arial"/>
            </a:endParaRPr>
          </a:p>
          <a:p>
            <a:pPr marL="457200" indent="-456840">
              <a:lnSpc>
                <a:spcPct val="100000"/>
              </a:lnSpc>
              <a:buClr>
                <a:srgbClr val="404040"/>
              </a:buClr>
              <a:buSzPct val="80000"/>
              <a:buFont typeface="StarSymbol"/>
              <a:buAutoNum type="arabicPeriod"/>
            </a:pPr>
            <a:r>
              <a:rPr b="0" lang="en-IN" sz="1900" spc="-1" strike="noStrike">
                <a:solidFill>
                  <a:srgbClr val="000000"/>
                </a:solidFill>
                <a:uFill>
                  <a:solidFill>
                    <a:srgbClr val="ffffff"/>
                  </a:solidFill>
                </a:uFill>
                <a:latin typeface="Trebuchet MS"/>
              </a:rPr>
              <a:t>Proposed System</a:t>
            </a:r>
            <a:endParaRPr b="0" lang="en-IN" sz="1800" spc="-1" strike="noStrike">
              <a:solidFill>
                <a:srgbClr val="000000"/>
              </a:solidFill>
              <a:uFill>
                <a:solidFill>
                  <a:srgbClr val="ffffff"/>
                </a:solidFill>
              </a:uFill>
              <a:latin typeface="Arial"/>
            </a:endParaRPr>
          </a:p>
          <a:p>
            <a:pPr marL="457200" indent="-456840">
              <a:lnSpc>
                <a:spcPct val="100000"/>
              </a:lnSpc>
              <a:buClr>
                <a:srgbClr val="404040"/>
              </a:buClr>
              <a:buSzPct val="80000"/>
              <a:buFont typeface="StarSymbol"/>
              <a:buAutoNum type="arabicPeriod"/>
            </a:pPr>
            <a:r>
              <a:rPr b="0" lang="en-IN" sz="1900" spc="-1" strike="noStrike">
                <a:solidFill>
                  <a:srgbClr val="000000"/>
                </a:solidFill>
                <a:uFill>
                  <a:solidFill>
                    <a:srgbClr val="ffffff"/>
                  </a:solidFill>
                </a:uFill>
                <a:latin typeface="Trebuchet MS"/>
              </a:rPr>
              <a:t>Implementation / Technologies Used</a:t>
            </a:r>
            <a:endParaRPr b="0" lang="en-IN" sz="1800" spc="-1" strike="noStrike">
              <a:solidFill>
                <a:srgbClr val="000000"/>
              </a:solidFill>
              <a:uFill>
                <a:solidFill>
                  <a:srgbClr val="ffffff"/>
                </a:solidFill>
              </a:uFill>
              <a:latin typeface="Arial"/>
            </a:endParaRPr>
          </a:p>
          <a:p>
            <a:pPr marL="457200" indent="-456840">
              <a:lnSpc>
                <a:spcPct val="100000"/>
              </a:lnSpc>
              <a:buClr>
                <a:srgbClr val="404040"/>
              </a:buClr>
              <a:buSzPct val="80000"/>
              <a:buFont typeface="StarSymbol"/>
              <a:buAutoNum type="arabicPeriod"/>
            </a:pPr>
            <a:r>
              <a:rPr b="0" lang="en-IN" sz="1900" spc="-1" strike="noStrike">
                <a:solidFill>
                  <a:srgbClr val="000000"/>
                </a:solidFill>
                <a:uFill>
                  <a:solidFill>
                    <a:srgbClr val="ffffff"/>
                  </a:solidFill>
                </a:uFill>
                <a:latin typeface="Trebuchet MS"/>
              </a:rPr>
              <a:t>Result Discussion </a:t>
            </a:r>
            <a:endParaRPr b="0" lang="en-IN" sz="1800" spc="-1" strike="noStrike">
              <a:solidFill>
                <a:srgbClr val="000000"/>
              </a:solidFill>
              <a:uFill>
                <a:solidFill>
                  <a:srgbClr val="ffffff"/>
                </a:solidFill>
              </a:uFill>
              <a:latin typeface="Arial"/>
            </a:endParaRPr>
          </a:p>
          <a:p>
            <a:pPr marL="457200" indent="-456840">
              <a:lnSpc>
                <a:spcPct val="100000"/>
              </a:lnSpc>
              <a:buClr>
                <a:srgbClr val="404040"/>
              </a:buClr>
              <a:buSzPct val="80000"/>
              <a:buFont typeface="StarSymbol"/>
              <a:buAutoNum type="arabicPeriod"/>
            </a:pPr>
            <a:r>
              <a:rPr b="0" lang="en-IN" sz="1900" spc="-1" strike="noStrike">
                <a:solidFill>
                  <a:srgbClr val="000000"/>
                </a:solidFill>
                <a:uFill>
                  <a:solidFill>
                    <a:srgbClr val="ffffff"/>
                  </a:solidFill>
                </a:uFill>
                <a:latin typeface="Trebuchet MS"/>
              </a:rPr>
              <a:t>Conclusion</a:t>
            </a:r>
            <a:endParaRPr b="0" lang="en-IN" sz="1800" spc="-1" strike="noStrike">
              <a:solidFill>
                <a:srgbClr val="000000"/>
              </a:solidFill>
              <a:uFill>
                <a:solidFill>
                  <a:srgbClr val="ffffff"/>
                </a:solidFill>
              </a:uFill>
              <a:latin typeface="Arial"/>
            </a:endParaRPr>
          </a:p>
        </p:txBody>
      </p:sp>
      <p:sp>
        <p:nvSpPr>
          <p:cNvPr id="206" name="CustomShape 5"/>
          <p:cNvSpPr/>
          <p:nvPr/>
        </p:nvSpPr>
        <p:spPr>
          <a:xfrm>
            <a:off x="7104240" y="6659640"/>
            <a:ext cx="564840" cy="401400"/>
          </a:xfrm>
          <a:prstGeom prst="rect">
            <a:avLst/>
          </a:prstGeom>
          <a:noFill/>
          <a:ln>
            <a:noFill/>
          </a:ln>
        </p:spPr>
        <p:style>
          <a:lnRef idx="0"/>
          <a:fillRef idx="0"/>
          <a:effectRef idx="0"/>
          <a:fontRef idx="minor"/>
        </p:style>
        <p:txBody>
          <a:bodyPr lIns="90000" rIns="90000" tIns="46800" bIns="46800" anchor="ctr"/>
          <a:p>
            <a:pPr algn="r">
              <a:lnSpc>
                <a:spcPct val="100000"/>
              </a:lnSpc>
            </a:pPr>
            <a:fld id="{2E930B40-4D22-4277-A3D7-B55718C19FB2}" type="slidenum">
              <a:rPr b="0" lang="en-IN" sz="900" spc="-1" strike="noStrike">
                <a:solidFill>
                  <a:srgbClr val="1cade4"/>
                </a:solidFill>
                <a:uFill>
                  <a:solidFill>
                    <a:srgbClr val="ffffff"/>
                  </a:solidFill>
                </a:uFill>
                <a:latin typeface="Arial"/>
              </a:rPr>
              <a:t>&lt;number&gt;</a:t>
            </a:fld>
            <a:endParaRPr b="0" lang="en-IN" sz="1800" spc="-1" strike="noStrike">
              <a:solidFill>
                <a:srgbClr val="000000"/>
              </a:solidFill>
              <a:uFill>
                <a:solidFill>
                  <a:srgbClr val="ffffff"/>
                </a:solidFill>
              </a:uFill>
              <a:latin typeface="Arial"/>
            </a:endParaRPr>
          </a:p>
        </p:txBody>
      </p:sp>
    </p:spTree>
  </p:cSld>
  <p:transition spd="med" advTm="10000">
    <p:push dir="r"/>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7" name="TextShape 1"/>
          <p:cNvSpPr txBox="1"/>
          <p:nvPr/>
        </p:nvSpPr>
        <p:spPr>
          <a:xfrm>
            <a:off x="1072080" y="6490440"/>
            <a:ext cx="3166560" cy="491760"/>
          </a:xfrm>
          <a:prstGeom prst="rect">
            <a:avLst/>
          </a:prstGeom>
          <a:noFill/>
          <a:ln>
            <a:noFill/>
          </a:ln>
        </p:spPr>
        <p:txBody>
          <a:bodyPr lIns="90000" rIns="90000" tIns="46800" bIns="46800" anchor="ctr"/>
          <a:p>
            <a:pPr marL="216000" indent="-199800">
              <a:lnSpc>
                <a:spcPct val="100000"/>
              </a:lnSpc>
            </a:pPr>
            <a:r>
              <a:rPr b="0" lang="en-IN" sz="900" spc="-1" strike="noStrike">
                <a:solidFill>
                  <a:srgbClr val="898989"/>
                </a:solidFill>
                <a:uFill>
                  <a:solidFill>
                    <a:srgbClr val="ffffff"/>
                  </a:solidFill>
                </a:uFill>
                <a:latin typeface="Times New Roman"/>
              </a:rPr>
              <a:t>ICRTME-2019</a:t>
            </a:r>
            <a:endParaRPr b="0" lang="en-IN" sz="900" spc="-1" strike="noStrike">
              <a:solidFill>
                <a:srgbClr val="000000"/>
              </a:solidFill>
              <a:uFill>
                <a:solidFill>
                  <a:srgbClr val="ffffff"/>
                </a:solidFill>
              </a:uFill>
              <a:latin typeface="Times New Roman"/>
            </a:endParaRPr>
          </a:p>
        </p:txBody>
      </p:sp>
      <p:sp>
        <p:nvSpPr>
          <p:cNvPr id="208" name="TextShape 2"/>
          <p:cNvSpPr txBox="1"/>
          <p:nvPr/>
        </p:nvSpPr>
        <p:spPr>
          <a:xfrm>
            <a:off x="7128000" y="6598440"/>
            <a:ext cx="545400" cy="491760"/>
          </a:xfrm>
          <a:prstGeom prst="rect">
            <a:avLst/>
          </a:prstGeom>
          <a:noFill/>
          <a:ln>
            <a:noFill/>
          </a:ln>
        </p:spPr>
        <p:txBody>
          <a:bodyPr lIns="90000" rIns="90000" tIns="46800" bIns="46800" anchor="ctr"/>
          <a:p>
            <a:pPr marL="216000" indent="-199800" algn="r">
              <a:lnSpc>
                <a:spcPct val="100000"/>
              </a:lnSpc>
            </a:pPr>
            <a:fld id="{FCFF5EBE-644D-4639-858C-1E32CAA5482F}" type="slidenum">
              <a:rPr b="0" lang="en-IN" sz="900" spc="-1" strike="noStrike">
                <a:solidFill>
                  <a:srgbClr val="1cade4"/>
                </a:solidFill>
                <a:uFill>
                  <a:solidFill>
                    <a:srgbClr val="ffffff"/>
                  </a:solidFill>
                </a:uFill>
                <a:latin typeface="Times New Roman"/>
              </a:rPr>
              <a:t>&lt;number&gt;</a:t>
            </a:fld>
            <a:endParaRPr b="0" lang="en-IN" sz="900" spc="-1" strike="noStrike">
              <a:solidFill>
                <a:srgbClr val="000000"/>
              </a:solidFill>
              <a:uFill>
                <a:solidFill>
                  <a:srgbClr val="ffffff"/>
                </a:solidFill>
              </a:uFill>
              <a:latin typeface="Times New Roman"/>
            </a:endParaRPr>
          </a:p>
        </p:txBody>
      </p:sp>
      <p:sp>
        <p:nvSpPr>
          <p:cNvPr id="209" name="CustomShape 3"/>
          <p:cNvSpPr/>
          <p:nvPr/>
        </p:nvSpPr>
        <p:spPr>
          <a:xfrm>
            <a:off x="503280" y="301680"/>
            <a:ext cx="9070560" cy="1261800"/>
          </a:xfrm>
          <a:prstGeom prst="rect">
            <a:avLst/>
          </a:prstGeom>
          <a:noFill/>
          <a:ln>
            <a:noFill/>
          </a:ln>
        </p:spPr>
        <p:style>
          <a:lnRef idx="0"/>
          <a:fillRef idx="0"/>
          <a:effectRef idx="0"/>
          <a:fontRef idx="minor"/>
        </p:style>
        <p:txBody>
          <a:bodyPr lIns="90000" rIns="90000" tIns="45000" bIns="45000"/>
          <a:p>
            <a:pPr>
              <a:lnSpc>
                <a:spcPct val="100000"/>
              </a:lnSpc>
            </a:pPr>
            <a:r>
              <a:rPr b="0" lang="en-IN" sz="3900" spc="-1" strike="noStrike">
                <a:solidFill>
                  <a:srgbClr val="1cade4"/>
                </a:solidFill>
                <a:uFill>
                  <a:solidFill>
                    <a:srgbClr val="ffffff"/>
                  </a:solidFill>
                </a:uFill>
                <a:latin typeface="Trebuchet MS"/>
              </a:rPr>
              <a:t>ABSTRACT</a:t>
            </a:r>
            <a:endParaRPr b="0" lang="en-IN" sz="1800" spc="-1" strike="noStrike">
              <a:solidFill>
                <a:srgbClr val="000000"/>
              </a:solidFill>
              <a:uFill>
                <a:solidFill>
                  <a:srgbClr val="ffffff"/>
                </a:solidFill>
              </a:uFill>
              <a:latin typeface="Arial"/>
            </a:endParaRPr>
          </a:p>
        </p:txBody>
      </p:sp>
      <p:sp>
        <p:nvSpPr>
          <p:cNvPr id="210" name="CustomShape 4"/>
          <p:cNvSpPr/>
          <p:nvPr/>
        </p:nvSpPr>
        <p:spPr>
          <a:xfrm>
            <a:off x="576360" y="1152360"/>
            <a:ext cx="8064000" cy="3973320"/>
          </a:xfrm>
          <a:prstGeom prst="rect">
            <a:avLst/>
          </a:prstGeom>
          <a:noFill/>
          <a:ln>
            <a:noFill/>
          </a:ln>
        </p:spPr>
        <p:style>
          <a:lnRef idx="0"/>
          <a:fillRef idx="0"/>
          <a:effectRef idx="0"/>
          <a:fontRef idx="minor"/>
        </p:style>
        <p:txBody>
          <a:bodyPr lIns="90000" rIns="90000" tIns="45000" bIns="45000"/>
          <a:p>
            <a:pPr marL="213840" indent="-213480" algn="just">
              <a:lnSpc>
                <a:spcPct val="100000"/>
              </a:lnSpc>
              <a:buClr>
                <a:srgbClr val="000000"/>
              </a:buClr>
              <a:buSzPct val="45000"/>
              <a:buFont typeface="Symbol"/>
              <a:buChar char=""/>
            </a:pPr>
            <a:r>
              <a:rPr b="0" lang="en-IN" sz="1800" spc="-1" strike="noStrike">
                <a:solidFill>
                  <a:srgbClr val="000000"/>
                </a:solidFill>
                <a:uFill>
                  <a:solidFill>
                    <a:srgbClr val="ffffff"/>
                  </a:solidFill>
                </a:uFill>
                <a:latin typeface="Trebuchet MS"/>
              </a:rPr>
              <a:t>AI chatbot aims to make a effective conversation between both human and machine. </a:t>
            </a:r>
            <a:endParaRPr b="0" lang="en-IN" sz="1800" spc="-1" strike="noStrike">
              <a:solidFill>
                <a:srgbClr val="000000"/>
              </a:solidFill>
              <a:uFill>
                <a:solidFill>
                  <a:srgbClr val="ffffff"/>
                </a:solidFill>
              </a:uFill>
              <a:latin typeface="Arial"/>
            </a:endParaRPr>
          </a:p>
          <a:p>
            <a:pPr marL="213840" indent="-213480" algn="just">
              <a:lnSpc>
                <a:spcPct val="100000"/>
              </a:lnSpc>
              <a:buClr>
                <a:srgbClr val="000000"/>
              </a:buClr>
              <a:buSzPct val="45000"/>
              <a:buFont typeface="Symbol"/>
              <a:buChar char=""/>
            </a:pPr>
            <a:r>
              <a:rPr b="0" lang="en-IN" sz="1800" spc="-1" strike="noStrike">
                <a:solidFill>
                  <a:srgbClr val="000000"/>
                </a:solidFill>
                <a:uFill>
                  <a:solidFill>
                    <a:srgbClr val="ffffff"/>
                  </a:solidFill>
                </a:uFill>
                <a:latin typeface="Trebuchet MS"/>
              </a:rPr>
              <a:t>The machine has been embedded knowledge to identify the sentences and choosing the right response for the question.</a:t>
            </a:r>
            <a:endParaRPr b="0" lang="en-IN" sz="1800" spc="-1" strike="noStrike">
              <a:solidFill>
                <a:srgbClr val="000000"/>
              </a:solidFill>
              <a:uFill>
                <a:solidFill>
                  <a:srgbClr val="ffffff"/>
                </a:solidFill>
              </a:uFill>
              <a:latin typeface="Arial"/>
            </a:endParaRPr>
          </a:p>
          <a:p>
            <a:pPr marL="213840" indent="-213480" algn="just">
              <a:lnSpc>
                <a:spcPct val="100000"/>
              </a:lnSpc>
              <a:buClr>
                <a:srgbClr val="000000"/>
              </a:buClr>
              <a:buSzPct val="45000"/>
              <a:buFont typeface="Symbol"/>
              <a:buChar char=""/>
            </a:pPr>
            <a:r>
              <a:rPr b="0" lang="en-IN" sz="1800" spc="-1" strike="noStrike">
                <a:solidFill>
                  <a:srgbClr val="000000"/>
                </a:solidFill>
                <a:uFill>
                  <a:solidFill>
                    <a:srgbClr val="ffffff"/>
                  </a:solidFill>
                </a:uFill>
                <a:latin typeface="Trebuchet MS"/>
              </a:rPr>
              <a:t>The system has the ability to perform payments such as electricity payment.Initially,the user has to enter the important credentials manually for first time.It also gives reminder of the pending bills to be paid.</a:t>
            </a:r>
            <a:endParaRPr b="0" lang="en-IN" sz="1800" spc="-1" strike="noStrike">
              <a:solidFill>
                <a:srgbClr val="000000"/>
              </a:solidFill>
              <a:uFill>
                <a:solidFill>
                  <a:srgbClr val="ffffff"/>
                </a:solidFill>
              </a:uFill>
              <a:latin typeface="Arial"/>
            </a:endParaRPr>
          </a:p>
          <a:p>
            <a:pPr marL="213840" indent="-213480" algn="just">
              <a:lnSpc>
                <a:spcPct val="100000"/>
              </a:lnSpc>
              <a:buClr>
                <a:srgbClr val="000000"/>
              </a:buClr>
              <a:buSzPct val="45000"/>
              <a:buFont typeface="Symbol"/>
              <a:buChar char=""/>
            </a:pPr>
            <a:r>
              <a:rPr b="0" lang="en-IN" sz="1800" spc="-1" strike="noStrike">
                <a:solidFill>
                  <a:srgbClr val="000000"/>
                </a:solidFill>
                <a:uFill>
                  <a:solidFill>
                    <a:srgbClr val="ffffff"/>
                  </a:solidFill>
                </a:uFill>
                <a:latin typeface="Trebuchet MS"/>
              </a:rPr>
              <a:t>Front-end of the system is developed using Dialogflow API and the system is trained with the help of Tensorflow</a:t>
            </a:r>
            <a:endParaRPr b="0" lang="en-IN" sz="1800" spc="-1" strike="noStrike">
              <a:solidFill>
                <a:srgbClr val="000000"/>
              </a:solidFill>
              <a:uFill>
                <a:solidFill>
                  <a:srgbClr val="ffffff"/>
                </a:solidFill>
              </a:uFill>
              <a:latin typeface="Arial"/>
            </a:endParaRPr>
          </a:p>
          <a:p>
            <a:pPr marL="213840" indent="-213480" algn="just">
              <a:lnSpc>
                <a:spcPct val="100000"/>
              </a:lnSpc>
              <a:buClr>
                <a:srgbClr val="000000"/>
              </a:buClr>
              <a:buSzPct val="45000"/>
              <a:buFont typeface="Symbol"/>
              <a:buChar char=""/>
            </a:pPr>
            <a:r>
              <a:rPr b="0" lang="en-IN" sz="1800" spc="-1" strike="noStrike">
                <a:solidFill>
                  <a:srgbClr val="000000"/>
                </a:solidFill>
                <a:uFill>
                  <a:solidFill>
                    <a:srgbClr val="ffffff"/>
                  </a:solidFill>
                </a:uFill>
                <a:latin typeface="Trebuchet MS"/>
              </a:rPr>
              <a:t>Tokenization of the sentence is performed using TextBlob library.</a:t>
            </a:r>
            <a:endParaRPr b="0" lang="en-IN" sz="1800" spc="-1" strike="noStrike">
              <a:solidFill>
                <a:srgbClr val="000000"/>
              </a:solidFill>
              <a:uFill>
                <a:solidFill>
                  <a:srgbClr val="ffffff"/>
                </a:solidFill>
              </a:uFill>
              <a:latin typeface="Arial"/>
            </a:endParaRPr>
          </a:p>
        </p:txBody>
      </p:sp>
      <p:sp>
        <p:nvSpPr>
          <p:cNvPr id="211" name="TextShape 5"/>
          <p:cNvSpPr txBox="1"/>
          <p:nvPr/>
        </p:nvSpPr>
        <p:spPr>
          <a:xfrm>
            <a:off x="671400" y="6659640"/>
            <a:ext cx="5079600" cy="383760"/>
          </a:xfrm>
          <a:prstGeom prst="rect">
            <a:avLst/>
          </a:prstGeom>
          <a:noFill/>
          <a:ln>
            <a:noFill/>
          </a:ln>
        </p:spPr>
        <p:txBody>
          <a:bodyPr lIns="90000" rIns="90000" tIns="46800" bIns="46800" anchor="ctr"/>
          <a:p>
            <a:pPr marL="216000" indent="-199800">
              <a:lnSpc>
                <a:spcPct val="100000"/>
              </a:lnSpc>
            </a:pPr>
            <a:r>
              <a:rPr b="0" lang="en-IN" sz="900" spc="-1" strike="noStrike">
                <a:solidFill>
                  <a:srgbClr val="898989"/>
                </a:solidFill>
                <a:uFill>
                  <a:solidFill>
                    <a:srgbClr val="ffffff"/>
                  </a:solidFill>
                </a:uFill>
                <a:latin typeface="Times New Roman"/>
              </a:rPr>
              <a:t>ICRTME-2019</a:t>
            </a:r>
            <a:endParaRPr b="0" lang="en-IN" sz="900" spc="-1" strike="noStrike">
              <a:solidFill>
                <a:srgbClr val="000000"/>
              </a:solidFill>
              <a:uFill>
                <a:solidFill>
                  <a:srgbClr val="ffffff"/>
                </a:solidFill>
              </a:uFill>
              <a:latin typeface="Times New Roman"/>
            </a:endParaRPr>
          </a:p>
        </p:txBody>
      </p:sp>
    </p:spTree>
  </p:cSld>
  <p:transition spd="med" advTm="10000">
    <p:push dir="r"/>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2" name="TextShape 1"/>
          <p:cNvSpPr txBox="1"/>
          <p:nvPr/>
        </p:nvSpPr>
        <p:spPr>
          <a:xfrm>
            <a:off x="3448080" y="6886440"/>
            <a:ext cx="3166560" cy="491760"/>
          </a:xfrm>
          <a:prstGeom prst="rect">
            <a:avLst/>
          </a:prstGeom>
          <a:noFill/>
          <a:ln>
            <a:noFill/>
          </a:ln>
        </p:spPr>
        <p:txBody>
          <a:bodyPr lIns="90000" rIns="90000" tIns="46800" bIns="46800" anchor="ctr"/>
          <a:p>
            <a:pPr marL="216000" indent="-199800">
              <a:lnSpc>
                <a:spcPct val="100000"/>
              </a:lnSpc>
            </a:pPr>
            <a:r>
              <a:rPr b="0" lang="en-IN" sz="900" spc="-1" strike="noStrike">
                <a:solidFill>
                  <a:srgbClr val="898989"/>
                </a:solidFill>
                <a:uFill>
                  <a:solidFill>
                    <a:srgbClr val="ffffff"/>
                  </a:solidFill>
                </a:uFill>
                <a:latin typeface="Times New Roman"/>
              </a:rPr>
              <a:t>ICRTME-2019</a:t>
            </a:r>
            <a:endParaRPr b="0" lang="en-IN" sz="900" spc="-1" strike="noStrike">
              <a:solidFill>
                <a:srgbClr val="000000"/>
              </a:solidFill>
              <a:uFill>
                <a:solidFill>
                  <a:srgbClr val="ffffff"/>
                </a:solidFill>
              </a:uFill>
              <a:latin typeface="Times New Roman"/>
            </a:endParaRPr>
          </a:p>
        </p:txBody>
      </p:sp>
      <p:sp>
        <p:nvSpPr>
          <p:cNvPr id="213" name="TextShape 2"/>
          <p:cNvSpPr txBox="1"/>
          <p:nvPr/>
        </p:nvSpPr>
        <p:spPr>
          <a:xfrm>
            <a:off x="7226280" y="6886440"/>
            <a:ext cx="2319120" cy="491760"/>
          </a:xfrm>
          <a:prstGeom prst="rect">
            <a:avLst/>
          </a:prstGeom>
          <a:noFill/>
          <a:ln>
            <a:noFill/>
          </a:ln>
        </p:spPr>
        <p:txBody>
          <a:bodyPr lIns="90000" rIns="90000" tIns="46800" bIns="46800" anchor="ctr"/>
          <a:p>
            <a:pPr marL="216000" indent="-199800" algn="r">
              <a:lnSpc>
                <a:spcPct val="100000"/>
              </a:lnSpc>
            </a:pPr>
            <a:fld id="{7A5FBE73-F921-4DDE-98C5-6C987D44830E}" type="slidenum">
              <a:rPr b="0" lang="en-IN" sz="900" spc="-1" strike="noStrike">
                <a:solidFill>
                  <a:srgbClr val="1cade4"/>
                </a:solidFill>
                <a:uFill>
                  <a:solidFill>
                    <a:srgbClr val="ffffff"/>
                  </a:solidFill>
                </a:uFill>
                <a:latin typeface="Times New Roman"/>
              </a:rPr>
              <a:t>&lt;number&gt;</a:t>
            </a:fld>
            <a:endParaRPr b="0" lang="en-IN" sz="900" spc="-1" strike="noStrike">
              <a:solidFill>
                <a:srgbClr val="000000"/>
              </a:solidFill>
              <a:uFill>
                <a:solidFill>
                  <a:srgbClr val="ffffff"/>
                </a:solidFill>
              </a:uFill>
              <a:latin typeface="Times New Roman"/>
            </a:endParaRPr>
          </a:p>
        </p:txBody>
      </p:sp>
      <p:sp>
        <p:nvSpPr>
          <p:cNvPr id="214" name="CustomShape 3"/>
          <p:cNvSpPr/>
          <p:nvPr/>
        </p:nvSpPr>
        <p:spPr>
          <a:xfrm>
            <a:off x="503280" y="301680"/>
            <a:ext cx="9070560" cy="1261800"/>
          </a:xfrm>
          <a:prstGeom prst="rect">
            <a:avLst/>
          </a:prstGeom>
          <a:noFill/>
          <a:ln>
            <a:noFill/>
          </a:ln>
        </p:spPr>
        <p:style>
          <a:lnRef idx="0"/>
          <a:fillRef idx="0"/>
          <a:effectRef idx="0"/>
          <a:fontRef idx="minor"/>
        </p:style>
        <p:txBody>
          <a:bodyPr lIns="90000" rIns="90000" tIns="45000" bIns="45000"/>
          <a:p>
            <a:pPr>
              <a:lnSpc>
                <a:spcPct val="100000"/>
              </a:lnSpc>
            </a:pPr>
            <a:r>
              <a:rPr b="0" lang="en-IN" sz="3900" spc="-1" strike="noStrike">
                <a:solidFill>
                  <a:srgbClr val="1cade4"/>
                </a:solidFill>
                <a:uFill>
                  <a:solidFill>
                    <a:srgbClr val="ffffff"/>
                  </a:solidFill>
                </a:uFill>
                <a:latin typeface="Trebuchet MS"/>
              </a:rPr>
              <a:t>INTRODUCTION</a:t>
            </a:r>
            <a:endParaRPr b="0" lang="en-IN" sz="1800" spc="-1" strike="noStrike">
              <a:solidFill>
                <a:srgbClr val="000000"/>
              </a:solidFill>
              <a:uFill>
                <a:solidFill>
                  <a:srgbClr val="ffffff"/>
                </a:solidFill>
              </a:uFill>
              <a:latin typeface="Arial"/>
            </a:endParaRPr>
          </a:p>
        </p:txBody>
      </p:sp>
      <p:sp>
        <p:nvSpPr>
          <p:cNvPr id="215" name="CustomShape 4"/>
          <p:cNvSpPr/>
          <p:nvPr/>
        </p:nvSpPr>
        <p:spPr>
          <a:xfrm>
            <a:off x="7226280" y="6886440"/>
            <a:ext cx="2336400" cy="509400"/>
          </a:xfrm>
          <a:prstGeom prst="rect">
            <a:avLst/>
          </a:prstGeom>
          <a:noFill/>
          <a:ln>
            <a:noFill/>
          </a:ln>
        </p:spPr>
        <p:style>
          <a:lnRef idx="0"/>
          <a:fillRef idx="0"/>
          <a:effectRef idx="0"/>
          <a:fontRef idx="minor"/>
        </p:style>
        <p:txBody>
          <a:bodyPr lIns="90000" rIns="90000" tIns="46800" bIns="46800" anchor="ctr"/>
          <a:p>
            <a:pPr algn="r">
              <a:lnSpc>
                <a:spcPct val="100000"/>
              </a:lnSpc>
            </a:pPr>
            <a:fld id="{F254D567-7680-4C67-B3B7-F055B94DA70F}" type="slidenum">
              <a:rPr b="0" lang="en-IN" sz="900" spc="-1" strike="noStrike">
                <a:solidFill>
                  <a:srgbClr val="1cade4"/>
                </a:solidFill>
                <a:uFill>
                  <a:solidFill>
                    <a:srgbClr val="ffffff"/>
                  </a:solidFill>
                </a:uFill>
                <a:latin typeface="Arial"/>
              </a:rPr>
              <a:t>&lt;number&gt;</a:t>
            </a:fld>
            <a:endParaRPr b="0" lang="en-IN" sz="1800" spc="-1" strike="noStrike">
              <a:solidFill>
                <a:srgbClr val="000000"/>
              </a:solidFill>
              <a:uFill>
                <a:solidFill>
                  <a:srgbClr val="ffffff"/>
                </a:solidFill>
              </a:uFill>
              <a:latin typeface="Arial"/>
            </a:endParaRPr>
          </a:p>
        </p:txBody>
      </p:sp>
      <p:sp>
        <p:nvSpPr>
          <p:cNvPr id="216" name="CustomShape 5"/>
          <p:cNvSpPr/>
          <p:nvPr/>
        </p:nvSpPr>
        <p:spPr>
          <a:xfrm>
            <a:off x="647640" y="1079640"/>
            <a:ext cx="7127640" cy="3715920"/>
          </a:xfrm>
          <a:prstGeom prst="rect">
            <a:avLst/>
          </a:prstGeom>
          <a:noFill/>
          <a:ln>
            <a:noFill/>
          </a:ln>
        </p:spPr>
        <p:style>
          <a:lnRef idx="0"/>
          <a:fillRef idx="0"/>
          <a:effectRef idx="0"/>
          <a:fontRef idx="minor"/>
        </p:style>
        <p:txBody>
          <a:bodyPr lIns="90000" rIns="90000" tIns="45000" bIns="45000"/>
          <a:p>
            <a:pPr marL="216000" indent="-216000" algn="just">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A chatbot is often described as one of the most advanced and promising expressions of interaction between humans and Machines.</a:t>
            </a:r>
            <a:endParaRPr b="0" lang="en-IN" sz="1800" spc="-1" strike="noStrike">
              <a:solidFill>
                <a:srgbClr val="000000"/>
              </a:solidFill>
              <a:uFill>
                <a:solidFill>
                  <a:srgbClr val="ffffff"/>
                </a:solidFill>
              </a:uFill>
              <a:latin typeface="Arial"/>
            </a:endParaRPr>
          </a:p>
          <a:p>
            <a:pPr marL="216000" indent="-216000" algn="just">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marL="216000" indent="-216000" algn="just">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However, from a technological point of view, a chatbot only represents the natural evolution of a Questio Answering system leveraging Natural Language Processing(NLP). </a:t>
            </a:r>
            <a:endParaRPr b="0" lang="en-IN" sz="1800" spc="-1" strike="noStrike">
              <a:solidFill>
                <a:srgbClr val="000000"/>
              </a:solidFill>
              <a:uFill>
                <a:solidFill>
                  <a:srgbClr val="ffffff"/>
                </a:solidFill>
              </a:uFill>
              <a:latin typeface="Arial"/>
            </a:endParaRPr>
          </a:p>
          <a:p>
            <a:pPr marL="216000" indent="-216000" algn="just">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marL="216000" indent="-216000" algn="just">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Formulating responses to questions in natural language is one of the most typical Examples of Natural Language Processing applied in various enterprises end-use applications.</a:t>
            </a:r>
            <a:endParaRPr b="0" lang="en-IN" sz="1800" spc="-1" strike="noStrike">
              <a:solidFill>
                <a:srgbClr val="000000"/>
              </a:solidFill>
              <a:uFill>
                <a:solidFill>
                  <a:srgbClr val="ffffff"/>
                </a:solidFill>
              </a:uFill>
              <a:latin typeface="Arial"/>
            </a:endParaRPr>
          </a:p>
          <a:p>
            <a:pPr marL="216000" indent="-216000" algn="just">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marL="216000" indent="-216000" algn="just">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The purpose of the chatbot was to develop friendly interaction with the human. It can be considered as one of the best assistant of the human as the machine has the ability to perform the task as human do and many companies like facebook,amazon,Twitter are investing a lot of money for developing an effective chatbot.</a:t>
            </a:r>
            <a:endParaRPr b="0" lang="en-IN" sz="1800" spc="-1" strike="noStrike">
              <a:solidFill>
                <a:srgbClr val="000000"/>
              </a:solidFill>
              <a:uFill>
                <a:solidFill>
                  <a:srgbClr val="ffffff"/>
                </a:solidFill>
              </a:uFill>
              <a:latin typeface="Arial"/>
            </a:endParaRPr>
          </a:p>
        </p:txBody>
      </p:sp>
    </p:spTree>
  </p:cSld>
  <p:transition spd="med" advTm="10000">
    <p:push dir="r"/>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7" name="TextShape 1"/>
          <p:cNvSpPr txBox="1"/>
          <p:nvPr/>
        </p:nvSpPr>
        <p:spPr>
          <a:xfrm>
            <a:off x="671400" y="6659640"/>
            <a:ext cx="5079600" cy="383760"/>
          </a:xfrm>
          <a:prstGeom prst="rect">
            <a:avLst/>
          </a:prstGeom>
          <a:noFill/>
          <a:ln>
            <a:noFill/>
          </a:ln>
        </p:spPr>
        <p:txBody>
          <a:bodyPr lIns="90000" rIns="90000" tIns="46800" bIns="46800" anchor="ctr"/>
          <a:p>
            <a:pPr marL="216000" indent="-199800">
              <a:lnSpc>
                <a:spcPct val="100000"/>
              </a:lnSpc>
            </a:pPr>
            <a:r>
              <a:rPr b="0" lang="en-IN" sz="900" spc="-1" strike="noStrike">
                <a:solidFill>
                  <a:srgbClr val="898989"/>
                </a:solidFill>
                <a:uFill>
                  <a:solidFill>
                    <a:srgbClr val="ffffff"/>
                  </a:solidFill>
                </a:uFill>
                <a:latin typeface="Times New Roman"/>
              </a:rPr>
              <a:t>ICRTME-2019</a:t>
            </a:r>
            <a:endParaRPr b="0" lang="en-IN" sz="900" spc="-1" strike="noStrike">
              <a:solidFill>
                <a:srgbClr val="000000"/>
              </a:solidFill>
              <a:uFill>
                <a:solidFill>
                  <a:srgbClr val="ffffff"/>
                </a:solidFill>
              </a:uFill>
              <a:latin typeface="Times New Roman"/>
            </a:endParaRPr>
          </a:p>
        </p:txBody>
      </p:sp>
      <p:sp>
        <p:nvSpPr>
          <p:cNvPr id="218" name="TextShape 2"/>
          <p:cNvSpPr txBox="1"/>
          <p:nvPr/>
        </p:nvSpPr>
        <p:spPr>
          <a:xfrm>
            <a:off x="7104240" y="6659640"/>
            <a:ext cx="547200" cy="383760"/>
          </a:xfrm>
          <a:prstGeom prst="rect">
            <a:avLst/>
          </a:prstGeom>
          <a:noFill/>
          <a:ln>
            <a:noFill/>
          </a:ln>
        </p:spPr>
        <p:txBody>
          <a:bodyPr lIns="90000" rIns="90000" tIns="46800" bIns="46800" anchor="ctr"/>
          <a:p>
            <a:pPr marL="216000" indent="-199800" algn="r">
              <a:lnSpc>
                <a:spcPct val="100000"/>
              </a:lnSpc>
            </a:pPr>
            <a:fld id="{0C497F56-9D75-4D02-A184-746A086C7371}" type="slidenum">
              <a:rPr b="0" lang="en-IN" sz="900" spc="-1" strike="noStrike">
                <a:solidFill>
                  <a:srgbClr val="1cade4"/>
                </a:solidFill>
                <a:uFill>
                  <a:solidFill>
                    <a:srgbClr val="ffffff"/>
                  </a:solidFill>
                </a:uFill>
                <a:latin typeface="Times New Roman"/>
              </a:rPr>
              <a:t>&lt;number&gt;</a:t>
            </a:fld>
            <a:endParaRPr b="0" lang="en-IN" sz="900" spc="-1" strike="noStrike">
              <a:solidFill>
                <a:srgbClr val="000000"/>
              </a:solidFill>
              <a:uFill>
                <a:solidFill>
                  <a:srgbClr val="ffffff"/>
                </a:solidFill>
              </a:uFill>
              <a:latin typeface="Times New Roman"/>
            </a:endParaRPr>
          </a:p>
        </p:txBody>
      </p:sp>
      <p:sp>
        <p:nvSpPr>
          <p:cNvPr id="219" name="CustomShape 3"/>
          <p:cNvSpPr/>
          <p:nvPr/>
        </p:nvSpPr>
        <p:spPr>
          <a:xfrm>
            <a:off x="503280" y="576360"/>
            <a:ext cx="7191000" cy="712440"/>
          </a:xfrm>
          <a:prstGeom prst="rect">
            <a:avLst/>
          </a:prstGeom>
          <a:noFill/>
          <a:ln>
            <a:noFill/>
          </a:ln>
        </p:spPr>
        <p:style>
          <a:lnRef idx="0"/>
          <a:fillRef idx="0"/>
          <a:effectRef idx="0"/>
          <a:fontRef idx="minor"/>
        </p:style>
        <p:txBody>
          <a:bodyPr lIns="90000" rIns="90000" tIns="45000" bIns="45000"/>
          <a:p>
            <a:pPr>
              <a:lnSpc>
                <a:spcPct val="100000"/>
              </a:lnSpc>
            </a:pPr>
            <a:r>
              <a:rPr b="0" lang="en-IN" sz="4000" spc="-1" strike="noStrike">
                <a:solidFill>
                  <a:srgbClr val="1cade4"/>
                </a:solidFill>
                <a:uFill>
                  <a:solidFill>
                    <a:srgbClr val="ffffff"/>
                  </a:solidFill>
                </a:uFill>
                <a:latin typeface="Trebuchet MS"/>
              </a:rPr>
              <a:t>LITERATURE REVIEW</a:t>
            </a:r>
            <a:endParaRPr b="0" lang="en-IN" sz="1800" spc="-1" strike="noStrike">
              <a:solidFill>
                <a:srgbClr val="000000"/>
              </a:solidFill>
              <a:uFill>
                <a:solidFill>
                  <a:srgbClr val="ffffff"/>
                </a:solidFill>
              </a:uFill>
              <a:latin typeface="Arial"/>
            </a:endParaRPr>
          </a:p>
        </p:txBody>
      </p:sp>
      <p:sp>
        <p:nvSpPr>
          <p:cNvPr id="220" name="CustomShape 4"/>
          <p:cNvSpPr/>
          <p:nvPr/>
        </p:nvSpPr>
        <p:spPr>
          <a:xfrm>
            <a:off x="503280" y="1800360"/>
            <a:ext cx="7356240" cy="4376520"/>
          </a:xfrm>
          <a:prstGeom prst="rect">
            <a:avLst/>
          </a:prstGeom>
          <a:noFill/>
          <a:ln>
            <a:noFill/>
          </a:ln>
        </p:spPr>
        <p:style>
          <a:lnRef idx="0"/>
          <a:fillRef idx="0"/>
          <a:effectRef idx="0"/>
          <a:fontRef idx="minor"/>
        </p:style>
        <p:txBody>
          <a:bodyPr lIns="90000" rIns="90000" tIns="45000" bIns="45000"/>
          <a:p>
            <a:pPr marL="378000" indent="-321840" algn="just">
              <a:lnSpc>
                <a:spcPct val="100000"/>
              </a:lnSpc>
              <a:buClr>
                <a:srgbClr val="000000"/>
              </a:buClr>
              <a:buSzPct val="45000"/>
              <a:buFont typeface="Wingdings" charset="2"/>
              <a:buChar char=""/>
            </a:pPr>
            <a:r>
              <a:rPr b="0" lang="en-IN" sz="1900" spc="-1" strike="noStrike">
                <a:solidFill>
                  <a:srgbClr val="000000"/>
                </a:solidFill>
                <a:uFill>
                  <a:solidFill>
                    <a:srgbClr val="ffffff"/>
                  </a:solidFill>
                </a:uFill>
                <a:latin typeface="Trebuchet MS"/>
              </a:rPr>
              <a:t>In 1950,Alan Turing published  a famous paper titled ‘Computer Machinery And Intelligence.</a:t>
            </a:r>
            <a:endParaRPr b="0" lang="en-IN" sz="1800" spc="-1" strike="noStrike">
              <a:solidFill>
                <a:srgbClr val="000000"/>
              </a:solidFill>
              <a:uFill>
                <a:solidFill>
                  <a:srgbClr val="ffffff"/>
                </a:solidFill>
              </a:uFill>
              <a:latin typeface="Arial"/>
            </a:endParaRPr>
          </a:p>
          <a:p>
            <a:pPr marL="378000" indent="-321840" algn="just">
              <a:lnSpc>
                <a:spcPct val="100000"/>
              </a:lnSpc>
              <a:buClr>
                <a:srgbClr val="000000"/>
              </a:buClr>
              <a:buSzPct val="45000"/>
              <a:buFont typeface="Wingdings" charset="2"/>
              <a:buChar char=""/>
            </a:pPr>
            <a:r>
              <a:rPr b="0" lang="en-IN" sz="1900" spc="-1" strike="noStrike">
                <a:solidFill>
                  <a:srgbClr val="000000"/>
                </a:solidFill>
                <a:uFill>
                  <a:solidFill>
                    <a:srgbClr val="ffffff"/>
                  </a:solidFill>
                </a:uFill>
                <a:latin typeface="Trebuchet MS"/>
              </a:rPr>
              <a:t>Nowadays Alexa,Google Assistance is used for effective communication with user</a:t>
            </a:r>
            <a:endParaRPr b="0" lang="en-IN" sz="1800" spc="-1" strike="noStrike">
              <a:solidFill>
                <a:srgbClr val="000000"/>
              </a:solidFill>
              <a:uFill>
                <a:solidFill>
                  <a:srgbClr val="ffffff"/>
                </a:solidFill>
              </a:uFill>
              <a:latin typeface="Arial"/>
            </a:endParaRPr>
          </a:p>
          <a:p>
            <a:pPr marL="378000" indent="-321840" algn="just">
              <a:lnSpc>
                <a:spcPct val="100000"/>
              </a:lnSpc>
              <a:buClr>
                <a:srgbClr val="000000"/>
              </a:buClr>
              <a:buSzPct val="45000"/>
              <a:buFont typeface="Wingdings" charset="2"/>
              <a:buChar char=""/>
            </a:pPr>
            <a:r>
              <a:rPr b="0" lang="en-IN" sz="1900" spc="-1" strike="noStrike">
                <a:solidFill>
                  <a:srgbClr val="000000"/>
                </a:solidFill>
                <a:uFill>
                  <a:solidFill>
                    <a:srgbClr val="ffffff"/>
                  </a:solidFill>
                </a:uFill>
                <a:latin typeface="Trebuchet MS"/>
              </a:rPr>
              <a:t>Google Duplex uses the concept of Deep Learning.</a:t>
            </a:r>
            <a:endParaRPr b="0" lang="en-IN" sz="1800" spc="-1" strike="noStrike">
              <a:solidFill>
                <a:srgbClr val="000000"/>
              </a:solidFill>
              <a:uFill>
                <a:solidFill>
                  <a:srgbClr val="ffffff"/>
                </a:solidFill>
              </a:uFill>
              <a:latin typeface="Arial"/>
            </a:endParaRPr>
          </a:p>
        </p:txBody>
      </p:sp>
      <p:sp>
        <p:nvSpPr>
          <p:cNvPr id="221" name="CustomShape 5"/>
          <p:cNvSpPr/>
          <p:nvPr/>
        </p:nvSpPr>
        <p:spPr>
          <a:xfrm>
            <a:off x="7104240" y="6659640"/>
            <a:ext cx="564840" cy="401400"/>
          </a:xfrm>
          <a:prstGeom prst="rect">
            <a:avLst/>
          </a:prstGeom>
          <a:noFill/>
          <a:ln>
            <a:noFill/>
          </a:ln>
        </p:spPr>
        <p:style>
          <a:lnRef idx="0"/>
          <a:fillRef idx="0"/>
          <a:effectRef idx="0"/>
          <a:fontRef idx="minor"/>
        </p:style>
        <p:txBody>
          <a:bodyPr lIns="90000" rIns="90000" tIns="46800" bIns="46800" anchor="ctr"/>
          <a:p>
            <a:pPr algn="r">
              <a:lnSpc>
                <a:spcPct val="100000"/>
              </a:lnSpc>
            </a:pPr>
            <a:fld id="{901A543F-C1A0-4018-8F46-D6668CE23C1F}" type="slidenum">
              <a:rPr b="0" lang="en-IN" sz="900" spc="-1" strike="noStrike">
                <a:solidFill>
                  <a:srgbClr val="1cade4"/>
                </a:solidFill>
                <a:uFill>
                  <a:solidFill>
                    <a:srgbClr val="ffffff"/>
                  </a:solidFill>
                </a:uFill>
                <a:latin typeface="Arial"/>
              </a:rPr>
              <a:t>&lt;number&gt;</a:t>
            </a:fld>
            <a:endParaRPr b="0" lang="en-IN" sz="1800" spc="-1" strike="noStrike">
              <a:solidFill>
                <a:srgbClr val="000000"/>
              </a:solidFill>
              <a:uFill>
                <a:solidFill>
                  <a:srgbClr val="ffffff"/>
                </a:solidFill>
              </a:uFill>
              <a:latin typeface="Arial"/>
            </a:endParaRPr>
          </a:p>
        </p:txBody>
      </p:sp>
      <p:sp>
        <p:nvSpPr>
          <p:cNvPr id="222" name="CustomShape 6"/>
          <p:cNvSpPr/>
          <p:nvPr/>
        </p:nvSpPr>
        <p:spPr>
          <a:xfrm>
            <a:off x="503280" y="301680"/>
            <a:ext cx="9070560" cy="1261800"/>
          </a:xfrm>
          <a:prstGeom prst="rect">
            <a:avLst/>
          </a:prstGeom>
          <a:noFill/>
          <a:ln>
            <a:noFill/>
          </a:ln>
        </p:spPr>
        <p:style>
          <a:lnRef idx="0"/>
          <a:fillRef idx="0"/>
          <a:effectRef idx="0"/>
          <a:fontRef idx="minor"/>
        </p:style>
      </p:sp>
    </p:spTree>
  </p:cSld>
  <p:transition spd="med" advTm="10000">
    <p:push dir="r"/>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3" name="TextShape 1"/>
          <p:cNvSpPr txBox="1"/>
          <p:nvPr/>
        </p:nvSpPr>
        <p:spPr>
          <a:xfrm>
            <a:off x="671400" y="6659640"/>
            <a:ext cx="5079600" cy="383760"/>
          </a:xfrm>
          <a:prstGeom prst="rect">
            <a:avLst/>
          </a:prstGeom>
          <a:noFill/>
          <a:ln>
            <a:noFill/>
          </a:ln>
        </p:spPr>
        <p:txBody>
          <a:bodyPr lIns="90000" rIns="90000" tIns="46800" bIns="46800" anchor="ctr"/>
          <a:p>
            <a:pPr marL="216000" indent="-199800">
              <a:lnSpc>
                <a:spcPct val="100000"/>
              </a:lnSpc>
            </a:pPr>
            <a:r>
              <a:rPr b="0" lang="en-IN" sz="900" spc="-1" strike="noStrike">
                <a:solidFill>
                  <a:srgbClr val="898989"/>
                </a:solidFill>
                <a:uFill>
                  <a:solidFill>
                    <a:srgbClr val="ffffff"/>
                  </a:solidFill>
                </a:uFill>
                <a:latin typeface="Times New Roman"/>
              </a:rPr>
              <a:t>ICRTME-2019</a:t>
            </a:r>
            <a:endParaRPr b="0" lang="en-IN" sz="900" spc="-1" strike="noStrike">
              <a:solidFill>
                <a:srgbClr val="000000"/>
              </a:solidFill>
              <a:uFill>
                <a:solidFill>
                  <a:srgbClr val="ffffff"/>
                </a:solidFill>
              </a:uFill>
              <a:latin typeface="Times New Roman"/>
            </a:endParaRPr>
          </a:p>
        </p:txBody>
      </p:sp>
      <p:sp>
        <p:nvSpPr>
          <p:cNvPr id="224" name="TextShape 2"/>
          <p:cNvSpPr txBox="1"/>
          <p:nvPr/>
        </p:nvSpPr>
        <p:spPr>
          <a:xfrm>
            <a:off x="7104240" y="6659640"/>
            <a:ext cx="547200" cy="383760"/>
          </a:xfrm>
          <a:prstGeom prst="rect">
            <a:avLst/>
          </a:prstGeom>
          <a:noFill/>
          <a:ln>
            <a:noFill/>
          </a:ln>
        </p:spPr>
        <p:txBody>
          <a:bodyPr lIns="90000" rIns="90000" tIns="46800" bIns="46800" anchor="ctr"/>
          <a:p>
            <a:pPr marL="216000" indent="-199800" algn="r">
              <a:lnSpc>
                <a:spcPct val="100000"/>
              </a:lnSpc>
            </a:pPr>
            <a:fld id="{E615D62E-F8FD-4BFC-BB84-0FD7DFCA7B35}" type="slidenum">
              <a:rPr b="0" lang="en-IN" sz="900" spc="-1" strike="noStrike">
                <a:solidFill>
                  <a:srgbClr val="1cade4"/>
                </a:solidFill>
                <a:uFill>
                  <a:solidFill>
                    <a:srgbClr val="ffffff"/>
                  </a:solidFill>
                </a:uFill>
                <a:latin typeface="Times New Roman"/>
              </a:rPr>
              <a:t>&lt;number&gt;</a:t>
            </a:fld>
            <a:endParaRPr b="0" lang="en-IN" sz="900" spc="-1" strike="noStrike">
              <a:solidFill>
                <a:srgbClr val="000000"/>
              </a:solidFill>
              <a:uFill>
                <a:solidFill>
                  <a:srgbClr val="ffffff"/>
                </a:solidFill>
              </a:uFill>
              <a:latin typeface="Times New Roman"/>
            </a:endParaRPr>
          </a:p>
        </p:txBody>
      </p:sp>
      <p:sp>
        <p:nvSpPr>
          <p:cNvPr id="225" name="CustomShape 3"/>
          <p:cNvSpPr/>
          <p:nvPr/>
        </p:nvSpPr>
        <p:spPr>
          <a:xfrm>
            <a:off x="503280" y="576360"/>
            <a:ext cx="7191000" cy="712440"/>
          </a:xfrm>
          <a:prstGeom prst="rect">
            <a:avLst/>
          </a:prstGeom>
          <a:noFill/>
          <a:ln>
            <a:noFill/>
          </a:ln>
        </p:spPr>
        <p:style>
          <a:lnRef idx="0"/>
          <a:fillRef idx="0"/>
          <a:effectRef idx="0"/>
          <a:fontRef idx="minor"/>
        </p:style>
        <p:txBody>
          <a:bodyPr lIns="90000" rIns="90000" tIns="45000" bIns="45000"/>
          <a:p>
            <a:pPr>
              <a:lnSpc>
                <a:spcPct val="100000"/>
              </a:lnSpc>
            </a:pPr>
            <a:r>
              <a:rPr b="0" lang="en-IN" sz="4000" spc="-1" strike="noStrike">
                <a:solidFill>
                  <a:srgbClr val="1cade4"/>
                </a:solidFill>
                <a:uFill>
                  <a:solidFill>
                    <a:srgbClr val="ffffff"/>
                  </a:solidFill>
                </a:uFill>
                <a:latin typeface="Trebuchet MS"/>
              </a:rPr>
              <a:t>PROBLEM STATEMENT</a:t>
            </a:r>
            <a:endParaRPr b="0" lang="en-IN" sz="1800" spc="-1" strike="noStrike">
              <a:solidFill>
                <a:srgbClr val="000000"/>
              </a:solidFill>
              <a:uFill>
                <a:solidFill>
                  <a:srgbClr val="ffffff"/>
                </a:solidFill>
              </a:uFill>
              <a:latin typeface="Arial"/>
            </a:endParaRPr>
          </a:p>
        </p:txBody>
      </p:sp>
      <p:sp>
        <p:nvSpPr>
          <p:cNvPr id="226" name="CustomShape 4"/>
          <p:cNvSpPr/>
          <p:nvPr/>
        </p:nvSpPr>
        <p:spPr>
          <a:xfrm>
            <a:off x="503280" y="1800360"/>
            <a:ext cx="7191000" cy="4376520"/>
          </a:xfrm>
          <a:prstGeom prst="rect">
            <a:avLst/>
          </a:prstGeom>
          <a:noFill/>
          <a:ln>
            <a:noFill/>
          </a:ln>
        </p:spPr>
        <p:style>
          <a:lnRef idx="0"/>
          <a:fillRef idx="0"/>
          <a:effectRef idx="0"/>
          <a:fontRef idx="minor"/>
        </p:style>
      </p:sp>
      <p:sp>
        <p:nvSpPr>
          <p:cNvPr id="227" name="CustomShape 5"/>
          <p:cNvSpPr/>
          <p:nvPr/>
        </p:nvSpPr>
        <p:spPr>
          <a:xfrm>
            <a:off x="7104240" y="6659640"/>
            <a:ext cx="564840" cy="401400"/>
          </a:xfrm>
          <a:prstGeom prst="rect">
            <a:avLst/>
          </a:prstGeom>
          <a:noFill/>
          <a:ln>
            <a:noFill/>
          </a:ln>
        </p:spPr>
        <p:style>
          <a:lnRef idx="0"/>
          <a:fillRef idx="0"/>
          <a:effectRef idx="0"/>
          <a:fontRef idx="minor"/>
        </p:style>
        <p:txBody>
          <a:bodyPr lIns="90000" rIns="90000" tIns="46800" bIns="46800" anchor="ctr"/>
          <a:p>
            <a:pPr algn="r">
              <a:lnSpc>
                <a:spcPct val="100000"/>
              </a:lnSpc>
            </a:pPr>
            <a:fld id="{B19FC906-7BF3-4677-AA29-2A27D1F066E2}" type="slidenum">
              <a:rPr b="0" lang="en-IN" sz="900" spc="-1" strike="noStrike">
                <a:solidFill>
                  <a:srgbClr val="1cade4"/>
                </a:solidFill>
                <a:uFill>
                  <a:solidFill>
                    <a:srgbClr val="ffffff"/>
                  </a:solidFill>
                </a:uFill>
                <a:latin typeface="Arial"/>
              </a:rPr>
              <a:t>&lt;number&gt;</a:t>
            </a:fld>
            <a:endParaRPr b="0" lang="en-IN" sz="1800" spc="-1" strike="noStrike">
              <a:solidFill>
                <a:srgbClr val="000000"/>
              </a:solidFill>
              <a:uFill>
                <a:solidFill>
                  <a:srgbClr val="ffffff"/>
                </a:solidFill>
              </a:uFill>
              <a:latin typeface="Arial"/>
            </a:endParaRPr>
          </a:p>
        </p:txBody>
      </p:sp>
      <p:sp>
        <p:nvSpPr>
          <p:cNvPr id="228" name="CustomShape 6"/>
          <p:cNvSpPr/>
          <p:nvPr/>
        </p:nvSpPr>
        <p:spPr>
          <a:xfrm>
            <a:off x="503280" y="301680"/>
            <a:ext cx="9070560" cy="1261800"/>
          </a:xfrm>
          <a:prstGeom prst="rect">
            <a:avLst/>
          </a:prstGeom>
          <a:noFill/>
          <a:ln>
            <a:noFill/>
          </a:ln>
        </p:spPr>
        <p:style>
          <a:lnRef idx="0"/>
          <a:fillRef idx="0"/>
          <a:effectRef idx="0"/>
          <a:fontRef idx="minor"/>
        </p:style>
      </p:sp>
      <p:sp>
        <p:nvSpPr>
          <p:cNvPr id="229" name="TextShape 7"/>
          <p:cNvSpPr txBox="1"/>
          <p:nvPr/>
        </p:nvSpPr>
        <p:spPr>
          <a:xfrm>
            <a:off x="720000" y="2355480"/>
            <a:ext cx="6912000" cy="1316520"/>
          </a:xfrm>
          <a:prstGeom prst="rect">
            <a:avLst/>
          </a:prstGeom>
          <a:noFill/>
          <a:ln>
            <a:noFill/>
          </a:ln>
        </p:spPr>
        <p:txBody>
          <a:bodyPr lIns="90000" rIns="90000" tIns="45000" bIns="45000"/>
          <a:p>
            <a:pPr algn="just"/>
            <a:r>
              <a:rPr b="0" lang="en-IN" sz="1800" spc="-1" strike="noStrike">
                <a:solidFill>
                  <a:srgbClr val="000000"/>
                </a:solidFill>
                <a:uFill>
                  <a:solidFill>
                    <a:srgbClr val="ffffff"/>
                  </a:solidFill>
                </a:uFill>
                <a:latin typeface="DejaVu Serif"/>
              </a:rPr>
              <a:t>	</a:t>
            </a:r>
            <a:r>
              <a:rPr b="0" lang="en-IN" sz="1800" spc="-1" strike="noStrike">
                <a:solidFill>
                  <a:srgbClr val="000000"/>
                </a:solidFill>
                <a:uFill>
                  <a:solidFill>
                    <a:srgbClr val="ffffff"/>
                  </a:solidFill>
                </a:uFill>
                <a:latin typeface="DejaVu Serif"/>
              </a:rPr>
              <a:t>To build and effective chatbot that have the ability to responsd to the user Queries in no time and perform the necessary transactions such as bill  Payment,ect. </a:t>
            </a:r>
            <a:endParaRPr b="0" lang="en-IN" sz="1800" spc="-1" strike="noStrike">
              <a:solidFill>
                <a:srgbClr val="000000"/>
              </a:solidFill>
              <a:uFill>
                <a:solidFill>
                  <a:srgbClr val="ffffff"/>
                </a:solidFill>
              </a:uFill>
              <a:latin typeface="Arial"/>
            </a:endParaRPr>
          </a:p>
        </p:txBody>
      </p:sp>
    </p:spTree>
  </p:cSld>
  <p:transition spd="med" advTm="10000">
    <p:push dir="r"/>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0" name="TextShape 1"/>
          <p:cNvSpPr txBox="1"/>
          <p:nvPr/>
        </p:nvSpPr>
        <p:spPr>
          <a:xfrm>
            <a:off x="671400" y="6659640"/>
            <a:ext cx="5079600" cy="383760"/>
          </a:xfrm>
          <a:prstGeom prst="rect">
            <a:avLst/>
          </a:prstGeom>
          <a:noFill/>
          <a:ln>
            <a:noFill/>
          </a:ln>
        </p:spPr>
        <p:txBody>
          <a:bodyPr lIns="90000" rIns="90000" tIns="46800" bIns="46800" anchor="ctr"/>
          <a:p>
            <a:pPr marL="216000" indent="-199800">
              <a:lnSpc>
                <a:spcPct val="100000"/>
              </a:lnSpc>
            </a:pPr>
            <a:r>
              <a:rPr b="0" lang="en-IN" sz="900" spc="-1" strike="noStrike">
                <a:solidFill>
                  <a:srgbClr val="898989"/>
                </a:solidFill>
                <a:uFill>
                  <a:solidFill>
                    <a:srgbClr val="ffffff"/>
                  </a:solidFill>
                </a:uFill>
                <a:latin typeface="Times New Roman"/>
              </a:rPr>
              <a:t>ICRTME-2019</a:t>
            </a:r>
            <a:endParaRPr b="0" lang="en-IN" sz="900" spc="-1" strike="noStrike">
              <a:solidFill>
                <a:srgbClr val="000000"/>
              </a:solidFill>
              <a:uFill>
                <a:solidFill>
                  <a:srgbClr val="ffffff"/>
                </a:solidFill>
              </a:uFill>
              <a:latin typeface="Times New Roman"/>
            </a:endParaRPr>
          </a:p>
        </p:txBody>
      </p:sp>
      <p:sp>
        <p:nvSpPr>
          <p:cNvPr id="231" name="TextShape 2"/>
          <p:cNvSpPr txBox="1"/>
          <p:nvPr/>
        </p:nvSpPr>
        <p:spPr>
          <a:xfrm>
            <a:off x="7104240" y="6659640"/>
            <a:ext cx="547200" cy="383760"/>
          </a:xfrm>
          <a:prstGeom prst="rect">
            <a:avLst/>
          </a:prstGeom>
          <a:noFill/>
          <a:ln>
            <a:noFill/>
          </a:ln>
        </p:spPr>
        <p:txBody>
          <a:bodyPr lIns="90000" rIns="90000" tIns="46800" bIns="46800" anchor="ctr"/>
          <a:p>
            <a:pPr marL="216000" indent="-199800" algn="r">
              <a:lnSpc>
                <a:spcPct val="100000"/>
              </a:lnSpc>
            </a:pPr>
            <a:fld id="{2FD28879-C374-4EC9-B5A3-36670912D74A}" type="slidenum">
              <a:rPr b="0" lang="en-IN" sz="900" spc="-1" strike="noStrike">
                <a:solidFill>
                  <a:srgbClr val="1cade4"/>
                </a:solidFill>
                <a:uFill>
                  <a:solidFill>
                    <a:srgbClr val="ffffff"/>
                  </a:solidFill>
                </a:uFill>
                <a:latin typeface="Times New Roman"/>
              </a:rPr>
              <a:t>&lt;number&gt;</a:t>
            </a:fld>
            <a:endParaRPr b="0" lang="en-IN" sz="900" spc="-1" strike="noStrike">
              <a:solidFill>
                <a:srgbClr val="000000"/>
              </a:solidFill>
              <a:uFill>
                <a:solidFill>
                  <a:srgbClr val="ffffff"/>
                </a:solidFill>
              </a:uFill>
              <a:latin typeface="Times New Roman"/>
            </a:endParaRPr>
          </a:p>
        </p:txBody>
      </p:sp>
      <p:sp>
        <p:nvSpPr>
          <p:cNvPr id="232" name="CustomShape 3"/>
          <p:cNvSpPr/>
          <p:nvPr/>
        </p:nvSpPr>
        <p:spPr>
          <a:xfrm>
            <a:off x="503280" y="576360"/>
            <a:ext cx="7191000" cy="712440"/>
          </a:xfrm>
          <a:prstGeom prst="rect">
            <a:avLst/>
          </a:prstGeom>
          <a:noFill/>
          <a:ln>
            <a:noFill/>
          </a:ln>
        </p:spPr>
        <p:style>
          <a:lnRef idx="0"/>
          <a:fillRef idx="0"/>
          <a:effectRef idx="0"/>
          <a:fontRef idx="minor"/>
        </p:style>
        <p:txBody>
          <a:bodyPr lIns="90000" rIns="90000" tIns="45000" bIns="45000"/>
          <a:p>
            <a:pPr>
              <a:lnSpc>
                <a:spcPct val="100000"/>
              </a:lnSpc>
            </a:pPr>
            <a:r>
              <a:rPr b="0" lang="en-IN" sz="4000" spc="-1" strike="noStrike">
                <a:solidFill>
                  <a:srgbClr val="1cade4"/>
                </a:solidFill>
                <a:uFill>
                  <a:solidFill>
                    <a:srgbClr val="ffffff"/>
                  </a:solidFill>
                </a:uFill>
                <a:latin typeface="Trebuchet MS"/>
              </a:rPr>
              <a:t>PROPOSED SYSTEM</a:t>
            </a:r>
            <a:endParaRPr b="0" lang="en-IN" sz="1800" spc="-1" strike="noStrike">
              <a:solidFill>
                <a:srgbClr val="000000"/>
              </a:solidFill>
              <a:uFill>
                <a:solidFill>
                  <a:srgbClr val="ffffff"/>
                </a:solidFill>
              </a:uFill>
              <a:latin typeface="Arial"/>
            </a:endParaRPr>
          </a:p>
        </p:txBody>
      </p:sp>
      <p:sp>
        <p:nvSpPr>
          <p:cNvPr id="233" name="CustomShape 4"/>
          <p:cNvSpPr/>
          <p:nvPr/>
        </p:nvSpPr>
        <p:spPr>
          <a:xfrm>
            <a:off x="503280" y="1800360"/>
            <a:ext cx="7191000" cy="4376520"/>
          </a:xfrm>
          <a:prstGeom prst="rect">
            <a:avLst/>
          </a:prstGeom>
          <a:noFill/>
          <a:ln>
            <a:noFill/>
          </a:ln>
        </p:spPr>
        <p:style>
          <a:lnRef idx="0"/>
          <a:fillRef idx="0"/>
          <a:effectRef idx="0"/>
          <a:fontRef idx="minor"/>
        </p:style>
        <p:txBody>
          <a:bodyPr lIns="90000" rIns="90000" tIns="45000" bIns="45000"/>
          <a:p>
            <a:pPr marL="398880" indent="-342720">
              <a:lnSpc>
                <a:spcPct val="100000"/>
              </a:lnSpc>
              <a:buClr>
                <a:srgbClr val="000000"/>
              </a:buClr>
              <a:buSzPct val="80000"/>
              <a:buFont typeface="Arial"/>
              <a:buChar char="•"/>
            </a:pPr>
            <a:r>
              <a:rPr b="0" lang="en-IN" sz="1900" spc="-1" strike="noStrike">
                <a:solidFill>
                  <a:srgbClr val="000000"/>
                </a:solidFill>
                <a:uFill>
                  <a:solidFill>
                    <a:srgbClr val="ffffff"/>
                  </a:solidFill>
                </a:uFill>
                <a:latin typeface="DejaVu Serif"/>
              </a:rPr>
              <a:t>The system will be developed in Python by using Natural Language Processing(NLP).</a:t>
            </a:r>
            <a:endParaRPr b="0" lang="en-IN" sz="1800" spc="-1" strike="noStrike">
              <a:solidFill>
                <a:srgbClr val="000000"/>
              </a:solidFill>
              <a:uFill>
                <a:solidFill>
                  <a:srgbClr val="ffffff"/>
                </a:solidFill>
              </a:uFill>
              <a:latin typeface="Arial"/>
            </a:endParaRPr>
          </a:p>
          <a:p>
            <a:pPr marL="398880" indent="-342720">
              <a:lnSpc>
                <a:spcPct val="100000"/>
              </a:lnSpc>
              <a:buClr>
                <a:srgbClr val="000000"/>
              </a:buClr>
              <a:buSzPct val="80000"/>
              <a:buFont typeface="Arial"/>
              <a:buChar char="•"/>
            </a:pPr>
            <a:r>
              <a:rPr b="0" lang="en-IN" sz="1900" spc="-1" strike="noStrike">
                <a:solidFill>
                  <a:srgbClr val="000000"/>
                </a:solidFill>
                <a:uFill>
                  <a:solidFill>
                    <a:srgbClr val="ffffff"/>
                  </a:solidFill>
                </a:uFill>
                <a:latin typeface="DejaVu Serif"/>
              </a:rPr>
              <a:t>Also,it can perform transactions.But if it is implemented for the first time,the user has to enter all the credentials manually(i.e credit/debit card,CVV,aadhar card,PAN ).</a:t>
            </a:r>
            <a:endParaRPr b="0" lang="en-IN" sz="1800" spc="-1" strike="noStrike">
              <a:solidFill>
                <a:srgbClr val="000000"/>
              </a:solidFill>
              <a:uFill>
                <a:solidFill>
                  <a:srgbClr val="ffffff"/>
                </a:solidFill>
              </a:uFill>
              <a:latin typeface="Arial"/>
            </a:endParaRPr>
          </a:p>
          <a:p>
            <a:pPr marL="398880" indent="-342720">
              <a:lnSpc>
                <a:spcPct val="100000"/>
              </a:lnSpc>
              <a:buClr>
                <a:srgbClr val="000000"/>
              </a:buClr>
              <a:buSzPct val="80000"/>
              <a:buFont typeface="Arial"/>
              <a:buChar char="•"/>
            </a:pPr>
            <a:r>
              <a:rPr b="0" lang="en-IN" sz="1900" spc="-1" strike="noStrike">
                <a:solidFill>
                  <a:srgbClr val="000000"/>
                </a:solidFill>
                <a:uFill>
                  <a:solidFill>
                    <a:srgbClr val="ffffff"/>
                  </a:solidFill>
                </a:uFill>
                <a:latin typeface="DejaVu Serif"/>
              </a:rPr>
              <a:t>It will maintain a database which will store all the credentials and when another transactions is to be done,then user need not require to retype again the information.It will automatically fill all the requirements.</a:t>
            </a:r>
            <a:endParaRPr b="0" lang="en-IN" sz="1800" spc="-1" strike="noStrike">
              <a:solidFill>
                <a:srgbClr val="000000"/>
              </a:solidFill>
              <a:uFill>
                <a:solidFill>
                  <a:srgbClr val="ffffff"/>
                </a:solidFill>
              </a:uFill>
              <a:latin typeface="Arial"/>
            </a:endParaRPr>
          </a:p>
        </p:txBody>
      </p:sp>
      <p:sp>
        <p:nvSpPr>
          <p:cNvPr id="234" name="CustomShape 5"/>
          <p:cNvSpPr/>
          <p:nvPr/>
        </p:nvSpPr>
        <p:spPr>
          <a:xfrm>
            <a:off x="7104240" y="6659640"/>
            <a:ext cx="564840" cy="401400"/>
          </a:xfrm>
          <a:prstGeom prst="rect">
            <a:avLst/>
          </a:prstGeom>
          <a:noFill/>
          <a:ln>
            <a:noFill/>
          </a:ln>
        </p:spPr>
        <p:style>
          <a:lnRef idx="0"/>
          <a:fillRef idx="0"/>
          <a:effectRef idx="0"/>
          <a:fontRef idx="minor"/>
        </p:style>
        <p:txBody>
          <a:bodyPr lIns="90000" rIns="90000" tIns="46800" bIns="46800" anchor="ctr"/>
          <a:p>
            <a:pPr algn="r">
              <a:lnSpc>
                <a:spcPct val="100000"/>
              </a:lnSpc>
            </a:pPr>
            <a:fld id="{3C83CF87-396D-4557-BB3F-9A25332433FB}" type="slidenum">
              <a:rPr b="0" lang="en-IN" sz="900" spc="-1" strike="noStrike">
                <a:solidFill>
                  <a:srgbClr val="1cade4"/>
                </a:solidFill>
                <a:uFill>
                  <a:solidFill>
                    <a:srgbClr val="ffffff"/>
                  </a:solidFill>
                </a:uFill>
                <a:latin typeface="Arial"/>
              </a:rPr>
              <a:t>&lt;number&gt;</a:t>
            </a:fld>
            <a:endParaRPr b="0" lang="en-IN" sz="1800" spc="-1" strike="noStrike">
              <a:solidFill>
                <a:srgbClr val="000000"/>
              </a:solidFill>
              <a:uFill>
                <a:solidFill>
                  <a:srgbClr val="ffffff"/>
                </a:solidFill>
              </a:uFill>
              <a:latin typeface="Arial"/>
            </a:endParaRPr>
          </a:p>
        </p:txBody>
      </p:sp>
      <p:sp>
        <p:nvSpPr>
          <p:cNvPr id="235" name="CustomShape 6"/>
          <p:cNvSpPr/>
          <p:nvPr/>
        </p:nvSpPr>
        <p:spPr>
          <a:xfrm>
            <a:off x="503280" y="301680"/>
            <a:ext cx="9070560" cy="1261800"/>
          </a:xfrm>
          <a:prstGeom prst="rect">
            <a:avLst/>
          </a:prstGeom>
          <a:noFill/>
          <a:ln>
            <a:noFill/>
          </a:ln>
        </p:spPr>
        <p:style>
          <a:lnRef idx="0"/>
          <a:fillRef idx="0"/>
          <a:effectRef idx="0"/>
          <a:fontRef idx="minor"/>
        </p:style>
      </p:sp>
    </p:spTree>
  </p:cSld>
  <p:transition spd="med" advTm="10000">
    <p:push dir="r"/>
  </p:transition>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6" name="TextShape 1"/>
          <p:cNvSpPr txBox="1"/>
          <p:nvPr/>
        </p:nvSpPr>
        <p:spPr>
          <a:xfrm>
            <a:off x="671400" y="6659640"/>
            <a:ext cx="5079600" cy="383760"/>
          </a:xfrm>
          <a:prstGeom prst="rect">
            <a:avLst/>
          </a:prstGeom>
          <a:noFill/>
          <a:ln>
            <a:noFill/>
          </a:ln>
        </p:spPr>
        <p:txBody>
          <a:bodyPr lIns="90000" rIns="90000" tIns="46800" bIns="46800" anchor="ctr"/>
          <a:p>
            <a:pPr marL="216000" indent="-199800">
              <a:lnSpc>
                <a:spcPct val="100000"/>
              </a:lnSpc>
            </a:pPr>
            <a:r>
              <a:rPr b="0" lang="en-IN" sz="900" spc="-1" strike="noStrike">
                <a:solidFill>
                  <a:srgbClr val="898989"/>
                </a:solidFill>
                <a:uFill>
                  <a:solidFill>
                    <a:srgbClr val="ffffff"/>
                  </a:solidFill>
                </a:uFill>
                <a:latin typeface="Times New Roman"/>
              </a:rPr>
              <a:t>ICRTME-2019</a:t>
            </a:r>
            <a:endParaRPr b="0" lang="en-IN" sz="900" spc="-1" strike="noStrike">
              <a:solidFill>
                <a:srgbClr val="000000"/>
              </a:solidFill>
              <a:uFill>
                <a:solidFill>
                  <a:srgbClr val="ffffff"/>
                </a:solidFill>
              </a:uFill>
              <a:latin typeface="Times New Roman"/>
            </a:endParaRPr>
          </a:p>
        </p:txBody>
      </p:sp>
      <p:sp>
        <p:nvSpPr>
          <p:cNvPr id="237" name="TextShape 2"/>
          <p:cNvSpPr txBox="1"/>
          <p:nvPr/>
        </p:nvSpPr>
        <p:spPr>
          <a:xfrm>
            <a:off x="7104240" y="6659640"/>
            <a:ext cx="547200" cy="383760"/>
          </a:xfrm>
          <a:prstGeom prst="rect">
            <a:avLst/>
          </a:prstGeom>
          <a:noFill/>
          <a:ln>
            <a:noFill/>
          </a:ln>
        </p:spPr>
        <p:txBody>
          <a:bodyPr lIns="90000" rIns="90000" tIns="46800" bIns="46800" anchor="ctr"/>
          <a:p>
            <a:pPr marL="216000" indent="-199800" algn="r">
              <a:lnSpc>
                <a:spcPct val="100000"/>
              </a:lnSpc>
            </a:pPr>
            <a:fld id="{7B5BA172-6145-42BE-9168-2035A140BA4B}" type="slidenum">
              <a:rPr b="0" lang="en-IN" sz="900" spc="-1" strike="noStrike">
                <a:solidFill>
                  <a:srgbClr val="1cade4"/>
                </a:solidFill>
                <a:uFill>
                  <a:solidFill>
                    <a:srgbClr val="ffffff"/>
                  </a:solidFill>
                </a:uFill>
                <a:latin typeface="Times New Roman"/>
              </a:rPr>
              <a:t>&lt;number&gt;</a:t>
            </a:fld>
            <a:endParaRPr b="0" lang="en-IN" sz="900" spc="-1" strike="noStrike">
              <a:solidFill>
                <a:srgbClr val="000000"/>
              </a:solidFill>
              <a:uFill>
                <a:solidFill>
                  <a:srgbClr val="ffffff"/>
                </a:solidFill>
              </a:uFill>
              <a:latin typeface="Times New Roman"/>
            </a:endParaRPr>
          </a:p>
        </p:txBody>
      </p:sp>
      <p:sp>
        <p:nvSpPr>
          <p:cNvPr id="238" name="CustomShape 3"/>
          <p:cNvSpPr/>
          <p:nvPr/>
        </p:nvSpPr>
        <p:spPr>
          <a:xfrm>
            <a:off x="503280" y="576360"/>
            <a:ext cx="9185040" cy="71244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1cade4"/>
                </a:solidFill>
                <a:uFill>
                  <a:solidFill>
                    <a:srgbClr val="ffffff"/>
                  </a:solidFill>
                </a:uFill>
                <a:latin typeface="Trebuchet MS"/>
              </a:rPr>
              <a:t>IMPLEMENTATION / TECHNOLOGIES </a:t>
            </a:r>
            <a:r>
              <a:rPr b="0" lang="en-IN" sz="3200" spc="-1" strike="noStrike">
                <a:solidFill>
                  <a:srgbClr val="1cade4"/>
                </a:solidFill>
                <a:uFill>
                  <a:solidFill>
                    <a:srgbClr val="ffffff"/>
                  </a:solidFill>
                </a:uFill>
                <a:latin typeface="Trebuchet MS"/>
              </a:rPr>
              <a:t>
</a:t>
            </a:r>
            <a:r>
              <a:rPr b="0" lang="en-IN" sz="3200" spc="-1" strike="noStrike">
                <a:solidFill>
                  <a:srgbClr val="1cade4"/>
                </a:solidFill>
                <a:uFill>
                  <a:solidFill>
                    <a:srgbClr val="ffffff"/>
                  </a:solidFill>
                </a:uFill>
                <a:latin typeface="Trebuchet MS"/>
              </a:rPr>
              <a:t>USED</a:t>
            </a:r>
            <a:endParaRPr b="0" lang="en-IN" sz="1800" spc="-1" strike="noStrike">
              <a:solidFill>
                <a:srgbClr val="000000"/>
              </a:solidFill>
              <a:uFill>
                <a:solidFill>
                  <a:srgbClr val="ffffff"/>
                </a:solidFill>
              </a:uFill>
              <a:latin typeface="Arial"/>
            </a:endParaRPr>
          </a:p>
        </p:txBody>
      </p:sp>
      <p:sp>
        <p:nvSpPr>
          <p:cNvPr id="239" name="CustomShape 4"/>
          <p:cNvSpPr/>
          <p:nvPr/>
        </p:nvSpPr>
        <p:spPr>
          <a:xfrm>
            <a:off x="503280" y="2027160"/>
            <a:ext cx="7165440" cy="4376520"/>
          </a:xfrm>
          <a:prstGeom prst="rect">
            <a:avLst/>
          </a:prstGeom>
          <a:noFill/>
          <a:ln>
            <a:noFill/>
          </a:ln>
        </p:spPr>
        <p:style>
          <a:lnRef idx="0"/>
          <a:fillRef idx="0"/>
          <a:effectRef idx="0"/>
          <a:fontRef idx="minor"/>
        </p:style>
        <p:txBody>
          <a:bodyPr lIns="90000" rIns="90000" tIns="45000" bIns="45000"/>
          <a:p>
            <a:pPr marL="378000" indent="-321840" algn="just">
              <a:lnSpc>
                <a:spcPct val="100000"/>
              </a:lnSpc>
              <a:buClr>
                <a:srgbClr val="000000"/>
              </a:buClr>
              <a:buSzPct val="45000"/>
              <a:buFont typeface="Wingdings" charset="2"/>
              <a:buChar char=""/>
            </a:pPr>
            <a:r>
              <a:rPr b="0" lang="en-IN" sz="1900" spc="-1" strike="noStrike">
                <a:solidFill>
                  <a:srgbClr val="000000"/>
                </a:solidFill>
                <a:uFill>
                  <a:solidFill>
                    <a:srgbClr val="ffffff"/>
                  </a:solidFill>
                </a:uFill>
                <a:latin typeface="Trebuchet MS"/>
              </a:rPr>
              <a:t>Chatbot will be implemented by using Tensorflow which is an open source library for training models</a:t>
            </a:r>
            <a:endParaRPr b="0" lang="en-IN" sz="1800" spc="-1" strike="noStrike">
              <a:solidFill>
                <a:srgbClr val="000000"/>
              </a:solidFill>
              <a:uFill>
                <a:solidFill>
                  <a:srgbClr val="ffffff"/>
                </a:solidFill>
              </a:uFill>
              <a:latin typeface="Arial"/>
            </a:endParaRPr>
          </a:p>
          <a:p>
            <a:pPr marL="378000" indent="-321840" algn="just">
              <a:lnSpc>
                <a:spcPct val="100000"/>
              </a:lnSpc>
              <a:buClr>
                <a:srgbClr val="000000"/>
              </a:buClr>
              <a:buSzPct val="45000"/>
              <a:buFont typeface="Wingdings" charset="2"/>
              <a:buChar char=""/>
            </a:pPr>
            <a:r>
              <a:rPr b="0" lang="en-IN" sz="1900" spc="-1" strike="noStrike">
                <a:solidFill>
                  <a:srgbClr val="000000"/>
                </a:solidFill>
                <a:uFill>
                  <a:solidFill>
                    <a:srgbClr val="ffffff"/>
                  </a:solidFill>
                </a:uFill>
                <a:latin typeface="Trebuchet MS"/>
              </a:rPr>
              <a:t>On the other hand Tokenization will be done using TextBlob.</a:t>
            </a:r>
            <a:endParaRPr b="0" lang="en-IN" sz="1800" spc="-1" strike="noStrike">
              <a:solidFill>
                <a:srgbClr val="000000"/>
              </a:solidFill>
              <a:uFill>
                <a:solidFill>
                  <a:srgbClr val="ffffff"/>
                </a:solidFill>
              </a:uFill>
              <a:latin typeface="Arial"/>
            </a:endParaRPr>
          </a:p>
          <a:p>
            <a:pPr marL="378000" indent="-321840" algn="just">
              <a:lnSpc>
                <a:spcPct val="100000"/>
              </a:lnSpc>
              <a:buClr>
                <a:srgbClr val="000000"/>
              </a:buClr>
              <a:buSzPct val="45000"/>
              <a:buFont typeface="Wingdings" charset="2"/>
              <a:buChar char=""/>
            </a:pPr>
            <a:r>
              <a:rPr b="0" lang="en-IN" sz="1900" spc="-1" strike="noStrike">
                <a:solidFill>
                  <a:srgbClr val="000000"/>
                </a:solidFill>
                <a:uFill>
                  <a:solidFill>
                    <a:srgbClr val="ffffff"/>
                  </a:solidFill>
                </a:uFill>
                <a:latin typeface="Trebuchet MS"/>
              </a:rPr>
              <a:t>The front end of the system will be developed using Dialogflow API where the system will receive input from  the user in the form of text/voice and the response will be generated immediately.</a:t>
            </a:r>
            <a:endParaRPr b="0" lang="en-IN" sz="1800" spc="-1" strike="noStrike">
              <a:solidFill>
                <a:srgbClr val="000000"/>
              </a:solidFill>
              <a:uFill>
                <a:solidFill>
                  <a:srgbClr val="ffffff"/>
                </a:solidFill>
              </a:uFill>
              <a:latin typeface="Arial"/>
            </a:endParaRPr>
          </a:p>
          <a:p>
            <a:pPr marL="378000" indent="-321840" algn="just">
              <a:lnSpc>
                <a:spcPct val="100000"/>
              </a:lnSpc>
              <a:buClr>
                <a:srgbClr val="000000"/>
              </a:buClr>
              <a:buSzPct val="45000"/>
              <a:buFont typeface="Wingdings" charset="2"/>
              <a:buChar char=""/>
            </a:pPr>
            <a:r>
              <a:rPr b="0" lang="en-IN" sz="1900" spc="-1" strike="noStrike">
                <a:solidFill>
                  <a:srgbClr val="000000"/>
                </a:solidFill>
                <a:uFill>
                  <a:solidFill>
                    <a:srgbClr val="ffffff"/>
                  </a:solidFill>
                </a:uFill>
                <a:latin typeface="Trebuchet MS"/>
              </a:rPr>
              <a:t>The system will maintain a database in the JSON format</a:t>
            </a:r>
            <a:endParaRPr b="0" lang="en-IN" sz="1800" spc="-1" strike="noStrike">
              <a:solidFill>
                <a:srgbClr val="000000"/>
              </a:solidFill>
              <a:uFill>
                <a:solidFill>
                  <a:srgbClr val="ffffff"/>
                </a:solidFill>
              </a:uFill>
              <a:latin typeface="Arial"/>
            </a:endParaRPr>
          </a:p>
        </p:txBody>
      </p:sp>
      <p:sp>
        <p:nvSpPr>
          <p:cNvPr id="240" name="CustomShape 5"/>
          <p:cNvSpPr/>
          <p:nvPr/>
        </p:nvSpPr>
        <p:spPr>
          <a:xfrm>
            <a:off x="7104240" y="6659640"/>
            <a:ext cx="564840" cy="401400"/>
          </a:xfrm>
          <a:prstGeom prst="rect">
            <a:avLst/>
          </a:prstGeom>
          <a:noFill/>
          <a:ln>
            <a:noFill/>
          </a:ln>
        </p:spPr>
        <p:style>
          <a:lnRef idx="0"/>
          <a:fillRef idx="0"/>
          <a:effectRef idx="0"/>
          <a:fontRef idx="minor"/>
        </p:style>
        <p:txBody>
          <a:bodyPr lIns="90000" rIns="90000" tIns="46800" bIns="46800" anchor="ctr"/>
          <a:p>
            <a:pPr algn="r">
              <a:lnSpc>
                <a:spcPct val="100000"/>
              </a:lnSpc>
            </a:pPr>
            <a:fld id="{39A2C2C4-0457-4465-9DDD-6940DEB42CAD}" type="slidenum">
              <a:rPr b="0" lang="en-IN" sz="900" spc="-1" strike="noStrike">
                <a:solidFill>
                  <a:srgbClr val="1cade4"/>
                </a:solidFill>
                <a:uFill>
                  <a:solidFill>
                    <a:srgbClr val="ffffff"/>
                  </a:solidFill>
                </a:uFill>
                <a:latin typeface="Arial"/>
              </a:rPr>
              <a:t>&lt;number&gt;</a:t>
            </a:fld>
            <a:endParaRPr b="0" lang="en-IN" sz="1800" spc="-1" strike="noStrike">
              <a:solidFill>
                <a:srgbClr val="000000"/>
              </a:solidFill>
              <a:uFill>
                <a:solidFill>
                  <a:srgbClr val="ffffff"/>
                </a:solidFill>
              </a:uFill>
              <a:latin typeface="Arial"/>
            </a:endParaRPr>
          </a:p>
        </p:txBody>
      </p:sp>
    </p:spTree>
  </p:cSld>
  <p:transition spd="med" advTm="10000">
    <p:push dir="r"/>
  </p:transition>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80</TotalTime>
  <Application>LibreOffice/5.1.2.2$Linux_X86_64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2017-10-06T07:58:01Z</dcterms:created>
  <dc:creator/>
  <dc:description/>
  <dc:language>en-IN</dc:language>
  <cp:lastModifiedBy/>
  <cp:lastPrinted>1601-01-01T00:00:00Z</cp:lastPrinted>
  <dcterms:modified xsi:type="dcterms:W3CDTF">2019-01-04T10:57:56Z</dcterms:modified>
  <cp:revision>191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13</vt:i4>
  </property>
  <property fmtid="{D5CDD505-2E9C-101B-9397-08002B2CF9AE}" pid="7" name="PresentationFormat">
    <vt:lpwstr>Custom</vt:lpwstr>
  </property>
  <property fmtid="{D5CDD505-2E9C-101B-9397-08002B2CF9AE}" pid="8" name="ScaleCrop">
    <vt:bool>0</vt:bool>
  </property>
  <property fmtid="{D5CDD505-2E9C-101B-9397-08002B2CF9AE}" pid="9" name="ShareDoc">
    <vt:bool>0</vt:bool>
  </property>
  <property fmtid="{D5CDD505-2E9C-101B-9397-08002B2CF9AE}" pid="10" name="Slides">
    <vt:i4>13</vt:i4>
  </property>
</Properties>
</file>