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in, Gaurav" initials="JG" lastIdx="1" clrIdx="0">
    <p:extLst>
      <p:ext uri="{19B8F6BF-5375-455C-9EA6-DF929625EA0E}">
        <p15:presenceInfo xmlns:p15="http://schemas.microsoft.com/office/powerpoint/2012/main" userId="S::g.h.jain@accenture.com::ea5d4b3f-04ed-432e-b354-61bfdcdd3bc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469E-A92E-4893-A554-D7FCB332B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80D0C-A74B-449C-938E-DE8E66DEC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773F3-58E4-42BE-AED0-C6D897481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35C4-70C0-451F-A698-DC25B73D298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7AF75-645C-4A27-8353-DBE89C1F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AB3E3-96D4-457F-9EF3-0E2E0EEE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7D7F-5E1B-4FC4-902D-8608FBB6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0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B4A6-C614-4B98-8AD2-85DFAED8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C07D5-BCE7-4EA7-945D-3638EBA95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E7357-577E-4DCF-B0D2-2B2D534CB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35C4-70C0-451F-A698-DC25B73D298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CEDAF-D6EE-4752-8ECB-4AC0F174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03DCA-B15D-47B1-A506-FF81528F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7D7F-5E1B-4FC4-902D-8608FBB6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1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469BEE-88E3-44C4-8C94-15435AAF4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1531E-A349-488C-A0C7-C859BA764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DD2CF-382E-4FD3-A767-28AABC8C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35C4-70C0-451F-A698-DC25B73D298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73A52-394F-49DD-AFBB-9EAFE4F7C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1A0B-2767-4B4A-A5B7-EA66B96F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7D7F-5E1B-4FC4-902D-8608FBB6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2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ADEE-545A-4B86-B1EB-E27E8836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4331B-8136-47E1-B729-EE9F976DF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58901-96D2-4D17-9584-D65E3208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35C4-70C0-451F-A698-DC25B73D298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7AF76-25BB-46F8-B44E-488D9894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295C1-8968-4C34-BE79-CEF719FE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7D7F-5E1B-4FC4-902D-8608FBB6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3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3F7A-9849-48A6-8187-7E6EFBC77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8D3E7-21CA-491B-B37B-DC8957BA4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309D2-82F6-4006-9559-7498996B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35C4-70C0-451F-A698-DC25B73D298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B869C-6983-40B7-9F63-199596F2F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FAA4C-9B64-49CE-9FCE-C24D5592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7D7F-5E1B-4FC4-902D-8608FBB6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EBD9F-7090-41AC-BCA5-30031ECD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E0116-5488-46B4-B105-74CACEFB9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7F59A-EFA4-4AEE-944E-4D1B8FB41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2E593-B91D-4AFD-82E2-828ACA6A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35C4-70C0-451F-A698-DC25B73D298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2EE4F-8553-4A23-ABD9-E92E6DBA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77AA3-5F6E-4841-906C-AC2240A3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7D7F-5E1B-4FC4-902D-8608FBB6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9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D40E-E3EE-483D-BF12-8186DE0C5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5F4A4-A628-4F75-9D96-91EC8067B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2259-2614-4302-8AE3-0C6395CF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7D547-AD09-4A37-959B-97EA4EDD7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FD539-9491-4D97-83F9-6C6E37F86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9EB5B6-5356-4978-8A70-FA16C3178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35C4-70C0-451F-A698-DC25B73D298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C7055-A0A5-458A-BFF1-42A0F50CC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F5C820-C95A-420B-8BF2-C5821C41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7D7F-5E1B-4FC4-902D-8608FBB6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8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BF6ED-AE25-464B-9C25-1EFBEB5E1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91C8C-A5E1-4665-8A63-2205CAAA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35C4-70C0-451F-A698-DC25B73D298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2651E-CD4B-420C-BDED-41876921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9CDB3-E907-43EE-B024-49502F30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7D7F-5E1B-4FC4-902D-8608FBB6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8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9A0E7-7210-4DD9-AA03-26BFC574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35C4-70C0-451F-A698-DC25B73D298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96D8E-98D3-41F7-B4C6-15114E7B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AA0FA-ABB7-4F53-BDE1-4399B0C8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7D7F-5E1B-4FC4-902D-8608FBB6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8344B-7150-4169-8003-5B86D094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6BBB9-8B9F-487B-8D23-CEBB29902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CAF2E-6871-4824-A816-0CDE67134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8F50B-7888-43FA-B688-09B38988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35C4-70C0-451F-A698-DC25B73D298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0A139-7FD8-4C5E-B343-6F3C61ED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4B91F-E209-4E2A-A969-1D7EA05B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7D7F-5E1B-4FC4-902D-8608FBB6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3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342C-C5A4-4561-A937-6B28DC11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A5C912-5961-40B7-B52C-37D9E159B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24F93-C6CE-4F4E-93AD-9549F699B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C242B-CDFD-4602-9413-D6BED515B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35C4-70C0-451F-A698-DC25B73D298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1E0F1-876F-4E36-A2BB-B0C24DA0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9F7B1-0076-400E-99A9-61CCD985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7D7F-5E1B-4FC4-902D-8608FBB6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8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2B4B6B-2971-4DE1-B6A5-7DC5DA36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A76C3-6CF5-46C0-8FB5-C04C342CE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77FA7-6C2F-4CA6-B04B-A531353E8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735C4-70C0-451F-A698-DC25B73D298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B4781-4195-441F-B4E8-0A2F5145E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69123-4D9D-4117-BF11-A363AD91D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D7D7F-5E1B-4FC4-902D-8608FBB6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9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10BDF-C795-448A-B239-3EC2F0BDA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724912"/>
            <a:ext cx="3209544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2000" b="1"/>
              <a:t>Kubernetes</a:t>
            </a:r>
          </a:p>
          <a:p>
            <a:pPr algn="l"/>
            <a:r>
              <a:rPr lang="en-US" sz="2000" b="1"/>
              <a:t>Orchestration</a:t>
            </a:r>
          </a:p>
          <a:p>
            <a:pPr algn="l"/>
            <a:endParaRPr lang="en-US" sz="2000" b="1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658CA7B-AC9B-425F-9141-8392DF986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220" y="1188269"/>
            <a:ext cx="5858299" cy="8944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E376C9-FD12-49A3-B16E-E98D9AA04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781" y="4273193"/>
            <a:ext cx="5702113" cy="91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90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98E22E67-3383-4D09-BD32-9B84C93AA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5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10BDF-C795-448A-B239-3EC2F0BDA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en-US" sz="2000" b="1"/>
          </a:p>
          <a:p>
            <a:endParaRPr lang="en-US" sz="2000" b="1"/>
          </a:p>
        </p:txBody>
      </p:sp>
      <p:cxnSp>
        <p:nvCxnSpPr>
          <p:cNvPr id="76" name="Straight Connector 48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E8F1BAD-1B72-4901-83A5-51B09A005B9A}"/>
              </a:ext>
            </a:extLst>
          </p:cNvPr>
          <p:cNvSpPr txBox="1"/>
          <p:nvPr/>
        </p:nvSpPr>
        <p:spPr>
          <a:xfrm>
            <a:off x="683046" y="308472"/>
            <a:ext cx="5982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Basic K8s Cluster</a:t>
            </a:r>
          </a:p>
        </p:txBody>
      </p:sp>
    </p:spTree>
    <p:extLst>
      <p:ext uri="{BB962C8B-B14F-4D97-AF65-F5344CB8AC3E}">
        <p14:creationId xmlns:p14="http://schemas.microsoft.com/office/powerpoint/2010/main" val="3626502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DEC582FF-45DB-43D3-ACCB-2C4788D68C02}"/>
              </a:ext>
            </a:extLst>
          </p:cNvPr>
          <p:cNvSpPr txBox="1"/>
          <p:nvPr/>
        </p:nvSpPr>
        <p:spPr>
          <a:xfrm>
            <a:off x="5849957" y="0"/>
            <a:ext cx="6342043" cy="68580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A4E426-BFD1-4031-9347-05C5B4BB6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4975"/>
            <a:ext cx="6115050" cy="3448050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A0DA3E3-467A-465A-BA7C-214C3CC4B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902138"/>
              </p:ext>
            </p:extLst>
          </p:nvPr>
        </p:nvGraphicFramePr>
        <p:xfrm>
          <a:off x="6115050" y="143219"/>
          <a:ext cx="6076950" cy="625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6950">
                  <a:extLst>
                    <a:ext uri="{9D8B030D-6E8A-4147-A177-3AD203B41FA5}">
                      <a16:colId xmlns:a16="http://schemas.microsoft.com/office/drawing/2014/main" val="346578582"/>
                    </a:ext>
                  </a:extLst>
                </a:gridCol>
              </a:tblGrid>
              <a:tr h="208586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Worker node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36313"/>
                  </a:ext>
                </a:extLst>
              </a:tr>
              <a:tr h="2085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Worker node 2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336757"/>
                  </a:ext>
                </a:extLst>
              </a:tr>
              <a:tr h="2085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Worker node 3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345503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A67DB7-2A05-421D-9E2B-D78C2E7AB921}"/>
              </a:ext>
            </a:extLst>
          </p:cNvPr>
          <p:cNvSpPr/>
          <p:nvPr/>
        </p:nvSpPr>
        <p:spPr>
          <a:xfrm>
            <a:off x="6115050" y="2831335"/>
            <a:ext cx="170761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nginx</a:t>
            </a:r>
            <a:endParaRPr lang="en-US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4A1CB5-0D34-4B29-90F8-0A5777D46359}"/>
              </a:ext>
            </a:extLst>
          </p:cNvPr>
          <p:cNvSpPr/>
          <p:nvPr/>
        </p:nvSpPr>
        <p:spPr>
          <a:xfrm>
            <a:off x="9941231" y="2374135"/>
            <a:ext cx="170761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React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4F2D81-ECC0-4447-9B7C-6921C1D6571A}"/>
              </a:ext>
            </a:extLst>
          </p:cNvPr>
          <p:cNvSpPr/>
          <p:nvPr/>
        </p:nvSpPr>
        <p:spPr>
          <a:xfrm>
            <a:off x="9969465" y="3327092"/>
            <a:ext cx="170761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Dot Net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F72B91CE-7D60-4471-BD63-B42BFD502333}"/>
              </a:ext>
            </a:extLst>
          </p:cNvPr>
          <p:cNvCxnSpPr>
            <a:endCxn id="6" idx="1"/>
          </p:cNvCxnSpPr>
          <p:nvPr/>
        </p:nvCxnSpPr>
        <p:spPr>
          <a:xfrm flipV="1">
            <a:off x="7822664" y="2831335"/>
            <a:ext cx="2118567" cy="4572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AE9157D5-E76B-4D46-9D85-0C01BAC75D02}"/>
              </a:ext>
            </a:extLst>
          </p:cNvPr>
          <p:cNvCxnSpPr>
            <a:endCxn id="7" idx="1"/>
          </p:cNvCxnSpPr>
          <p:nvPr/>
        </p:nvCxnSpPr>
        <p:spPr>
          <a:xfrm>
            <a:off x="7822664" y="3274762"/>
            <a:ext cx="2146801" cy="5095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C4038E9-12E7-4B84-B4FB-6965D185CF8F}"/>
              </a:ext>
            </a:extLst>
          </p:cNvPr>
          <p:cNvSpPr/>
          <p:nvPr/>
        </p:nvSpPr>
        <p:spPr>
          <a:xfrm>
            <a:off x="9153525" y="5378986"/>
            <a:ext cx="170761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Dot Net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2798D6A-A3FB-4931-A2ED-24AD2D3C88EF}"/>
              </a:ext>
            </a:extLst>
          </p:cNvPr>
          <p:cNvSpPr/>
          <p:nvPr/>
        </p:nvSpPr>
        <p:spPr>
          <a:xfrm>
            <a:off x="8896064" y="564614"/>
            <a:ext cx="170761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Dot Net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A52C2D08-279F-4B99-9BB4-A16F8092C196}"/>
              </a:ext>
            </a:extLst>
          </p:cNvPr>
          <p:cNvCxnSpPr>
            <a:stCxn id="5" idx="3"/>
          </p:cNvCxnSpPr>
          <p:nvPr/>
        </p:nvCxnSpPr>
        <p:spPr>
          <a:xfrm flipV="1">
            <a:off x="7822664" y="925417"/>
            <a:ext cx="979813" cy="23631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DD4AEB29-BC82-4C6B-8BAB-23D9590D9114}"/>
              </a:ext>
            </a:extLst>
          </p:cNvPr>
          <p:cNvCxnSpPr/>
          <p:nvPr/>
        </p:nvCxnSpPr>
        <p:spPr>
          <a:xfrm rot="16200000" flipH="1">
            <a:off x="7214269" y="3896929"/>
            <a:ext cx="2547651" cy="13308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53E3F1E-513A-43F5-BBA9-4FE18C34F2A2}"/>
              </a:ext>
            </a:extLst>
          </p:cNvPr>
          <p:cNvSpPr txBox="1"/>
          <p:nvPr/>
        </p:nvSpPr>
        <p:spPr>
          <a:xfrm>
            <a:off x="8488094" y="1487143"/>
            <a:ext cx="211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/api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315D90-F2BE-4760-8573-DB6CF6D476FA}"/>
              </a:ext>
            </a:extLst>
          </p:cNvPr>
          <p:cNvSpPr txBox="1"/>
          <p:nvPr/>
        </p:nvSpPr>
        <p:spPr>
          <a:xfrm>
            <a:off x="8604173" y="4728991"/>
            <a:ext cx="1057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/api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DEC4E6-672E-49E2-83FC-D7C945B592B6}"/>
              </a:ext>
            </a:extLst>
          </p:cNvPr>
          <p:cNvSpPr txBox="1"/>
          <p:nvPr/>
        </p:nvSpPr>
        <p:spPr>
          <a:xfrm>
            <a:off x="9055865" y="3481330"/>
            <a:ext cx="6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/api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830721-B0B8-4448-83EE-C7BC38626B93}"/>
              </a:ext>
            </a:extLst>
          </p:cNvPr>
          <p:cNvSpPr txBox="1"/>
          <p:nvPr/>
        </p:nvSpPr>
        <p:spPr>
          <a:xfrm>
            <a:off x="9153525" y="2666082"/>
            <a:ext cx="67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26" name="Arrow: Up-Down 25">
            <a:extLst>
              <a:ext uri="{FF2B5EF4-FFF2-40B4-BE49-F238E27FC236}">
                <a16:creationId xmlns:a16="http://schemas.microsoft.com/office/drawing/2014/main" id="{11BF89DD-E163-4EBD-B56F-2368084E422A}"/>
              </a:ext>
            </a:extLst>
          </p:cNvPr>
          <p:cNvSpPr/>
          <p:nvPr/>
        </p:nvSpPr>
        <p:spPr>
          <a:xfrm>
            <a:off x="3778786" y="0"/>
            <a:ext cx="113729" cy="6858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D29DFB-55B5-4A63-A905-CAAE64735D7D}"/>
              </a:ext>
            </a:extLst>
          </p:cNvPr>
          <p:cNvSpPr txBox="1"/>
          <p:nvPr/>
        </p:nvSpPr>
        <p:spPr>
          <a:xfrm>
            <a:off x="3986102" y="107414"/>
            <a:ext cx="19409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Azure Cloud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14AC3A-5652-41AD-ABDB-A60AD46702E3}"/>
              </a:ext>
            </a:extLst>
          </p:cNvPr>
          <p:cNvSpPr txBox="1"/>
          <p:nvPr/>
        </p:nvSpPr>
        <p:spPr>
          <a:xfrm>
            <a:off x="6709272" y="6436270"/>
            <a:ext cx="4693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Kubernetes Cluster</a:t>
            </a:r>
          </a:p>
        </p:txBody>
      </p:sp>
    </p:spTree>
    <p:extLst>
      <p:ext uri="{BB962C8B-B14F-4D97-AF65-F5344CB8AC3E}">
        <p14:creationId xmlns:p14="http://schemas.microsoft.com/office/powerpoint/2010/main" val="3031521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6637903-773F-4BCC-AF98-3F18E556F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829539"/>
              </p:ext>
            </p:extLst>
          </p:nvPr>
        </p:nvGraphicFramePr>
        <p:xfrm>
          <a:off x="0" y="11017"/>
          <a:ext cx="12192000" cy="6846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330022754"/>
                    </a:ext>
                  </a:extLst>
                </a:gridCol>
              </a:tblGrid>
              <a:tr h="6846983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Kubernetes Cluster</a:t>
                      </a:r>
                    </a:p>
                    <a:p>
                      <a:pPr algn="ctr"/>
                      <a:endParaRPr lang="en-US" sz="4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531762"/>
                  </a:ext>
                </a:extLst>
              </a:tr>
            </a:tbl>
          </a:graphicData>
        </a:graphic>
      </p:graphicFrame>
      <p:sp>
        <p:nvSpPr>
          <p:cNvPr id="4" name="Cylinder 3">
            <a:extLst>
              <a:ext uri="{FF2B5EF4-FFF2-40B4-BE49-F238E27FC236}">
                <a16:creationId xmlns:a16="http://schemas.microsoft.com/office/drawing/2014/main" id="{F28FD99B-18D0-4FD5-BD8F-913616012C93}"/>
              </a:ext>
            </a:extLst>
          </p:cNvPr>
          <p:cNvSpPr/>
          <p:nvPr/>
        </p:nvSpPr>
        <p:spPr>
          <a:xfrm>
            <a:off x="128990" y="1239399"/>
            <a:ext cx="1795749" cy="2115238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Azure SQL Server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10B6377D-6053-4CF9-B80A-037EF4660015}"/>
              </a:ext>
            </a:extLst>
          </p:cNvPr>
          <p:cNvSpPr/>
          <p:nvPr/>
        </p:nvSpPr>
        <p:spPr>
          <a:xfrm>
            <a:off x="194171" y="4219459"/>
            <a:ext cx="1795749" cy="1399142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Azure File/ Storage</a:t>
            </a:r>
          </a:p>
        </p:txBody>
      </p:sp>
      <p:sp>
        <p:nvSpPr>
          <p:cNvPr id="45" name="Arrow: Up-Down 44">
            <a:extLst>
              <a:ext uri="{FF2B5EF4-FFF2-40B4-BE49-F238E27FC236}">
                <a16:creationId xmlns:a16="http://schemas.microsoft.com/office/drawing/2014/main" id="{6F22126F-3E7D-4AEB-85B0-94B29E7FBE18}"/>
              </a:ext>
            </a:extLst>
          </p:cNvPr>
          <p:cNvSpPr/>
          <p:nvPr/>
        </p:nvSpPr>
        <p:spPr>
          <a:xfrm>
            <a:off x="3550185" y="11017"/>
            <a:ext cx="66101" cy="6858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017E397-37B8-487D-A8CF-11EF76530A43}"/>
              </a:ext>
            </a:extLst>
          </p:cNvPr>
          <p:cNvSpPr/>
          <p:nvPr/>
        </p:nvSpPr>
        <p:spPr>
          <a:xfrm>
            <a:off x="4990641" y="4737253"/>
            <a:ext cx="4263528" cy="1663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Node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A76CC4F-68A8-4EF7-A551-C336DAA4477B}"/>
              </a:ext>
            </a:extLst>
          </p:cNvPr>
          <p:cNvSpPr/>
          <p:nvPr/>
        </p:nvSpPr>
        <p:spPr>
          <a:xfrm>
            <a:off x="3916497" y="1013552"/>
            <a:ext cx="2324559" cy="1770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Pods, Services, Persistence volume claim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8" name="Rectangle: Top Corners Rounded 47">
            <a:extLst>
              <a:ext uri="{FF2B5EF4-FFF2-40B4-BE49-F238E27FC236}">
                <a16:creationId xmlns:a16="http://schemas.microsoft.com/office/drawing/2014/main" id="{5DA4D93B-D882-44B8-999F-F3B552038F0A}"/>
              </a:ext>
            </a:extLst>
          </p:cNvPr>
          <p:cNvSpPr/>
          <p:nvPr/>
        </p:nvSpPr>
        <p:spPr>
          <a:xfrm>
            <a:off x="7265624" y="1013552"/>
            <a:ext cx="2258458" cy="174342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 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Pods, Services, Persistence volume claim </a:t>
            </a:r>
            <a:r>
              <a:rPr lang="en-US" dirty="0" err="1"/>
              <a:t>etc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753CE08-2E37-4890-BF93-B171933494BA}"/>
              </a:ext>
            </a:extLst>
          </p:cNvPr>
          <p:cNvCxnSpPr>
            <a:cxnSpLocks/>
          </p:cNvCxnSpPr>
          <p:nvPr/>
        </p:nvCxnSpPr>
        <p:spPr>
          <a:xfrm>
            <a:off x="5339048" y="2875402"/>
            <a:ext cx="1182938" cy="18618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8108355-208A-4579-A4B3-DA6FC80DC634}"/>
              </a:ext>
            </a:extLst>
          </p:cNvPr>
          <p:cNvCxnSpPr>
            <a:cxnSpLocks/>
          </p:cNvCxnSpPr>
          <p:nvPr/>
        </p:nvCxnSpPr>
        <p:spPr>
          <a:xfrm flipH="1">
            <a:off x="7689774" y="2767989"/>
            <a:ext cx="551763" cy="19582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96870A7-1694-4ACB-9AF2-E7C98E28141E}"/>
              </a:ext>
            </a:extLst>
          </p:cNvPr>
          <p:cNvSpPr txBox="1"/>
          <p:nvPr/>
        </p:nvSpPr>
        <p:spPr>
          <a:xfrm>
            <a:off x="4340646" y="3007605"/>
            <a:ext cx="5849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Master node manger the cluster </a:t>
            </a:r>
          </a:p>
        </p:txBody>
      </p:sp>
      <p:sp>
        <p:nvSpPr>
          <p:cNvPr id="61" name="Arrow: Left 60">
            <a:extLst>
              <a:ext uri="{FF2B5EF4-FFF2-40B4-BE49-F238E27FC236}">
                <a16:creationId xmlns:a16="http://schemas.microsoft.com/office/drawing/2014/main" id="{7AEE944E-BDC0-4410-AB13-394B6A983FC5}"/>
              </a:ext>
            </a:extLst>
          </p:cNvPr>
          <p:cNvSpPr/>
          <p:nvPr/>
        </p:nvSpPr>
        <p:spPr>
          <a:xfrm>
            <a:off x="1924739" y="2258458"/>
            <a:ext cx="1625446" cy="2754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Left 61">
            <a:extLst>
              <a:ext uri="{FF2B5EF4-FFF2-40B4-BE49-F238E27FC236}">
                <a16:creationId xmlns:a16="http://schemas.microsoft.com/office/drawing/2014/main" id="{1007B6F7-ED4F-4568-B6F3-01560CFB8221}"/>
              </a:ext>
            </a:extLst>
          </p:cNvPr>
          <p:cNvSpPr/>
          <p:nvPr/>
        </p:nvSpPr>
        <p:spPr>
          <a:xfrm>
            <a:off x="1989920" y="5266063"/>
            <a:ext cx="1560265" cy="1542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3E2806-2171-4216-B8EA-21959A2133C1}"/>
              </a:ext>
            </a:extLst>
          </p:cNvPr>
          <p:cNvSpPr txBox="1"/>
          <p:nvPr/>
        </p:nvSpPr>
        <p:spPr>
          <a:xfrm>
            <a:off x="2123729" y="1335128"/>
            <a:ext cx="129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Connected with endpoints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CEADED-0124-47FE-8964-3F97BAC489AF}"/>
              </a:ext>
            </a:extLst>
          </p:cNvPr>
          <p:cNvSpPr txBox="1"/>
          <p:nvPr/>
        </p:nvSpPr>
        <p:spPr>
          <a:xfrm>
            <a:off x="194171" y="5844448"/>
            <a:ext cx="3356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Persistence volume access via Persistence volume claim</a:t>
            </a:r>
          </a:p>
        </p:txBody>
      </p:sp>
    </p:spTree>
    <p:extLst>
      <p:ext uri="{BB962C8B-B14F-4D97-AF65-F5344CB8AC3E}">
        <p14:creationId xmlns:p14="http://schemas.microsoft.com/office/powerpoint/2010/main" val="697500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10BDF-C795-448A-B239-3EC2F0BDA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53388"/>
            <a:ext cx="3308131" cy="500441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Docker limitations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298D3B-AB6B-454B-A43C-3DF557D0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996" y="1789840"/>
            <a:ext cx="6274296" cy="327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1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rnetes architecture.">
            <a:extLst>
              <a:ext uri="{FF2B5EF4-FFF2-40B4-BE49-F238E27FC236}">
                <a16:creationId xmlns:a16="http://schemas.microsoft.com/office/drawing/2014/main" id="{7E6346A1-B3F0-4660-BAFC-4806AC436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71493" y="643466"/>
            <a:ext cx="6649013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354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Jain, Gaurav</dc:creator>
  <cp:lastModifiedBy>Jain, Gaurav</cp:lastModifiedBy>
  <cp:revision>1</cp:revision>
  <dcterms:created xsi:type="dcterms:W3CDTF">2020-10-23T04:32:38Z</dcterms:created>
  <dcterms:modified xsi:type="dcterms:W3CDTF">2020-10-23T04:32:47Z</dcterms:modified>
</cp:coreProperties>
</file>