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theme/themeOverride5.xml" ContentType="application/vnd.openxmlformats-officedocument.themeOverride+xml"/>
  <Override PartName="/ppt/charts/chart7.xml" ContentType="application/vnd.openxmlformats-officedocument.drawingml.chart+xml"/>
  <Override PartName="/ppt/theme/themeOverride6.xml" ContentType="application/vnd.openxmlformats-officedocument.themeOverride+xml"/>
  <Override PartName="/ppt/charts/chart8.xml" ContentType="application/vnd.openxmlformats-officedocument.drawingml.chart+xml"/>
  <Override PartName="/ppt/theme/themeOverride7.xml" ContentType="application/vnd.openxmlformats-officedocument.themeOverride+xml"/>
  <Override PartName="/ppt/charts/chart9.xml" ContentType="application/vnd.openxmlformats-officedocument.drawingml.chart+xml"/>
  <Override PartName="/ppt/theme/themeOverride8.xml" ContentType="application/vnd.openxmlformats-officedocument.themeOverride+xml"/>
  <Override PartName="/ppt/charts/chart10.xml" ContentType="application/vnd.openxmlformats-officedocument.drawingml.chart+xml"/>
  <Override PartName="/ppt/theme/themeOverride9.xml" ContentType="application/vnd.openxmlformats-officedocument.themeOverride+xml"/>
  <Override PartName="/ppt/charts/chart11.xml" ContentType="application/vnd.openxmlformats-officedocument.drawingml.chart+xml"/>
  <Override PartName="/ppt/theme/themeOverride10.xml" ContentType="application/vnd.openxmlformats-officedocument.themeOverride+xml"/>
  <Override PartName="/ppt/charts/chart1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1.xml" ContentType="application/vnd.openxmlformats-officedocument.themeOverride+xml"/>
  <Override PartName="/ppt/charts/chart1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2.xml" ContentType="application/vnd.openxmlformats-officedocument.themeOverride+xml"/>
  <Override PartName="/ppt/charts/chart1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3.xml" ContentType="application/vnd.openxmlformats-officedocument.themeOverride+xml"/>
  <Override PartName="/ppt/charts/chart1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14.xml" ContentType="application/vnd.openxmlformats-officedocument.themeOverride+xml"/>
  <Override PartName="/ppt/charts/chart1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1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768" r:id="rId2"/>
    <p:sldId id="769" r:id="rId3"/>
    <p:sldId id="771" r:id="rId4"/>
    <p:sldId id="772" r:id="rId5"/>
    <p:sldId id="774" r:id="rId6"/>
    <p:sldId id="775" r:id="rId7"/>
    <p:sldId id="776" r:id="rId8"/>
    <p:sldId id="777" r:id="rId9"/>
    <p:sldId id="779" r:id="rId10"/>
    <p:sldId id="1000" r:id="rId11"/>
    <p:sldId id="1021" r:id="rId12"/>
    <p:sldId id="1020" r:id="rId13"/>
    <p:sldId id="1019" r:id="rId14"/>
    <p:sldId id="1018" r:id="rId15"/>
    <p:sldId id="1017" r:id="rId16"/>
    <p:sldId id="1016" r:id="rId17"/>
    <p:sldId id="1015" r:id="rId18"/>
    <p:sldId id="1014" r:id="rId19"/>
    <p:sldId id="1013" r:id="rId20"/>
    <p:sldId id="1012" r:id="rId21"/>
    <p:sldId id="1011" r:id="rId22"/>
    <p:sldId id="1010" r:id="rId23"/>
    <p:sldId id="1009" r:id="rId24"/>
    <p:sldId id="1008" r:id="rId25"/>
    <p:sldId id="1007" r:id="rId26"/>
    <p:sldId id="1006" r:id="rId27"/>
    <p:sldId id="1005" r:id="rId28"/>
    <p:sldId id="1004" r:id="rId29"/>
    <p:sldId id="1003" r:id="rId30"/>
    <p:sldId id="1002" r:id="rId31"/>
    <p:sldId id="1001" r:id="rId32"/>
    <p:sldId id="996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C3CCA-C797-4891-BE02-D94E43425B78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5" autoAdjust="0"/>
    <p:restoredTop sz="96980" autoAdjust="0"/>
  </p:normalViewPr>
  <p:slideViewPr>
    <p:cSldViewPr>
      <p:cViewPr varScale="1">
        <p:scale>
          <a:sx n="73" d="100"/>
          <a:sy n="73" d="100"/>
        </p:scale>
        <p:origin x="64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8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f%20dr\Desktop%20file\Pendrive\SATISH%20B%20(D)\Air%20Conditioner\Year%20%202018\FFR\OM%203'20-21\FFR%20Draft%20OM3'20-21%20with%20PNA.xlsx" TargetMode="Externa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gaura\Documents\UiPath\FFR%20Automation%20by%20RoboticEnterpriseFramework\FFR%20Data\Intermediate%20Data\FFR_Data.xlsx" TargetMode="External"/><Relationship Id="rId1" Type="http://schemas.openxmlformats.org/officeDocument/2006/relationships/themeOverride" Target="../theme/themeOverride9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gaura\Documents\UiPath\FFR%20Automation%20by%20RoboticEnterpriseFramework\FFR%20Data\Intermediate%20Data\FFR_Data.xlsx" TargetMode="External"/><Relationship Id="rId1" Type="http://schemas.openxmlformats.org/officeDocument/2006/relationships/themeOverride" Target="../theme/themeOverrid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gaura\Documents\UiPath\FFR%20Automation%20by%20RoboticEnterpriseFramework\FFR%20Data\Intermediate%20Data\FFR_Data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gaura\Documents\UiPath\FFR%20Automation%20by%20RoboticEnterpriseFramework\FFR%20Data\Intermediate%20Data\FFR_Data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gaura\Documents\UiPath\FFR%20Automation%20by%20RoboticEnterpriseFramework\FFR%20Data\Intermediate%20Data\FFR_Data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gaura\Documents\UiPath\FFR%20Automation%20by%20RoboticEnterpriseFramework\FFR%20Data\Intermediate%20Data\FFR_Data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gaura\Documents\UiPath\FFR%20Automation%20by%20RoboticEnterpriseFramework\FFR%20Data\Intermediate%20Data\FFR_Data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gaura\Documents\UiPath\FFR%20Automation%20by%20RoboticEnterpriseFramework\FFR%20Data\Intermediate%20Data\FFR_Data.xlsx" TargetMode="External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gaura\Documents\UiPath\FFR%20Automation%20by%20RoboticEnterpriseFramework\FFR%20Data\Intermediate%20Data\FFR_Data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gaura\Documents\UiPath\FFR%20Automation%20by%20RoboticEnterpriseFramework\FFR%20Data\Intermediate%20Data\FFR_Data.xlsx" TargetMode="External"/><Relationship Id="rId1" Type="http://schemas.openxmlformats.org/officeDocument/2006/relationships/themeOverride" Target="../theme/themeOverride3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gaura\Documents\UiPath\FFR%20Automation%20by%20RoboticEnterpriseFramework\FFR%20Data\Intermediate%20Data\FFR_Data.xlsx" TargetMode="External"/><Relationship Id="rId1" Type="http://schemas.openxmlformats.org/officeDocument/2006/relationships/themeOverride" Target="../theme/themeOverride4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gaura\Documents\UiPath\FFR%20Automation%20by%20RoboticEnterpriseFramework\FFR%20Data\Intermediate%20Data\FFR_Data.xlsx" TargetMode="External"/><Relationship Id="rId1" Type="http://schemas.openxmlformats.org/officeDocument/2006/relationships/themeOverride" Target="../theme/themeOverride5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gaura\Documents\UiPath\FFR%20Automation%20by%20RoboticEnterpriseFramework\FFR%20Data\Intermediate%20Data\FFR_Data.xlsx" TargetMode="External"/><Relationship Id="rId1" Type="http://schemas.openxmlformats.org/officeDocument/2006/relationships/themeOverride" Target="../theme/themeOverride6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gaura\Documents\UiPath\FFR%20Automation%20by%20RoboticEnterpriseFramework\FFR%20Data\Intermediate%20Data\FFR_Data.xlsx" TargetMode="External"/><Relationship Id="rId1" Type="http://schemas.openxmlformats.org/officeDocument/2006/relationships/themeOverride" Target="../theme/themeOverride7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gaura\Documents\UiPath\FFR%20Automation%20by%20RoboticEnterpriseFramework\FFR%20Data\Intermediate%20Data\FFR_Data.xlsx" TargetMode="External"/><Relationship Id="rId1" Type="http://schemas.openxmlformats.org/officeDocument/2006/relationships/themeOverride" Target="../theme/themeOverrid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FFR Trend</a:t>
            </a:r>
          </a:p>
        </c:rich>
      </c:tx>
      <c:layout>
        <c:manualLayout>
          <c:xMode val="edge"/>
          <c:yMode val="edge"/>
          <c:x val="0.43522473023893171"/>
          <c:y val="5.2976397554909882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2.7809451225199604E-2"/>
          <c:y val="0.28356597063188771"/>
          <c:w val="0.96817977393504195"/>
          <c:h val="0.61020759239375788"/>
        </c:manualLayout>
      </c:layout>
      <c:lineChart>
        <c:grouping val="standard"/>
        <c:varyColors val="0"/>
        <c:ser>
          <c:idx val="0"/>
          <c:order val="0"/>
          <c:tx>
            <c:strRef>
              <c:f>'ONIDA FFR 1'!$A$4</c:f>
              <c:strCache>
                <c:ptCount val="1"/>
                <c:pt idx="0">
                  <c:v>Population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'ONIDA FFR 1'!$B$3:$BH$3</c:f>
              <c:strCache>
                <c:ptCount val="28"/>
                <c:pt idx="0">
                  <c:v>OM04</c:v>
                </c:pt>
                <c:pt idx="1">
                  <c:v>OM05</c:v>
                </c:pt>
                <c:pt idx="2">
                  <c:v>OM06</c:v>
                </c:pt>
                <c:pt idx="3">
                  <c:v>OM07</c:v>
                </c:pt>
                <c:pt idx="4">
                  <c:v>OM08</c:v>
                </c:pt>
                <c:pt idx="5">
                  <c:v>OM09</c:v>
                </c:pt>
                <c:pt idx="6">
                  <c:v>OM10</c:v>
                </c:pt>
                <c:pt idx="7">
                  <c:v>OM11</c:v>
                </c:pt>
                <c:pt idx="8">
                  <c:v>OM12</c:v>
                </c:pt>
                <c:pt idx="9">
                  <c:v>OM13</c:v>
                </c:pt>
                <c:pt idx="10">
                  <c:v>OM1</c:v>
                </c:pt>
                <c:pt idx="11">
                  <c:v>OM2</c:v>
                </c:pt>
                <c:pt idx="12">
                  <c:v>OM03</c:v>
                </c:pt>
                <c:pt idx="13">
                  <c:v>OM04</c:v>
                </c:pt>
                <c:pt idx="14">
                  <c:v>OM05</c:v>
                </c:pt>
                <c:pt idx="15">
                  <c:v>OM06</c:v>
                </c:pt>
                <c:pt idx="16">
                  <c:v>OM07</c:v>
                </c:pt>
                <c:pt idx="17">
                  <c:v>OM08</c:v>
                </c:pt>
                <c:pt idx="18">
                  <c:v>OM09</c:v>
                </c:pt>
                <c:pt idx="19">
                  <c:v>OM10</c:v>
                </c:pt>
                <c:pt idx="20">
                  <c:v>OM11</c:v>
                </c:pt>
                <c:pt idx="21">
                  <c:v>OM12</c:v>
                </c:pt>
                <c:pt idx="22">
                  <c:v>OM13</c:v>
                </c:pt>
                <c:pt idx="23">
                  <c:v>OM01</c:v>
                </c:pt>
                <c:pt idx="24">
                  <c:v>OM02</c:v>
                </c:pt>
                <c:pt idx="25">
                  <c:v>OM03</c:v>
                </c:pt>
                <c:pt idx="26">
                  <c:v>OM04</c:v>
                </c:pt>
                <c:pt idx="27">
                  <c:v>OM05</c:v>
                </c:pt>
              </c:strCache>
            </c:strRef>
          </c:cat>
          <c:val>
            <c:numRef>
              <c:f>'ONIDA FFR 1'!$B$4:$BH$4</c:f>
            </c:numRef>
          </c:val>
          <c:smooth val="0"/>
          <c:extLst>
            <c:ext xmlns:c16="http://schemas.microsoft.com/office/drawing/2014/chart" uri="{C3380CC4-5D6E-409C-BE32-E72D297353CC}">
              <c16:uniqueId val="{00000000-6F86-4CCA-B798-DDA86D41A821}"/>
            </c:ext>
          </c:extLst>
        </c:ser>
        <c:ser>
          <c:idx val="1"/>
          <c:order val="1"/>
          <c:tx>
            <c:strRef>
              <c:f>'ONIDA FFR 1'!$A$5</c:f>
              <c:strCache>
                <c:ptCount val="1"/>
                <c:pt idx="0">
                  <c:v>Complaint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'ONIDA FFR 1'!$B$3:$BH$3</c:f>
              <c:strCache>
                <c:ptCount val="28"/>
                <c:pt idx="0">
                  <c:v>OM04</c:v>
                </c:pt>
                <c:pt idx="1">
                  <c:v>OM05</c:v>
                </c:pt>
                <c:pt idx="2">
                  <c:v>OM06</c:v>
                </c:pt>
                <c:pt idx="3">
                  <c:v>OM07</c:v>
                </c:pt>
                <c:pt idx="4">
                  <c:v>OM08</c:v>
                </c:pt>
                <c:pt idx="5">
                  <c:v>OM09</c:v>
                </c:pt>
                <c:pt idx="6">
                  <c:v>OM10</c:v>
                </c:pt>
                <c:pt idx="7">
                  <c:v>OM11</c:v>
                </c:pt>
                <c:pt idx="8">
                  <c:v>OM12</c:v>
                </c:pt>
                <c:pt idx="9">
                  <c:v>OM13</c:v>
                </c:pt>
                <c:pt idx="10">
                  <c:v>OM1</c:v>
                </c:pt>
                <c:pt idx="11">
                  <c:v>OM2</c:v>
                </c:pt>
                <c:pt idx="12">
                  <c:v>OM03</c:v>
                </c:pt>
                <c:pt idx="13">
                  <c:v>OM04</c:v>
                </c:pt>
                <c:pt idx="14">
                  <c:v>OM05</c:v>
                </c:pt>
                <c:pt idx="15">
                  <c:v>OM06</c:v>
                </c:pt>
                <c:pt idx="16">
                  <c:v>OM07</c:v>
                </c:pt>
                <c:pt idx="17">
                  <c:v>OM08</c:v>
                </c:pt>
                <c:pt idx="18">
                  <c:v>OM09</c:v>
                </c:pt>
                <c:pt idx="19">
                  <c:v>OM10</c:v>
                </c:pt>
                <c:pt idx="20">
                  <c:v>OM11</c:v>
                </c:pt>
                <c:pt idx="21">
                  <c:v>OM12</c:v>
                </c:pt>
                <c:pt idx="22">
                  <c:v>OM13</c:v>
                </c:pt>
                <c:pt idx="23">
                  <c:v>OM01</c:v>
                </c:pt>
                <c:pt idx="24">
                  <c:v>OM02</c:v>
                </c:pt>
                <c:pt idx="25">
                  <c:v>OM03</c:v>
                </c:pt>
                <c:pt idx="26">
                  <c:v>OM04</c:v>
                </c:pt>
                <c:pt idx="27">
                  <c:v>OM05</c:v>
                </c:pt>
              </c:strCache>
            </c:strRef>
          </c:cat>
          <c:val>
            <c:numRef>
              <c:f>'ONIDA FFR 1'!$B$5:$BH$5</c:f>
            </c:numRef>
          </c:val>
          <c:smooth val="0"/>
          <c:extLst>
            <c:ext xmlns:c16="http://schemas.microsoft.com/office/drawing/2014/chart" uri="{C3380CC4-5D6E-409C-BE32-E72D297353CC}">
              <c16:uniqueId val="{00000001-6F86-4CCA-B798-DDA86D41A821}"/>
            </c:ext>
          </c:extLst>
        </c:ser>
        <c:ser>
          <c:idx val="2"/>
          <c:order val="2"/>
          <c:tx>
            <c:strRef>
              <c:f>'ONIDA FFR 1'!$A$6</c:f>
              <c:strCache>
                <c:ptCount val="1"/>
                <c:pt idx="0">
                  <c:v>PNA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'ONIDA FFR 1'!$B$3:$BH$3</c:f>
              <c:strCache>
                <c:ptCount val="28"/>
                <c:pt idx="0">
                  <c:v>OM04</c:v>
                </c:pt>
                <c:pt idx="1">
                  <c:v>OM05</c:v>
                </c:pt>
                <c:pt idx="2">
                  <c:v>OM06</c:v>
                </c:pt>
                <c:pt idx="3">
                  <c:v>OM07</c:v>
                </c:pt>
                <c:pt idx="4">
                  <c:v>OM08</c:v>
                </c:pt>
                <c:pt idx="5">
                  <c:v>OM09</c:v>
                </c:pt>
                <c:pt idx="6">
                  <c:v>OM10</c:v>
                </c:pt>
                <c:pt idx="7">
                  <c:v>OM11</c:v>
                </c:pt>
                <c:pt idx="8">
                  <c:v>OM12</c:v>
                </c:pt>
                <c:pt idx="9">
                  <c:v>OM13</c:v>
                </c:pt>
                <c:pt idx="10">
                  <c:v>OM1</c:v>
                </c:pt>
                <c:pt idx="11">
                  <c:v>OM2</c:v>
                </c:pt>
                <c:pt idx="12">
                  <c:v>OM03</c:v>
                </c:pt>
                <c:pt idx="13">
                  <c:v>OM04</c:v>
                </c:pt>
                <c:pt idx="14">
                  <c:v>OM05</c:v>
                </c:pt>
                <c:pt idx="15">
                  <c:v>OM06</c:v>
                </c:pt>
                <c:pt idx="16">
                  <c:v>OM07</c:v>
                </c:pt>
                <c:pt idx="17">
                  <c:v>OM08</c:v>
                </c:pt>
                <c:pt idx="18">
                  <c:v>OM09</c:v>
                </c:pt>
                <c:pt idx="19">
                  <c:v>OM10</c:v>
                </c:pt>
                <c:pt idx="20">
                  <c:v>OM11</c:v>
                </c:pt>
                <c:pt idx="21">
                  <c:v>OM12</c:v>
                </c:pt>
                <c:pt idx="22">
                  <c:v>OM13</c:v>
                </c:pt>
                <c:pt idx="23">
                  <c:v>OM01</c:v>
                </c:pt>
                <c:pt idx="24">
                  <c:v>OM02</c:v>
                </c:pt>
                <c:pt idx="25">
                  <c:v>OM03</c:v>
                </c:pt>
                <c:pt idx="26">
                  <c:v>OM04</c:v>
                </c:pt>
                <c:pt idx="27">
                  <c:v>OM05</c:v>
                </c:pt>
              </c:strCache>
            </c:strRef>
          </c:cat>
          <c:val>
            <c:numRef>
              <c:f>'ONIDA FFR 1'!$B$6:$BH$6</c:f>
            </c:numRef>
          </c:val>
          <c:smooth val="0"/>
          <c:extLst>
            <c:ext xmlns:c16="http://schemas.microsoft.com/office/drawing/2014/chart" uri="{C3380CC4-5D6E-409C-BE32-E72D297353CC}">
              <c16:uniqueId val="{00000002-6F86-4CCA-B798-DDA86D41A821}"/>
            </c:ext>
          </c:extLst>
        </c:ser>
        <c:ser>
          <c:idx val="3"/>
          <c:order val="3"/>
          <c:tx>
            <c:strRef>
              <c:f>'ONIDA FFR 1'!$A$7</c:f>
              <c:strCache>
                <c:ptCount val="1"/>
                <c:pt idx="0">
                  <c:v>Actual PNA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'ONIDA FFR 1'!$B$3:$BH$3</c:f>
              <c:strCache>
                <c:ptCount val="28"/>
                <c:pt idx="0">
                  <c:v>OM04</c:v>
                </c:pt>
                <c:pt idx="1">
                  <c:v>OM05</c:v>
                </c:pt>
                <c:pt idx="2">
                  <c:v>OM06</c:v>
                </c:pt>
                <c:pt idx="3">
                  <c:v>OM07</c:v>
                </c:pt>
                <c:pt idx="4">
                  <c:v>OM08</c:v>
                </c:pt>
                <c:pt idx="5">
                  <c:v>OM09</c:v>
                </c:pt>
                <c:pt idx="6">
                  <c:v>OM10</c:v>
                </c:pt>
                <c:pt idx="7">
                  <c:v>OM11</c:v>
                </c:pt>
                <c:pt idx="8">
                  <c:v>OM12</c:v>
                </c:pt>
                <c:pt idx="9">
                  <c:v>OM13</c:v>
                </c:pt>
                <c:pt idx="10">
                  <c:v>OM1</c:v>
                </c:pt>
                <c:pt idx="11">
                  <c:v>OM2</c:v>
                </c:pt>
                <c:pt idx="12">
                  <c:v>OM03</c:v>
                </c:pt>
                <c:pt idx="13">
                  <c:v>OM04</c:v>
                </c:pt>
                <c:pt idx="14">
                  <c:v>OM05</c:v>
                </c:pt>
                <c:pt idx="15">
                  <c:v>OM06</c:v>
                </c:pt>
                <c:pt idx="16">
                  <c:v>OM07</c:v>
                </c:pt>
                <c:pt idx="17">
                  <c:v>OM08</c:v>
                </c:pt>
                <c:pt idx="18">
                  <c:v>OM09</c:v>
                </c:pt>
                <c:pt idx="19">
                  <c:v>OM10</c:v>
                </c:pt>
                <c:pt idx="20">
                  <c:v>OM11</c:v>
                </c:pt>
                <c:pt idx="21">
                  <c:v>OM12</c:v>
                </c:pt>
                <c:pt idx="22">
                  <c:v>OM13</c:v>
                </c:pt>
                <c:pt idx="23">
                  <c:v>OM01</c:v>
                </c:pt>
                <c:pt idx="24">
                  <c:v>OM02</c:v>
                </c:pt>
                <c:pt idx="25">
                  <c:v>OM03</c:v>
                </c:pt>
                <c:pt idx="26">
                  <c:v>OM04</c:v>
                </c:pt>
                <c:pt idx="27">
                  <c:v>OM05</c:v>
                </c:pt>
              </c:strCache>
            </c:strRef>
          </c:cat>
          <c:val>
            <c:numRef>
              <c:f>'ONIDA FFR 1'!$B$7:$BH$7</c:f>
            </c:numRef>
          </c:val>
          <c:smooth val="0"/>
          <c:extLst>
            <c:ext xmlns:c16="http://schemas.microsoft.com/office/drawing/2014/chart" uri="{C3380CC4-5D6E-409C-BE32-E72D297353CC}">
              <c16:uniqueId val="{00000003-6F86-4CCA-B798-DDA86D41A821}"/>
            </c:ext>
          </c:extLst>
        </c:ser>
        <c:ser>
          <c:idx val="4"/>
          <c:order val="4"/>
          <c:tx>
            <c:strRef>
              <c:f>'ONIDA FFR 1'!$A$8</c:f>
              <c:strCache>
                <c:ptCount val="1"/>
                <c:pt idx="0">
                  <c:v>% FFR</c:v>
                </c:pt>
              </c:strCache>
            </c:strRef>
          </c:tx>
          <c:marker>
            <c:symbol val="circle"/>
            <c:size val="6"/>
          </c:marker>
          <c:dLbls>
            <c:dLbl>
              <c:idx val="8"/>
              <c:layout>
                <c:manualLayout>
                  <c:x val="-3.0116304963964786E-2"/>
                  <c:y val="3.25214855817096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6F86-4CCA-B798-DDA86D41A821}"/>
                </c:ext>
              </c:extLst>
            </c:dLbl>
            <c:dLbl>
              <c:idx val="9"/>
              <c:layout>
                <c:manualLayout>
                  <c:x val="-2.5590100637928402E-2"/>
                  <c:y val="3.25214855817096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6F86-4CCA-B798-DDA86D41A821}"/>
                </c:ext>
              </c:extLst>
            </c:dLbl>
            <c:dLbl>
              <c:idx val="10"/>
              <c:layout>
                <c:manualLayout>
                  <c:x val="-3.0116304963964696E-2"/>
                  <c:y val="1.77446335011016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6F86-4CCA-B798-DDA86D41A821}"/>
                </c:ext>
              </c:extLst>
            </c:dLbl>
            <c:dLbl>
              <c:idx val="11"/>
              <c:layout>
                <c:manualLayout>
                  <c:x val="-3.0203143020695038E-2"/>
                  <c:y val="5.31514408701470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6F86-4CCA-B798-DDA86D41A821}"/>
                </c:ext>
              </c:extLst>
            </c:dLbl>
            <c:dLbl>
              <c:idx val="12"/>
              <c:layout>
                <c:manualLayout>
                  <c:x val="-3.0203143020695038E-2"/>
                  <c:y val="4.81383456391005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6F86-4CCA-B798-DDA86D41A821}"/>
                </c:ext>
              </c:extLst>
            </c:dLbl>
            <c:dLbl>
              <c:idx val="13"/>
              <c:layout>
                <c:manualLayout>
                  <c:x val="-1.1220784219834669E-2"/>
                  <c:y val="6.67636093028223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6F86-4CCA-B798-DDA86D41A821}"/>
                </c:ext>
              </c:extLst>
            </c:dLbl>
            <c:dLbl>
              <c:idx val="14"/>
              <c:layout>
                <c:manualLayout>
                  <c:x val="-5.6949165800087099E-3"/>
                  <c:y val="3.78276506761373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6F86-4CCA-B798-DDA86D41A821}"/>
                </c:ext>
              </c:extLst>
            </c:dLbl>
            <c:dLbl>
              <c:idx val="15"/>
              <c:layout>
                <c:manualLayout>
                  <c:x val="-1.6122431572166741E-2"/>
                  <c:y val="1.90844343664148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6F86-4CCA-B798-DDA86D41A821}"/>
                </c:ext>
              </c:extLst>
            </c:dLbl>
            <c:dLbl>
              <c:idx val="16"/>
              <c:layout>
                <c:manualLayout>
                  <c:x val="-6.3191368675025537E-3"/>
                  <c:y val="2.96801310143854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6F86-4CCA-B798-DDA86D41A821}"/>
                </c:ext>
              </c:extLst>
            </c:dLbl>
            <c:dLbl>
              <c:idx val="17"/>
              <c:layout>
                <c:manualLayout>
                  <c:x val="-7.9531479704412836E-3"/>
                  <c:y val="4.55730502808584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6F86-4CCA-B798-DDA86D41A821}"/>
                </c:ext>
              </c:extLst>
            </c:dLbl>
            <c:dLbl>
              <c:idx val="18"/>
              <c:layout>
                <c:manualLayout>
                  <c:x val="-4.6852544167253129E-3"/>
                  <c:y val="3.49777707698764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6F86-4CCA-B798-DDA86D41A821}"/>
                </c:ext>
              </c:extLst>
            </c:dLbl>
            <c:dLbl>
              <c:idx val="19"/>
              <c:layout>
                <c:manualLayout>
                  <c:x val="-1.2866883200577328E-2"/>
                  <c:y val="2.97259368846894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6F86-4CCA-B798-DDA86D41A821}"/>
                </c:ext>
              </c:extLst>
            </c:dLbl>
            <c:dLbl>
              <c:idx val="20"/>
              <c:layout>
                <c:manualLayout>
                  <c:x val="-2.4333097628922041E-2"/>
                  <c:y val="2.40990579631571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6F86-4CCA-B798-DDA86D41A821}"/>
                </c:ext>
              </c:extLst>
            </c:dLbl>
            <c:dLbl>
              <c:idx val="21"/>
              <c:layout>
                <c:manualLayout>
                  <c:x val="-2.2885854155491051E-2"/>
                  <c:y val="1.908478331085484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6F86-4CCA-B798-DDA86D41A821}"/>
                </c:ext>
              </c:extLst>
            </c:dLbl>
            <c:dLbl>
              <c:idx val="22"/>
              <c:layout>
                <c:manualLayout>
                  <c:x val="-2.6728843891290553E-3"/>
                  <c:y val="3.58044107301983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2-6F86-4CCA-B798-DDA86D41A821}"/>
                </c:ext>
              </c:extLst>
            </c:dLbl>
            <c:dLbl>
              <c:idx val="25"/>
              <c:layout>
                <c:manualLayout>
                  <c:x val="-4.1041025248040293E-3"/>
                  <c:y val="-6.5814968269902194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3-6F86-4CCA-B798-DDA86D41A821}"/>
                </c:ext>
              </c:extLst>
            </c:dLbl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'ONIDA FFR 1'!$B$3:$BH$3</c:f>
              <c:strCache>
                <c:ptCount val="28"/>
                <c:pt idx="0">
                  <c:v>OM04</c:v>
                </c:pt>
                <c:pt idx="1">
                  <c:v>OM05</c:v>
                </c:pt>
                <c:pt idx="2">
                  <c:v>OM06</c:v>
                </c:pt>
                <c:pt idx="3">
                  <c:v>OM07</c:v>
                </c:pt>
                <c:pt idx="4">
                  <c:v>OM08</c:v>
                </c:pt>
                <c:pt idx="5">
                  <c:v>OM09</c:v>
                </c:pt>
                <c:pt idx="6">
                  <c:v>OM10</c:v>
                </c:pt>
                <c:pt idx="7">
                  <c:v>OM11</c:v>
                </c:pt>
                <c:pt idx="8">
                  <c:v>OM12</c:v>
                </c:pt>
                <c:pt idx="9">
                  <c:v>OM13</c:v>
                </c:pt>
                <c:pt idx="10">
                  <c:v>OM1</c:v>
                </c:pt>
                <c:pt idx="11">
                  <c:v>OM2</c:v>
                </c:pt>
                <c:pt idx="12">
                  <c:v>OM03</c:v>
                </c:pt>
                <c:pt idx="13">
                  <c:v>OM04</c:v>
                </c:pt>
                <c:pt idx="14">
                  <c:v>OM05</c:v>
                </c:pt>
                <c:pt idx="15">
                  <c:v>OM06</c:v>
                </c:pt>
                <c:pt idx="16">
                  <c:v>OM07</c:v>
                </c:pt>
                <c:pt idx="17">
                  <c:v>OM08</c:v>
                </c:pt>
                <c:pt idx="18">
                  <c:v>OM09</c:v>
                </c:pt>
                <c:pt idx="19">
                  <c:v>OM10</c:v>
                </c:pt>
                <c:pt idx="20">
                  <c:v>OM11</c:v>
                </c:pt>
                <c:pt idx="21">
                  <c:v>OM12</c:v>
                </c:pt>
                <c:pt idx="22">
                  <c:v>OM13</c:v>
                </c:pt>
                <c:pt idx="23">
                  <c:v>OM01</c:v>
                </c:pt>
                <c:pt idx="24">
                  <c:v>OM02</c:v>
                </c:pt>
                <c:pt idx="25">
                  <c:v>OM03</c:v>
                </c:pt>
                <c:pt idx="26">
                  <c:v>OM04</c:v>
                </c:pt>
                <c:pt idx="27">
                  <c:v>OM05</c:v>
                </c:pt>
              </c:strCache>
            </c:strRef>
          </c:cat>
          <c:val>
            <c:numRef>
              <c:f>'ONIDA FFR 1'!$B$8:$BH$8</c:f>
              <c:numCache>
                <c:formatCode>0.00</c:formatCode>
                <c:ptCount val="29"/>
                <c:pt idx="0">
                  <c:v>0.31114798790967879</c:v>
                </c:pt>
                <c:pt idx="1">
                  <c:v>0.22012625546584691</c:v>
                </c:pt>
                <c:pt idx="2" formatCode="General">
                  <c:v>0.28000000000000008</c:v>
                </c:pt>
                <c:pt idx="3">
                  <c:v>0.29633683881308887</c:v>
                </c:pt>
                <c:pt idx="4">
                  <c:v>0.20644001432130007</c:v>
                </c:pt>
                <c:pt idx="5">
                  <c:v>0.24920277834586921</c:v>
                </c:pt>
                <c:pt idx="6">
                  <c:v>0.12220173031652511</c:v>
                </c:pt>
                <c:pt idx="7" formatCode="General">
                  <c:v>0.1</c:v>
                </c:pt>
                <c:pt idx="8" formatCode="General">
                  <c:v>0.13</c:v>
                </c:pt>
                <c:pt idx="9">
                  <c:v>0.17</c:v>
                </c:pt>
                <c:pt idx="10">
                  <c:v>0.1498777313244459</c:v>
                </c:pt>
                <c:pt idx="11" formatCode="General">
                  <c:v>0.31000000000000028</c:v>
                </c:pt>
                <c:pt idx="12" formatCode="General">
                  <c:v>0.34000000000000041</c:v>
                </c:pt>
                <c:pt idx="13" formatCode="General">
                  <c:v>0.34000000000000041</c:v>
                </c:pt>
                <c:pt idx="14" formatCode="General">
                  <c:v>0.27</c:v>
                </c:pt>
                <c:pt idx="15" formatCode="General">
                  <c:v>0.22000000000000014</c:v>
                </c:pt>
                <c:pt idx="16" formatCode="General">
                  <c:v>0.27</c:v>
                </c:pt>
                <c:pt idx="17" formatCode="General">
                  <c:v>0.22000000000000014</c:v>
                </c:pt>
                <c:pt idx="18">
                  <c:v>0.19000000000000014</c:v>
                </c:pt>
                <c:pt idx="19">
                  <c:v>0.15000000000000013</c:v>
                </c:pt>
                <c:pt idx="20">
                  <c:v>0.13</c:v>
                </c:pt>
                <c:pt idx="21" formatCode="General">
                  <c:v>0.12000000000000002</c:v>
                </c:pt>
                <c:pt idx="22" formatCode="General">
                  <c:v>0.13</c:v>
                </c:pt>
                <c:pt idx="25" formatCode="General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6F86-4CCA-B798-DDA86D41A821}"/>
            </c:ext>
          </c:extLst>
        </c:ser>
        <c:ser>
          <c:idx val="5"/>
          <c:order val="5"/>
          <c:tx>
            <c:strRef>
              <c:f>'ONIDA FFR 1'!$A$9</c:f>
              <c:strCache>
                <c:ptCount val="1"/>
                <c:pt idx="0">
                  <c:v>% FFR with Gas Charging </c:v>
                </c:pt>
              </c:strCache>
            </c:strRef>
          </c:tx>
          <c:marker>
            <c:symbol val="circle"/>
            <c:size val="6"/>
          </c:marker>
          <c:dLbls>
            <c:dLbl>
              <c:idx val="9"/>
              <c:layout>
                <c:manualLayout>
                  <c:x val="-2.9193491178385614E-2"/>
                  <c:y val="-2.96801310143854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5-6F86-4CCA-B798-DDA86D41A821}"/>
                </c:ext>
              </c:extLst>
            </c:dLbl>
            <c:dLbl>
              <c:idx val="10"/>
              <c:layout>
                <c:manualLayout>
                  <c:x val="-2.9193491178385614E-2"/>
                  <c:y val="-5.61683297918403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6-6F86-4CCA-B798-DDA86D41A821}"/>
                </c:ext>
              </c:extLst>
            </c:dLbl>
            <c:dLbl>
              <c:idx val="11"/>
              <c:layout>
                <c:manualLayout>
                  <c:x val="-2.9193491178385614E-2"/>
                  <c:y val="-5.087069003634942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7-6F86-4CCA-B798-DDA86D41A821}"/>
                </c:ext>
              </c:extLst>
            </c:dLbl>
            <c:dLbl>
              <c:idx val="12"/>
              <c:layout>
                <c:manualLayout>
                  <c:x val="-2.5219893437539612E-2"/>
                  <c:y val="-2.96801310143854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8-6F86-4CCA-B798-DDA86D41A821}"/>
                </c:ext>
              </c:extLst>
            </c:dLbl>
            <c:dLbl>
              <c:idx val="13"/>
              <c:layout>
                <c:manualLayout>
                  <c:x val="-7.469544495443607E-3"/>
                  <c:y val="-1.90848515034034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9-6F86-4CCA-B798-DDA86D41A821}"/>
                </c:ext>
              </c:extLst>
            </c:dLbl>
            <c:dLbl>
              <c:idx val="14"/>
              <c:layout>
                <c:manualLayout>
                  <c:x val="-4.6852544167250727E-3"/>
                  <c:y val="-3.191932236930478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A-6F86-4CCA-B798-DDA86D41A821}"/>
                </c:ext>
              </c:extLst>
            </c:dLbl>
            <c:dLbl>
              <c:idx val="15"/>
              <c:layout>
                <c:manualLayout>
                  <c:x val="-1.7756314022944083E-2"/>
                  <c:y val="-2.43824912588943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B-6F86-4CCA-B798-DDA86D41A821}"/>
                </c:ext>
              </c:extLst>
            </c:dLbl>
            <c:dLbl>
              <c:idx val="16"/>
              <c:layout>
                <c:manualLayout>
                  <c:x val="-4.6852544167251924E-3"/>
                  <c:y val="2.1057075185605171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C-6F86-4CCA-B798-DDA86D41A821}"/>
                </c:ext>
              </c:extLst>
            </c:dLbl>
            <c:dLbl>
              <c:idx val="17"/>
              <c:layout>
                <c:manualLayout>
                  <c:x val="-6.3192655196639205E-3"/>
                  <c:y val="7.4033472740515013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D-6F86-4CCA-B798-DDA86D41A821}"/>
                </c:ext>
              </c:extLst>
            </c:dLbl>
            <c:dLbl>
              <c:idx val="18"/>
              <c:layout>
                <c:manualLayout>
                  <c:x val="-1.2869847652927088E-2"/>
                  <c:y val="-1.364816286498964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E-6F86-4CCA-B798-DDA86D41A821}"/>
                </c:ext>
              </c:extLst>
            </c:dLbl>
            <c:dLbl>
              <c:idx val="19"/>
              <c:layout>
                <c:manualLayout>
                  <c:x val="-7.9826093154198776E-3"/>
                  <c:y val="-1.366624202121224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F-6F86-4CCA-B798-DDA86D41A821}"/>
                </c:ext>
              </c:extLst>
            </c:dLbl>
            <c:dLbl>
              <c:idx val="20"/>
              <c:layout>
                <c:manualLayout>
                  <c:x val="-1.7800825096533659E-2"/>
                  <c:y val="-1.892050715494744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0-6F86-4CCA-B798-DDA86D41A821}"/>
                </c:ext>
              </c:extLst>
            </c:dLbl>
            <c:dLbl>
              <c:idx val="21"/>
              <c:layout>
                <c:manualLayout>
                  <c:x val="-1.1445237311744001E-2"/>
                  <c:y val="-1.81944196709177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1-6F86-4CCA-B798-DDA86D41A821}"/>
                </c:ext>
              </c:extLst>
            </c:dLbl>
            <c:dLbl>
              <c:idx val="22"/>
              <c:layout>
                <c:manualLayout>
                  <c:x val="-2.6728843891290553E-3"/>
                  <c:y val="-2.8375937412739903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2-6F86-4CCA-B798-DDA86D41A821}"/>
                </c:ext>
              </c:extLst>
            </c:dLbl>
            <c:dLbl>
              <c:idx val="25"/>
              <c:layout>
                <c:manualLayout>
                  <c:x val="-1.2416662534541849E-3"/>
                  <c:y val="-7.5471390254059625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3-6F86-4CCA-B798-DDA86D41A821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'ONIDA FFR 1'!$B$3:$BH$3</c:f>
              <c:strCache>
                <c:ptCount val="28"/>
                <c:pt idx="0">
                  <c:v>OM04</c:v>
                </c:pt>
                <c:pt idx="1">
                  <c:v>OM05</c:v>
                </c:pt>
                <c:pt idx="2">
                  <c:v>OM06</c:v>
                </c:pt>
                <c:pt idx="3">
                  <c:v>OM07</c:v>
                </c:pt>
                <c:pt idx="4">
                  <c:v>OM08</c:v>
                </c:pt>
                <c:pt idx="5">
                  <c:v>OM09</c:v>
                </c:pt>
                <c:pt idx="6">
                  <c:v>OM10</c:v>
                </c:pt>
                <c:pt idx="7">
                  <c:v>OM11</c:v>
                </c:pt>
                <c:pt idx="8">
                  <c:v>OM12</c:v>
                </c:pt>
                <c:pt idx="9">
                  <c:v>OM13</c:v>
                </c:pt>
                <c:pt idx="10">
                  <c:v>OM1</c:v>
                </c:pt>
                <c:pt idx="11">
                  <c:v>OM2</c:v>
                </c:pt>
                <c:pt idx="12">
                  <c:v>OM03</c:v>
                </c:pt>
                <c:pt idx="13">
                  <c:v>OM04</c:v>
                </c:pt>
                <c:pt idx="14">
                  <c:v>OM05</c:v>
                </c:pt>
                <c:pt idx="15">
                  <c:v>OM06</c:v>
                </c:pt>
                <c:pt idx="16">
                  <c:v>OM07</c:v>
                </c:pt>
                <c:pt idx="17">
                  <c:v>OM08</c:v>
                </c:pt>
                <c:pt idx="18">
                  <c:v>OM09</c:v>
                </c:pt>
                <c:pt idx="19">
                  <c:v>OM10</c:v>
                </c:pt>
                <c:pt idx="20">
                  <c:v>OM11</c:v>
                </c:pt>
                <c:pt idx="21">
                  <c:v>OM12</c:v>
                </c:pt>
                <c:pt idx="22">
                  <c:v>OM13</c:v>
                </c:pt>
                <c:pt idx="23">
                  <c:v>OM01</c:v>
                </c:pt>
                <c:pt idx="24">
                  <c:v>OM02</c:v>
                </c:pt>
                <c:pt idx="25">
                  <c:v>OM03</c:v>
                </c:pt>
                <c:pt idx="26">
                  <c:v>OM04</c:v>
                </c:pt>
                <c:pt idx="27">
                  <c:v>OM05</c:v>
                </c:pt>
              </c:strCache>
            </c:strRef>
          </c:cat>
          <c:val>
            <c:numRef>
              <c:f>'ONIDA FFR 1'!$B$9:$BH$9</c:f>
              <c:numCache>
                <c:formatCode>General</c:formatCode>
                <c:ptCount val="29"/>
                <c:pt idx="5" formatCode="0.00">
                  <c:v>0.30525446709235704</c:v>
                </c:pt>
                <c:pt idx="6" formatCode="0.00">
                  <c:v>0.15668810819726237</c:v>
                </c:pt>
                <c:pt idx="7" formatCode="0.00">
                  <c:v>0.13658092419758708</c:v>
                </c:pt>
                <c:pt idx="8">
                  <c:v>0.15000000000000013</c:v>
                </c:pt>
                <c:pt idx="9" formatCode="0.00">
                  <c:v>0.27</c:v>
                </c:pt>
                <c:pt idx="10" formatCode="0.00">
                  <c:v>0.28111038602479821</c:v>
                </c:pt>
                <c:pt idx="11">
                  <c:v>0.45</c:v>
                </c:pt>
                <c:pt idx="12">
                  <c:v>0.45</c:v>
                </c:pt>
                <c:pt idx="13">
                  <c:v>0.42000000000000026</c:v>
                </c:pt>
                <c:pt idx="14">
                  <c:v>0.34000000000000041</c:v>
                </c:pt>
                <c:pt idx="15">
                  <c:v>0.28000000000000008</c:v>
                </c:pt>
                <c:pt idx="16">
                  <c:v>0.3300000000000004</c:v>
                </c:pt>
                <c:pt idx="17">
                  <c:v>0.27</c:v>
                </c:pt>
                <c:pt idx="18" formatCode="0.00">
                  <c:v>0.24000000000000013</c:v>
                </c:pt>
                <c:pt idx="19" formatCode="0.00">
                  <c:v>0.19000000000000014</c:v>
                </c:pt>
                <c:pt idx="20" formatCode="0.00">
                  <c:v>0.17</c:v>
                </c:pt>
                <c:pt idx="21">
                  <c:v>0.18000000000000013</c:v>
                </c:pt>
                <c:pt idx="22">
                  <c:v>0.19000000000000014</c:v>
                </c:pt>
                <c:pt idx="25">
                  <c:v>0.3300000000000004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4-6F86-4CCA-B798-DDA86D41A821}"/>
            </c:ext>
          </c:extLst>
        </c:ser>
        <c:ser>
          <c:idx val="6"/>
          <c:order val="6"/>
          <c:tx>
            <c:strRef>
              <c:f>'ONIDA FFR 1'!$A$10</c:f>
              <c:strCache>
                <c:ptCount val="1"/>
                <c:pt idx="0">
                  <c:v>%FFR with  Gas Charging +PNA</c:v>
                </c:pt>
              </c:strCache>
            </c:strRef>
          </c:tx>
          <c:marker>
            <c:symbol val="circle"/>
            <c:size val="6"/>
          </c:marker>
          <c:dLbls>
            <c:dLbl>
              <c:idx val="10"/>
              <c:layout>
                <c:manualLayout>
                  <c:x val="-2.9193491178385614E-2"/>
                  <c:y val="-4.02754105253673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5-6F86-4CCA-B798-DDA86D41A821}"/>
                </c:ext>
              </c:extLst>
            </c:dLbl>
            <c:dLbl>
              <c:idx val="12"/>
              <c:layout>
                <c:manualLayout>
                  <c:x val="-1.0369750171654146E-2"/>
                  <c:y val="-5.087069003634947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6-6F86-4CCA-B798-DDA86D41A821}"/>
                </c:ext>
              </c:extLst>
            </c:dLbl>
            <c:dLbl>
              <c:idx val="13"/>
              <c:layout>
                <c:manualLayout>
                  <c:x val="1.8501467342228965E-3"/>
                  <c:y val="1.270098702954248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7-6F86-4CCA-B798-DDA86D41A821}"/>
                </c:ext>
              </c:extLst>
            </c:dLbl>
            <c:dLbl>
              <c:idx val="14"/>
              <c:layout>
                <c:manualLayout>
                  <c:x val="-6.8705446155281494E-3"/>
                  <c:y val="-5.616874692882897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8-6F86-4CCA-B798-DDA86D41A821}"/>
                </c:ext>
              </c:extLst>
            </c:dLbl>
            <c:dLbl>
              <c:idx val="15"/>
              <c:layout>
                <c:manualLayout>
                  <c:x val="-1.6122431572166741E-2"/>
                  <c:y val="-5.087069003634942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9-6F86-4CCA-B798-DDA86D41A821}"/>
                </c:ext>
              </c:extLst>
            </c:dLbl>
            <c:dLbl>
              <c:idx val="16"/>
              <c:layout>
                <c:manualLayout>
                  <c:x val="-1.4174895151704699E-3"/>
                  <c:y val="-3.191932236930478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A-6F86-4CCA-B798-DDA86D41A821}"/>
                </c:ext>
              </c:extLst>
            </c:dLbl>
            <c:dLbl>
              <c:idx val="17"/>
              <c:layout>
                <c:manualLayout>
                  <c:x val="-7.9530193182800451E-3"/>
                  <c:y val="-6.67636093028223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B-6F86-4CCA-B798-DDA86D41A821}"/>
                </c:ext>
              </c:extLst>
            </c:dLbl>
            <c:dLbl>
              <c:idx val="18"/>
              <c:layout>
                <c:manualLayout>
                  <c:x val="-1.4488549121389483E-2"/>
                  <c:y val="-7.206124905831337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C-6F86-4CCA-B798-DDA86D41A821}"/>
                </c:ext>
              </c:extLst>
            </c:dLbl>
            <c:dLbl>
              <c:idx val="19"/>
              <c:layout>
                <c:manualLayout>
                  <c:x val="-9.6019900497512529E-3"/>
                  <c:y val="2.1521657692762548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D-6F86-4CCA-B798-DDA86D41A821}"/>
                </c:ext>
              </c:extLst>
            </c:dLbl>
            <c:dLbl>
              <c:idx val="21"/>
              <c:layout>
                <c:manualLayout>
                  <c:x val="-2.1498136035593401E-2"/>
                  <c:y val="-8.90226432712280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E-6F86-4CCA-B798-DDA86D41A821}"/>
                </c:ext>
              </c:extLst>
            </c:dLbl>
            <c:dLbl>
              <c:idx val="22"/>
              <c:layout>
                <c:manualLayout>
                  <c:x val="-4.1041025248040293E-3"/>
                  <c:y val="-1.22566843095381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F-6F86-4CCA-B798-DDA86D41A821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'ONIDA FFR 1'!$B$3:$BH$3</c:f>
              <c:strCache>
                <c:ptCount val="28"/>
                <c:pt idx="0">
                  <c:v>OM04</c:v>
                </c:pt>
                <c:pt idx="1">
                  <c:v>OM05</c:v>
                </c:pt>
                <c:pt idx="2">
                  <c:v>OM06</c:v>
                </c:pt>
                <c:pt idx="3">
                  <c:v>OM07</c:v>
                </c:pt>
                <c:pt idx="4">
                  <c:v>OM08</c:v>
                </c:pt>
                <c:pt idx="5">
                  <c:v>OM09</c:v>
                </c:pt>
                <c:pt idx="6">
                  <c:v>OM10</c:v>
                </c:pt>
                <c:pt idx="7">
                  <c:v>OM11</c:v>
                </c:pt>
                <c:pt idx="8">
                  <c:v>OM12</c:v>
                </c:pt>
                <c:pt idx="9">
                  <c:v>OM13</c:v>
                </c:pt>
                <c:pt idx="10">
                  <c:v>OM1</c:v>
                </c:pt>
                <c:pt idx="11">
                  <c:v>OM2</c:v>
                </c:pt>
                <c:pt idx="12">
                  <c:v>OM03</c:v>
                </c:pt>
                <c:pt idx="13">
                  <c:v>OM04</c:v>
                </c:pt>
                <c:pt idx="14">
                  <c:v>OM05</c:v>
                </c:pt>
                <c:pt idx="15">
                  <c:v>OM06</c:v>
                </c:pt>
                <c:pt idx="16">
                  <c:v>OM07</c:v>
                </c:pt>
                <c:pt idx="17">
                  <c:v>OM08</c:v>
                </c:pt>
                <c:pt idx="18">
                  <c:v>OM09</c:v>
                </c:pt>
                <c:pt idx="19">
                  <c:v>OM10</c:v>
                </c:pt>
                <c:pt idx="20">
                  <c:v>OM11</c:v>
                </c:pt>
                <c:pt idx="21">
                  <c:v>OM12</c:v>
                </c:pt>
                <c:pt idx="22">
                  <c:v>OM13</c:v>
                </c:pt>
                <c:pt idx="23">
                  <c:v>OM01</c:v>
                </c:pt>
                <c:pt idx="24">
                  <c:v>OM02</c:v>
                </c:pt>
                <c:pt idx="25">
                  <c:v>OM03</c:v>
                </c:pt>
                <c:pt idx="26">
                  <c:v>OM04</c:v>
                </c:pt>
                <c:pt idx="27">
                  <c:v>OM05</c:v>
                </c:pt>
              </c:strCache>
            </c:strRef>
          </c:cat>
          <c:val>
            <c:numRef>
              <c:f>'ONIDA FFR 1'!$B$10:$BH$10</c:f>
              <c:numCache>
                <c:formatCode>0.00</c:formatCode>
                <c:ptCount val="29"/>
                <c:pt idx="0">
                  <c:v>0.92529484975997167</c:v>
                </c:pt>
                <c:pt idx="1">
                  <c:v>0.74245974301192408</c:v>
                </c:pt>
                <c:pt idx="2" formatCode="General">
                  <c:v>0.5</c:v>
                </c:pt>
                <c:pt idx="3">
                  <c:v>0.69901090738496463</c:v>
                </c:pt>
                <c:pt idx="4">
                  <c:v>0.64445849489232354</c:v>
                </c:pt>
                <c:pt idx="5">
                  <c:v>0.60899402367805233</c:v>
                </c:pt>
                <c:pt idx="6">
                  <c:v>0.43257913124315917</c:v>
                </c:pt>
                <c:pt idx="7" formatCode="General">
                  <c:v>0.36000000000000026</c:v>
                </c:pt>
                <c:pt idx="8" formatCode="General">
                  <c:v>0.35000000000000026</c:v>
                </c:pt>
                <c:pt idx="9">
                  <c:v>0.48000000000000026</c:v>
                </c:pt>
                <c:pt idx="10">
                  <c:v>0.52</c:v>
                </c:pt>
                <c:pt idx="11" formatCode="General">
                  <c:v>0.97</c:v>
                </c:pt>
                <c:pt idx="12" formatCode="General">
                  <c:v>0.89000000000000068</c:v>
                </c:pt>
                <c:pt idx="13" formatCode="General">
                  <c:v>0.64000000000000068</c:v>
                </c:pt>
                <c:pt idx="14" formatCode="General">
                  <c:v>0.46</c:v>
                </c:pt>
                <c:pt idx="15" formatCode="General">
                  <c:v>0.43000000000000027</c:v>
                </c:pt>
                <c:pt idx="16" formatCode="General">
                  <c:v>0.42000000000000026</c:v>
                </c:pt>
                <c:pt idx="17" formatCode="General">
                  <c:v>0.3300000000000004</c:v>
                </c:pt>
                <c:pt idx="18">
                  <c:v>0.36000000000000026</c:v>
                </c:pt>
                <c:pt idx="19">
                  <c:v>0.32000000000000034</c:v>
                </c:pt>
                <c:pt idx="20">
                  <c:v>0.25</c:v>
                </c:pt>
                <c:pt idx="21" formatCode="General">
                  <c:v>0.29000000000000026</c:v>
                </c:pt>
                <c:pt idx="22" formatCode="General">
                  <c:v>0.31000000000000028</c:v>
                </c:pt>
                <c:pt idx="25" formatCode="General">
                  <c:v>0.72000000000000053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0-6F86-4CCA-B798-DDA86D41A821}"/>
            </c:ext>
          </c:extLst>
        </c:ser>
        <c:ser>
          <c:idx val="7"/>
          <c:order val="7"/>
          <c:tx>
            <c:strRef>
              <c:f>'ONIDA FFR 1'!$A$11</c:f>
              <c:strCache>
                <c:ptCount val="1"/>
                <c:pt idx="0">
                  <c:v>%FFR with  Gas Charging +PNA+ Replacement </c:v>
                </c:pt>
              </c:strCache>
            </c:strRef>
          </c:tx>
          <c:spPr>
            <a:ln>
              <a:solidFill>
                <a:srgbClr val="31140D"/>
              </a:solidFill>
            </a:ln>
          </c:spPr>
          <c:marker>
            <c:symbol val="circle"/>
            <c:size val="6"/>
            <c:spPr>
              <a:solidFill>
                <a:srgbClr val="002060"/>
              </a:solidFill>
            </c:spPr>
          </c:marker>
          <c:dLbls>
            <c:dLbl>
              <c:idx val="10"/>
              <c:layout>
                <c:manualLayout>
                  <c:x val="-2.9409884113992511E-2"/>
                  <c:y val="-6.35716770658918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1-6F86-4CCA-B798-DDA86D41A821}"/>
                </c:ext>
              </c:extLst>
            </c:dLbl>
            <c:dLbl>
              <c:idx val="11"/>
              <c:layout>
                <c:manualLayout>
                  <c:x val="-2.2874354310883086E-2"/>
                  <c:y val="-2.11905590219639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2-6F86-4CCA-B798-DDA86D41A821}"/>
                </c:ext>
              </c:extLst>
            </c:dLbl>
            <c:dLbl>
              <c:idx val="12"/>
              <c:layout>
                <c:manualLayout>
                  <c:x val="-2.4807867645743983E-2"/>
                  <c:y val="3.70834782884369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3-6F86-4CCA-B798-DDA86D41A821}"/>
                </c:ext>
              </c:extLst>
            </c:dLbl>
            <c:dLbl>
              <c:idx val="13"/>
              <c:layout>
                <c:manualLayout>
                  <c:x val="1.0347493347718385E-3"/>
                  <c:y val="-3.17858385329459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4-6F86-4CCA-B798-DDA86D41A821}"/>
                </c:ext>
              </c:extLst>
            </c:dLbl>
            <c:dLbl>
              <c:idx val="14"/>
              <c:layout>
                <c:manualLayout>
                  <c:x val="-5.6461574108082353E-3"/>
                  <c:y val="-5.297639755490988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5-6F86-4CCA-B798-DDA86D41A821}"/>
                </c:ext>
              </c:extLst>
            </c:dLbl>
            <c:dLbl>
              <c:idx val="15"/>
              <c:layout>
                <c:manualLayout>
                  <c:x val="-1.6338824507773635E-3"/>
                  <c:y val="1.58929192664729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6-6F86-4CCA-B798-DDA86D41A821}"/>
                </c:ext>
              </c:extLst>
            </c:dLbl>
            <c:dLbl>
              <c:idx val="16"/>
              <c:layout>
                <c:manualLayout>
                  <c:x val="-1.1437177155441529E-2"/>
                  <c:y val="-4.23811180439279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7-6F86-4CCA-B798-DDA86D41A821}"/>
                </c:ext>
              </c:extLst>
            </c:dLbl>
            <c:dLbl>
              <c:idx val="17"/>
              <c:layout>
                <c:manualLayout>
                  <c:x val="-4.901647352332097E-3"/>
                  <c:y val="-2.11905590219639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8-6F86-4CCA-B798-DDA86D41A821}"/>
                </c:ext>
              </c:extLst>
            </c:dLbl>
            <c:dLbl>
              <c:idx val="18"/>
              <c:layout>
                <c:manualLayout>
                  <c:x val="-9.8213595236254069E-3"/>
                  <c:y val="-2.62560089047151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9-6F86-4CCA-B798-DDA86D41A821}"/>
                </c:ext>
              </c:extLst>
            </c:dLbl>
            <c:dLbl>
              <c:idx val="19"/>
              <c:layout>
                <c:manualLayout>
                  <c:x val="-4.9257598020260194E-3"/>
                  <c:y val="-5.70201952123925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A-6F86-4CCA-B798-DDA86D41A821}"/>
                </c:ext>
              </c:extLst>
            </c:dLbl>
            <c:dLbl>
              <c:idx val="20"/>
              <c:layout>
                <c:manualLayout>
                  <c:x val="-4.9099716110854062E-3"/>
                  <c:y val="-3.14163453225309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B-6F86-4CCA-B798-DDA86D41A821}"/>
                </c:ext>
              </c:extLst>
            </c:dLbl>
            <c:dLbl>
              <c:idx val="21"/>
              <c:layout>
                <c:manualLayout>
                  <c:x val="-1.3083700341238496E-2"/>
                  <c:y val="-4.76787689619457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C-6F86-4CCA-B798-DDA86D41A821}"/>
                </c:ext>
              </c:extLst>
            </c:dLbl>
            <c:dLbl>
              <c:idx val="22"/>
              <c:layout>
                <c:manualLayout>
                  <c:x val="-2.8624362713498409E-3"/>
                  <c:y val="-6.59336339778488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D-6F86-4CCA-B798-DDA86D41A82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'ONIDA FFR 1'!$B$3:$BH$3</c:f>
              <c:strCache>
                <c:ptCount val="28"/>
                <c:pt idx="0">
                  <c:v>OM04</c:v>
                </c:pt>
                <c:pt idx="1">
                  <c:v>OM05</c:v>
                </c:pt>
                <c:pt idx="2">
                  <c:v>OM06</c:v>
                </c:pt>
                <c:pt idx="3">
                  <c:v>OM07</c:v>
                </c:pt>
                <c:pt idx="4">
                  <c:v>OM08</c:v>
                </c:pt>
                <c:pt idx="5">
                  <c:v>OM09</c:v>
                </c:pt>
                <c:pt idx="6">
                  <c:v>OM10</c:v>
                </c:pt>
                <c:pt idx="7">
                  <c:v>OM11</c:v>
                </c:pt>
                <c:pt idx="8">
                  <c:v>OM12</c:v>
                </c:pt>
                <c:pt idx="9">
                  <c:v>OM13</c:v>
                </c:pt>
                <c:pt idx="10">
                  <c:v>OM1</c:v>
                </c:pt>
                <c:pt idx="11">
                  <c:v>OM2</c:v>
                </c:pt>
                <c:pt idx="12">
                  <c:v>OM03</c:v>
                </c:pt>
                <c:pt idx="13">
                  <c:v>OM04</c:v>
                </c:pt>
                <c:pt idx="14">
                  <c:v>OM05</c:v>
                </c:pt>
                <c:pt idx="15">
                  <c:v>OM06</c:v>
                </c:pt>
                <c:pt idx="16">
                  <c:v>OM07</c:v>
                </c:pt>
                <c:pt idx="17">
                  <c:v>OM08</c:v>
                </c:pt>
                <c:pt idx="18">
                  <c:v>OM09</c:v>
                </c:pt>
                <c:pt idx="19">
                  <c:v>OM10</c:v>
                </c:pt>
                <c:pt idx="20">
                  <c:v>OM11</c:v>
                </c:pt>
                <c:pt idx="21">
                  <c:v>OM12</c:v>
                </c:pt>
                <c:pt idx="22">
                  <c:v>OM13</c:v>
                </c:pt>
                <c:pt idx="23">
                  <c:v>OM01</c:v>
                </c:pt>
                <c:pt idx="24">
                  <c:v>OM02</c:v>
                </c:pt>
                <c:pt idx="25">
                  <c:v>OM03</c:v>
                </c:pt>
                <c:pt idx="26">
                  <c:v>OM04</c:v>
                </c:pt>
                <c:pt idx="27">
                  <c:v>OM05</c:v>
                </c:pt>
              </c:strCache>
            </c:strRef>
          </c:cat>
          <c:val>
            <c:numRef>
              <c:f>'ONIDA FFR 1'!$B$11:$BH$11</c:f>
              <c:numCache>
                <c:formatCode>General</c:formatCode>
                <c:ptCount val="29"/>
                <c:pt idx="10" formatCode="0.00">
                  <c:v>0.66046598349193597</c:v>
                </c:pt>
                <c:pt idx="11" formatCode="0.00">
                  <c:v>0.96546859114894856</c:v>
                </c:pt>
                <c:pt idx="12" formatCode="0.00">
                  <c:v>0.89367159797809492</c:v>
                </c:pt>
                <c:pt idx="13">
                  <c:v>0.66000000000000081</c:v>
                </c:pt>
                <c:pt idx="14">
                  <c:v>0.46</c:v>
                </c:pt>
                <c:pt idx="15">
                  <c:v>0.43000000000000027</c:v>
                </c:pt>
                <c:pt idx="16">
                  <c:v>0.43000000000000027</c:v>
                </c:pt>
                <c:pt idx="17">
                  <c:v>0.3300000000000004</c:v>
                </c:pt>
                <c:pt idx="18" formatCode="0.00">
                  <c:v>0.36000000000000026</c:v>
                </c:pt>
                <c:pt idx="19" formatCode="0.00">
                  <c:v>0.32000000000000034</c:v>
                </c:pt>
                <c:pt idx="20" formatCode="0.00">
                  <c:v>0.26</c:v>
                </c:pt>
                <c:pt idx="21">
                  <c:v>0.29000000000000026</c:v>
                </c:pt>
                <c:pt idx="22">
                  <c:v>0.32000000000000034</c:v>
                </c:pt>
                <c:pt idx="25">
                  <c:v>0.72000000000000053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E-6F86-4CCA-B798-DDA86D41A82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1416832"/>
        <c:axId val="71455488"/>
      </c:lineChart>
      <c:catAx>
        <c:axId val="7141683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71455488"/>
        <c:crosses val="autoZero"/>
        <c:auto val="1"/>
        <c:lblAlgn val="ctr"/>
        <c:lblOffset val="100"/>
        <c:noMultiLvlLbl val="0"/>
      </c:catAx>
      <c:valAx>
        <c:axId val="71455488"/>
        <c:scaling>
          <c:orientation val="minMax"/>
        </c:scaling>
        <c:delete val="1"/>
        <c:axPos val="l"/>
        <c:numFmt formatCode="0.00" sourceLinked="1"/>
        <c:majorTickMark val="out"/>
        <c:minorTickMark val="none"/>
        <c:tickLblPos val="nextTo"/>
        <c:crossAx val="7141683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4.7177006159461417E-2"/>
          <c:y val="0.10052292292893583"/>
          <c:w val="0.9"/>
          <c:h val="9.4262983104304462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FFR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IR183GRD!$K$4:$Q$4</c:f>
              <c:strCache>
                <c:ptCount val="7"/>
                <c:pt idx="0">
                  <c:v>OM08</c:v>
                </c:pt>
                <c:pt idx="1">
                  <c:v>OM09</c:v>
                </c:pt>
                <c:pt idx="2">
                  <c:v>OM10</c:v>
                </c:pt>
                <c:pt idx="3">
                  <c:v>OM11</c:v>
                </c:pt>
                <c:pt idx="4">
                  <c:v>OM12</c:v>
                </c:pt>
                <c:pt idx="5">
                  <c:v>OM13</c:v>
                </c:pt>
                <c:pt idx="6">
                  <c:v>OM01</c:v>
                </c:pt>
              </c:strCache>
            </c:strRef>
          </c:cat>
          <c:val>
            <c:numRef>
              <c:f>IR183GRD!$K$5:$Q$5</c:f>
              <c:numCache>
                <c:formatCode>0.00</c:formatCode>
                <c:ptCount val="7"/>
                <c:pt idx="0" formatCode="General">
                  <c:v>0</c:v>
                </c:pt>
                <c:pt idx="1">
                  <c:v>0.08</c:v>
                </c:pt>
                <c:pt idx="2">
                  <c:v>5.6625141562853906E-2</c:v>
                </c:pt>
                <c:pt idx="3">
                  <c:v>5.6625141562853906E-2</c:v>
                </c:pt>
                <c:pt idx="4">
                  <c:v>0</c:v>
                </c:pt>
                <c:pt idx="5">
                  <c:v>7.8259508530286431E-2</c:v>
                </c:pt>
                <c:pt idx="6">
                  <c:v>0.10663416863432097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DD-4997-8001-C60D576E667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73277824"/>
        <c:axId val="73279360"/>
      </c:lineChart>
      <c:catAx>
        <c:axId val="7327782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73279360"/>
        <c:crosses val="autoZero"/>
        <c:auto val="1"/>
        <c:lblAlgn val="ctr"/>
        <c:lblOffset val="100"/>
        <c:noMultiLvlLbl val="0"/>
      </c:catAx>
      <c:valAx>
        <c:axId val="732793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7327782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FFR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SR183ASP!$K$4:$Q$4</c:f>
              <c:strCache>
                <c:ptCount val="7"/>
                <c:pt idx="0">
                  <c:v>OM08</c:v>
                </c:pt>
                <c:pt idx="1">
                  <c:v>OM09</c:v>
                </c:pt>
                <c:pt idx="2">
                  <c:v>OM10</c:v>
                </c:pt>
                <c:pt idx="3">
                  <c:v>OM11</c:v>
                </c:pt>
                <c:pt idx="4">
                  <c:v>OM12</c:v>
                </c:pt>
                <c:pt idx="5">
                  <c:v>OM13</c:v>
                </c:pt>
                <c:pt idx="6">
                  <c:v>OM01</c:v>
                </c:pt>
              </c:strCache>
            </c:strRef>
          </c:cat>
          <c:val>
            <c:numRef>
              <c:f>SR183ASP!$K$5:$Q$5</c:f>
              <c:numCache>
                <c:formatCode>0.00</c:formatCode>
                <c:ptCount val="7"/>
                <c:pt idx="0" formatCode="General">
                  <c:v>0.1</c:v>
                </c:pt>
                <c:pt idx="1">
                  <c:v>0.08</c:v>
                </c:pt>
                <c:pt idx="2">
                  <c:v>0.08</c:v>
                </c:pt>
                <c:pt idx="3">
                  <c:v>4.5105999097880017E-2</c:v>
                </c:pt>
                <c:pt idx="4">
                  <c:v>2.2331397945511387E-2</c:v>
                </c:pt>
                <c:pt idx="5">
                  <c:v>6.6254416961130741E-2</c:v>
                </c:pt>
                <c:pt idx="6">
                  <c:v>0.14441922838869403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0-4BA8-BF03-747EA5B4F1D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2038272"/>
        <c:axId val="52048256"/>
      </c:lineChart>
      <c:catAx>
        <c:axId val="520382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52048256"/>
        <c:crosses val="autoZero"/>
        <c:auto val="1"/>
        <c:lblAlgn val="ctr"/>
        <c:lblOffset val="100"/>
        <c:noMultiLvlLbl val="0"/>
      </c:catAx>
      <c:valAx>
        <c:axId val="520482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2038272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FFR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IR123IVR!$K$4:$N$4</c:f>
              <c:strCache>
                <c:ptCount val="4"/>
                <c:pt idx="0">
                  <c:v>OM11</c:v>
                </c:pt>
                <c:pt idx="1">
                  <c:v>OM12</c:v>
                </c:pt>
                <c:pt idx="2">
                  <c:v>OM13</c:v>
                </c:pt>
                <c:pt idx="3">
                  <c:v>OM01</c:v>
                </c:pt>
              </c:strCache>
            </c:strRef>
          </c:cat>
          <c:val>
            <c:numRef>
              <c:f>IR123IVR!$K$5:$N$5</c:f>
              <c:numCache>
                <c:formatCode>0.00</c:formatCode>
                <c:ptCount val="4"/>
                <c:pt idx="0" formatCode="General">
                  <c:v>0.05</c:v>
                </c:pt>
                <c:pt idx="1">
                  <c:v>0</c:v>
                </c:pt>
                <c:pt idx="2">
                  <c:v>2.7785495971103084E-2</c:v>
                </c:pt>
                <c:pt idx="3">
                  <c:v>2.3413720440177945E-2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79-4B63-9C2C-D9D645524C9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010517696"/>
        <c:axId val="2010510208"/>
      </c:lineChart>
      <c:catAx>
        <c:axId val="2010517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510208"/>
        <c:crosses val="autoZero"/>
        <c:auto val="1"/>
        <c:lblAlgn val="ctr"/>
        <c:lblOffset val="100"/>
        <c:noMultiLvlLbl val="0"/>
      </c:catAx>
      <c:valAx>
        <c:axId val="20105102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10517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FFR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IR183ICY!$K$4:$N$4</c:f>
              <c:strCache>
                <c:ptCount val="4"/>
                <c:pt idx="0">
                  <c:v>OM11</c:v>
                </c:pt>
                <c:pt idx="1">
                  <c:v>OM12</c:v>
                </c:pt>
                <c:pt idx="2">
                  <c:v>OM13</c:v>
                </c:pt>
                <c:pt idx="3">
                  <c:v>OM01</c:v>
                </c:pt>
              </c:strCache>
            </c:strRef>
          </c:cat>
          <c:val>
            <c:numRef>
              <c:f>IR183ICY!$K$5:$N$5</c:f>
              <c:numCache>
                <c:formatCode>0.00</c:formatCode>
                <c:ptCount val="4"/>
                <c:pt idx="0" formatCode="General">
                  <c:v>0.11</c:v>
                </c:pt>
                <c:pt idx="1">
                  <c:v>0.10427528675703858</c:v>
                </c:pt>
                <c:pt idx="2">
                  <c:v>6.8493150684931503E-2</c:v>
                </c:pt>
                <c:pt idx="3">
                  <c:v>0.40677966101694918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EC-4BA8-B1EF-D5302A2A832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010509376"/>
        <c:axId val="2010518944"/>
      </c:lineChart>
      <c:catAx>
        <c:axId val="201050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518944"/>
        <c:crosses val="autoZero"/>
        <c:auto val="1"/>
        <c:lblAlgn val="ctr"/>
        <c:lblOffset val="100"/>
        <c:noMultiLvlLbl val="0"/>
      </c:catAx>
      <c:valAx>
        <c:axId val="20105189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10509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FFR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IR183IVR!$K$4:$N$4</c:f>
              <c:strCache>
                <c:ptCount val="4"/>
                <c:pt idx="0">
                  <c:v>OM11</c:v>
                </c:pt>
                <c:pt idx="1">
                  <c:v>OM12</c:v>
                </c:pt>
                <c:pt idx="2">
                  <c:v>OM13</c:v>
                </c:pt>
                <c:pt idx="3">
                  <c:v>OM01</c:v>
                </c:pt>
              </c:strCache>
            </c:strRef>
          </c:cat>
          <c:val>
            <c:numRef>
              <c:f>IR183IVR!$K$5:$N$5</c:f>
              <c:numCache>
                <c:formatCode>0.00</c:formatCode>
                <c:ptCount val="4"/>
                <c:pt idx="0" formatCode="General">
                  <c:v>0.04</c:v>
                </c:pt>
                <c:pt idx="1">
                  <c:v>0</c:v>
                </c:pt>
                <c:pt idx="2">
                  <c:v>3.0769230769230771E-2</c:v>
                </c:pt>
                <c:pt idx="3">
                  <c:v>0.21154427319431851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30-43EF-9C74-12068EF73EC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010510624"/>
        <c:axId val="2010511040"/>
      </c:lineChart>
      <c:catAx>
        <c:axId val="2010510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511040"/>
        <c:crosses val="autoZero"/>
        <c:auto val="1"/>
        <c:lblAlgn val="ctr"/>
        <c:lblOffset val="100"/>
        <c:noMultiLvlLbl val="0"/>
      </c:catAx>
      <c:valAx>
        <c:axId val="20105110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10510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FFR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IR243SLK!$K$4:$N$4</c:f>
              <c:strCache>
                <c:ptCount val="4"/>
                <c:pt idx="0">
                  <c:v>OM11</c:v>
                </c:pt>
                <c:pt idx="1">
                  <c:v>OM12</c:v>
                </c:pt>
                <c:pt idx="2">
                  <c:v>OM13</c:v>
                </c:pt>
                <c:pt idx="3">
                  <c:v>OM01</c:v>
                </c:pt>
              </c:strCache>
            </c:strRef>
          </c:cat>
          <c:val>
            <c:numRef>
              <c:f>IR243SLK!$K$5:$N$5</c:f>
              <c:numCache>
                <c:formatCode>0.00</c:formatCode>
                <c:ptCount val="4"/>
                <c:pt idx="0" formatCode="General">
                  <c:v>0.09</c:v>
                </c:pt>
                <c:pt idx="1">
                  <c:v>0</c:v>
                </c:pt>
                <c:pt idx="2">
                  <c:v>0.43821209465381245</c:v>
                </c:pt>
                <c:pt idx="3">
                  <c:v>9.3545369504209552E-2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14-43D4-BE3F-168590F1324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000186448"/>
        <c:axId val="2000188528"/>
      </c:lineChart>
      <c:catAx>
        <c:axId val="200018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188528"/>
        <c:crosses val="autoZero"/>
        <c:auto val="1"/>
        <c:lblAlgn val="ctr"/>
        <c:lblOffset val="100"/>
        <c:noMultiLvlLbl val="0"/>
      </c:catAx>
      <c:valAx>
        <c:axId val="20001885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00186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FFR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SR183AG!$K$4:$N$4</c:f>
              <c:strCache>
                <c:ptCount val="4"/>
                <c:pt idx="0">
                  <c:v>OM11</c:v>
                </c:pt>
                <c:pt idx="1">
                  <c:v>OM12</c:v>
                </c:pt>
                <c:pt idx="2">
                  <c:v>OM13</c:v>
                </c:pt>
                <c:pt idx="3">
                  <c:v>OM01</c:v>
                </c:pt>
              </c:strCache>
            </c:strRef>
          </c:cat>
          <c:val>
            <c:numRef>
              <c:f>SR183AG!$K$5:$N$5</c:f>
              <c:numCache>
                <c:formatCode>0.00</c:formatCode>
                <c:ptCount val="4"/>
                <c:pt idx="0" formatCode="General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D6-4D18-814D-F7A72E1186B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010520192"/>
        <c:axId val="2010520608"/>
      </c:lineChart>
      <c:catAx>
        <c:axId val="2010520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520608"/>
        <c:crosses val="autoZero"/>
        <c:auto val="1"/>
        <c:lblAlgn val="ctr"/>
        <c:lblOffset val="100"/>
        <c:noMultiLvlLbl val="0"/>
      </c:catAx>
      <c:valAx>
        <c:axId val="20105206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10520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en-US"/>
              <a:t>FFR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7829214301232494E-2"/>
          <c:y val="0.1739585156022164"/>
          <c:w val="0.89099498926270559"/>
          <c:h val="0.64375583260426184"/>
        </c:manualLayout>
      </c:layout>
      <c:lineChart>
        <c:grouping val="standard"/>
        <c:varyColors val="0"/>
        <c:ser>
          <c:idx val="0"/>
          <c:order val="0"/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SR123SLK!$K$4:$X$4</c:f>
              <c:strCache>
                <c:ptCount val="14"/>
                <c:pt idx="0">
                  <c:v>OM01</c:v>
                </c:pt>
                <c:pt idx="1">
                  <c:v>OM02</c:v>
                </c:pt>
                <c:pt idx="2">
                  <c:v>OM03</c:v>
                </c:pt>
                <c:pt idx="3">
                  <c:v>OM04</c:v>
                </c:pt>
                <c:pt idx="4">
                  <c:v>OM05</c:v>
                </c:pt>
                <c:pt idx="5">
                  <c:v>OM06</c:v>
                </c:pt>
                <c:pt idx="6">
                  <c:v>OM07</c:v>
                </c:pt>
                <c:pt idx="7">
                  <c:v>OM08</c:v>
                </c:pt>
                <c:pt idx="8">
                  <c:v>OM09</c:v>
                </c:pt>
                <c:pt idx="9">
                  <c:v>OM10</c:v>
                </c:pt>
                <c:pt idx="10">
                  <c:v>OM11</c:v>
                </c:pt>
                <c:pt idx="11">
                  <c:v>OM12</c:v>
                </c:pt>
                <c:pt idx="12">
                  <c:v>OM13</c:v>
                </c:pt>
                <c:pt idx="13">
                  <c:v>OM01</c:v>
                </c:pt>
              </c:strCache>
            </c:strRef>
          </c:cat>
          <c:val>
            <c:numRef>
              <c:f>SR123SLK!$K$5:$X$5</c:f>
              <c:numCache>
                <c:formatCode>General</c:formatCode>
                <c:ptCount val="14"/>
                <c:pt idx="0">
                  <c:v>0.25</c:v>
                </c:pt>
                <c:pt idx="1">
                  <c:v>7.0000000000000007E-2</c:v>
                </c:pt>
                <c:pt idx="2">
                  <c:v>0.11</c:v>
                </c:pt>
                <c:pt idx="3">
                  <c:v>0.31</c:v>
                </c:pt>
                <c:pt idx="4">
                  <c:v>0.05</c:v>
                </c:pt>
                <c:pt idx="5">
                  <c:v>0.03</c:v>
                </c:pt>
                <c:pt idx="6">
                  <c:v>0.15</c:v>
                </c:pt>
                <c:pt idx="7">
                  <c:v>0.16</c:v>
                </c:pt>
                <c:pt idx="8" formatCode="0.00">
                  <c:v>8.6975429441182861E-2</c:v>
                </c:pt>
                <c:pt idx="9" formatCode="0.00">
                  <c:v>0.12</c:v>
                </c:pt>
                <c:pt idx="10" formatCode="0.00">
                  <c:v>4.2060988433228183E-2</c:v>
                </c:pt>
                <c:pt idx="11" formatCode="0.00">
                  <c:v>5.4540496318516499E-2</c:v>
                </c:pt>
                <c:pt idx="12" formatCode="0.00">
                  <c:v>5.6069526212503502E-2</c:v>
                </c:pt>
                <c:pt idx="13" formatCode="0.00">
                  <c:v>0.2346193952033368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82-4E2D-AD0A-7625E7BA5A6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0293760"/>
        <c:axId val="50803456"/>
      </c:lineChart>
      <c:catAx>
        <c:axId val="50293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03456"/>
        <c:crosses val="autoZero"/>
        <c:auto val="1"/>
        <c:lblAlgn val="ctr"/>
        <c:lblOffset val="100"/>
        <c:noMultiLvlLbl val="0"/>
      </c:catAx>
      <c:valAx>
        <c:axId val="50803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0293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FFR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SR183SLK1!$K$4:$X$4</c:f>
              <c:strCache>
                <c:ptCount val="14"/>
                <c:pt idx="0">
                  <c:v>OM01</c:v>
                </c:pt>
                <c:pt idx="1">
                  <c:v>OM02</c:v>
                </c:pt>
                <c:pt idx="2">
                  <c:v>OM03</c:v>
                </c:pt>
                <c:pt idx="3">
                  <c:v>OM04</c:v>
                </c:pt>
                <c:pt idx="4">
                  <c:v>OM05</c:v>
                </c:pt>
                <c:pt idx="5">
                  <c:v>OM06</c:v>
                </c:pt>
                <c:pt idx="6">
                  <c:v>OM07</c:v>
                </c:pt>
                <c:pt idx="7">
                  <c:v>OM08</c:v>
                </c:pt>
                <c:pt idx="8">
                  <c:v>OM09</c:v>
                </c:pt>
                <c:pt idx="9">
                  <c:v>OM10</c:v>
                </c:pt>
                <c:pt idx="10">
                  <c:v>OM11</c:v>
                </c:pt>
                <c:pt idx="11">
                  <c:v>OM12</c:v>
                </c:pt>
                <c:pt idx="12">
                  <c:v>OM13</c:v>
                </c:pt>
                <c:pt idx="13">
                  <c:v>OM01</c:v>
                </c:pt>
              </c:strCache>
            </c:strRef>
          </c:cat>
          <c:val>
            <c:numRef>
              <c:f>SR183SLK1!$K$5:$X$5</c:f>
              <c:numCache>
                <c:formatCode>General</c:formatCode>
                <c:ptCount val="14"/>
                <c:pt idx="0">
                  <c:v>0.16</c:v>
                </c:pt>
                <c:pt idx="1">
                  <c:v>0.2</c:v>
                </c:pt>
                <c:pt idx="2">
                  <c:v>0.14000000000000001</c:v>
                </c:pt>
                <c:pt idx="3">
                  <c:v>0.26</c:v>
                </c:pt>
                <c:pt idx="4">
                  <c:v>0.22</c:v>
                </c:pt>
                <c:pt idx="5">
                  <c:v>0.33</c:v>
                </c:pt>
                <c:pt idx="6">
                  <c:v>0.28000000000000003</c:v>
                </c:pt>
                <c:pt idx="7">
                  <c:v>0.35</c:v>
                </c:pt>
                <c:pt idx="8" formatCode="0.00">
                  <c:v>0.15319455708750113</c:v>
                </c:pt>
                <c:pt idx="9" formatCode="0.00">
                  <c:v>0.03</c:v>
                </c:pt>
                <c:pt idx="10" formatCode="0.00">
                  <c:v>1.3849456408835954E-2</c:v>
                </c:pt>
                <c:pt idx="11" formatCode="0.00">
                  <c:v>2.8338646829613883E-2</c:v>
                </c:pt>
                <c:pt idx="12" formatCode="0.00">
                  <c:v>0.12513904338153503</c:v>
                </c:pt>
                <c:pt idx="13" formatCode="0.00">
                  <c:v>0.33916596007091654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C0-4BC7-AF8F-3E6A3554D10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088497823"/>
        <c:axId val="2088489087"/>
      </c:lineChart>
      <c:catAx>
        <c:axId val="2088497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8489087"/>
        <c:crosses val="autoZero"/>
        <c:auto val="1"/>
        <c:lblAlgn val="ctr"/>
        <c:lblOffset val="100"/>
        <c:noMultiLvlLbl val="0"/>
      </c:catAx>
      <c:valAx>
        <c:axId val="20884890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884978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en-US"/>
              <a:t>FFR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4.4220387944464694E-2"/>
          <c:y val="0.1600696267133275"/>
          <c:w val="0.9073159084281136"/>
          <c:h val="0.64375583260426184"/>
        </c:manualLayout>
      </c:layout>
      <c:lineChart>
        <c:grouping val="standard"/>
        <c:varyColors val="0"/>
        <c:ser>
          <c:idx val="0"/>
          <c:order val="0"/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IR183URA!$K$4:$X$4</c:f>
              <c:strCache>
                <c:ptCount val="14"/>
                <c:pt idx="0">
                  <c:v>OM01</c:v>
                </c:pt>
                <c:pt idx="1">
                  <c:v>OM02</c:v>
                </c:pt>
                <c:pt idx="2">
                  <c:v>OM03</c:v>
                </c:pt>
                <c:pt idx="3">
                  <c:v>OM04</c:v>
                </c:pt>
                <c:pt idx="4">
                  <c:v>OM05</c:v>
                </c:pt>
                <c:pt idx="5">
                  <c:v>OM06</c:v>
                </c:pt>
                <c:pt idx="6">
                  <c:v>OM07</c:v>
                </c:pt>
                <c:pt idx="7">
                  <c:v>OM08</c:v>
                </c:pt>
                <c:pt idx="8">
                  <c:v>OM09</c:v>
                </c:pt>
                <c:pt idx="9">
                  <c:v>OM10</c:v>
                </c:pt>
                <c:pt idx="10">
                  <c:v>OM11</c:v>
                </c:pt>
                <c:pt idx="11">
                  <c:v>OM12</c:v>
                </c:pt>
                <c:pt idx="12">
                  <c:v>OM13</c:v>
                </c:pt>
                <c:pt idx="13">
                  <c:v>OM01</c:v>
                </c:pt>
              </c:strCache>
            </c:strRef>
          </c:cat>
          <c:val>
            <c:numRef>
              <c:f>IR183URA!$K$5:$X$5</c:f>
              <c:numCache>
                <c:formatCode>General</c:formatCode>
                <c:ptCount val="14"/>
                <c:pt idx="0">
                  <c:v>0.15</c:v>
                </c:pt>
                <c:pt idx="1">
                  <c:v>0.03</c:v>
                </c:pt>
                <c:pt idx="2">
                  <c:v>0.22</c:v>
                </c:pt>
                <c:pt idx="3">
                  <c:v>0.24</c:v>
                </c:pt>
                <c:pt idx="4">
                  <c:v>0.25</c:v>
                </c:pt>
                <c:pt idx="5">
                  <c:v>0.32</c:v>
                </c:pt>
                <c:pt idx="6">
                  <c:v>0.24</c:v>
                </c:pt>
                <c:pt idx="7">
                  <c:v>0.28000000000000003</c:v>
                </c:pt>
                <c:pt idx="8" formatCode="0.00">
                  <c:v>0.19870839542970689</c:v>
                </c:pt>
                <c:pt idx="9" formatCode="0.00">
                  <c:v>6.3938618925831206E-2</c:v>
                </c:pt>
                <c:pt idx="10" formatCode="0.00">
                  <c:v>8.5714285714285715E-2</c:v>
                </c:pt>
                <c:pt idx="11" formatCode="0.00">
                  <c:v>9.5495782269616428E-2</c:v>
                </c:pt>
                <c:pt idx="12" formatCode="0.00">
                  <c:v>0.25648332858364203</c:v>
                </c:pt>
                <c:pt idx="13" formatCode="0.00">
                  <c:v>0.54696341003394944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68-420D-A7E9-D0740F74E23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1337472"/>
        <c:axId val="51359744"/>
      </c:lineChart>
      <c:catAx>
        <c:axId val="51337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59744"/>
        <c:crosses val="autoZero"/>
        <c:auto val="1"/>
        <c:lblAlgn val="ctr"/>
        <c:lblOffset val="100"/>
        <c:noMultiLvlLbl val="0"/>
      </c:catAx>
      <c:valAx>
        <c:axId val="513597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1337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en-US"/>
              <a:t>FFR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WR183GLC!$K$4:$X$4</c:f>
              <c:strCache>
                <c:ptCount val="14"/>
                <c:pt idx="0">
                  <c:v>OM01</c:v>
                </c:pt>
                <c:pt idx="1">
                  <c:v>OM02</c:v>
                </c:pt>
                <c:pt idx="2">
                  <c:v>OM03</c:v>
                </c:pt>
                <c:pt idx="3">
                  <c:v>OM04</c:v>
                </c:pt>
                <c:pt idx="4">
                  <c:v>OM05</c:v>
                </c:pt>
                <c:pt idx="5">
                  <c:v>OM06</c:v>
                </c:pt>
                <c:pt idx="6">
                  <c:v>OM07</c:v>
                </c:pt>
                <c:pt idx="7">
                  <c:v>OM08</c:v>
                </c:pt>
                <c:pt idx="8">
                  <c:v>OM09</c:v>
                </c:pt>
                <c:pt idx="9">
                  <c:v>OM10</c:v>
                </c:pt>
                <c:pt idx="10">
                  <c:v>OM11</c:v>
                </c:pt>
                <c:pt idx="11">
                  <c:v>OM12</c:v>
                </c:pt>
                <c:pt idx="12">
                  <c:v>OM13</c:v>
                </c:pt>
                <c:pt idx="13">
                  <c:v>OM01</c:v>
                </c:pt>
              </c:strCache>
            </c:strRef>
          </c:cat>
          <c:val>
            <c:numRef>
              <c:f>WR183GLC!$K$5:$X$5</c:f>
              <c:numCache>
                <c:formatCode>General</c:formatCode>
                <c:ptCount val="14"/>
                <c:pt idx="0">
                  <c:v>0.04</c:v>
                </c:pt>
                <c:pt idx="1">
                  <c:v>0.04</c:v>
                </c:pt>
                <c:pt idx="2">
                  <c:v>0</c:v>
                </c:pt>
                <c:pt idx="3">
                  <c:v>0.84</c:v>
                </c:pt>
                <c:pt idx="4">
                  <c:v>1.64</c:v>
                </c:pt>
                <c:pt idx="5">
                  <c:v>0.55000000000000004</c:v>
                </c:pt>
                <c:pt idx="6">
                  <c:v>0.38</c:v>
                </c:pt>
                <c:pt idx="7">
                  <c:v>0.08</c:v>
                </c:pt>
                <c:pt idx="8" formatCode="0.00">
                  <c:v>0.63025210084033612</c:v>
                </c:pt>
                <c:pt idx="9" formatCode="0.00">
                  <c:v>0.13080444735120994</c:v>
                </c:pt>
                <c:pt idx="10" formatCode="0.00">
                  <c:v>7.4794315632011971E-2</c:v>
                </c:pt>
                <c:pt idx="11" formatCode="0.00">
                  <c:v>8.1168831168831168E-2</c:v>
                </c:pt>
                <c:pt idx="12" formatCode="0.00">
                  <c:v>0.38948393378773127</c:v>
                </c:pt>
                <c:pt idx="13" formatCode="0.00">
                  <c:v>1.3777267508610791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B7-43D7-8321-3B67C2EE0FA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1794688"/>
        <c:axId val="51796224"/>
      </c:lineChart>
      <c:catAx>
        <c:axId val="51794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96224"/>
        <c:crosses val="autoZero"/>
        <c:auto val="1"/>
        <c:lblAlgn val="ctr"/>
        <c:lblOffset val="100"/>
        <c:noMultiLvlLbl val="0"/>
      </c:catAx>
      <c:valAx>
        <c:axId val="51796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1794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en-US"/>
              <a:t>FFR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SR183ASR!$K$4:$X$4</c:f>
              <c:strCache>
                <c:ptCount val="14"/>
                <c:pt idx="0">
                  <c:v>OM01</c:v>
                </c:pt>
                <c:pt idx="1">
                  <c:v>OM02</c:v>
                </c:pt>
                <c:pt idx="2">
                  <c:v>OM03</c:v>
                </c:pt>
                <c:pt idx="3">
                  <c:v>OM04</c:v>
                </c:pt>
                <c:pt idx="4">
                  <c:v>OM05</c:v>
                </c:pt>
                <c:pt idx="5">
                  <c:v>OM06</c:v>
                </c:pt>
                <c:pt idx="6">
                  <c:v>OM07</c:v>
                </c:pt>
                <c:pt idx="7">
                  <c:v>OM08</c:v>
                </c:pt>
                <c:pt idx="8">
                  <c:v>OM09</c:v>
                </c:pt>
                <c:pt idx="9">
                  <c:v>OM10</c:v>
                </c:pt>
                <c:pt idx="10">
                  <c:v>OM11</c:v>
                </c:pt>
                <c:pt idx="11">
                  <c:v>OM12</c:v>
                </c:pt>
                <c:pt idx="12">
                  <c:v>OM13</c:v>
                </c:pt>
                <c:pt idx="13">
                  <c:v>OM01</c:v>
                </c:pt>
              </c:strCache>
            </c:strRef>
          </c:cat>
          <c:val>
            <c:numRef>
              <c:f>SR183ASR!$K$5:$X$5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0.01</c:v>
                </c:pt>
                <c:pt idx="3">
                  <c:v>0</c:v>
                </c:pt>
                <c:pt idx="4">
                  <c:v>0</c:v>
                </c:pt>
                <c:pt idx="5">
                  <c:v>0.53</c:v>
                </c:pt>
                <c:pt idx="6">
                  <c:v>0.12</c:v>
                </c:pt>
                <c:pt idx="7">
                  <c:v>0.24</c:v>
                </c:pt>
                <c:pt idx="8" formatCode="0.00">
                  <c:v>9.4406419636535288E-2</c:v>
                </c:pt>
                <c:pt idx="9" formatCode="0.00">
                  <c:v>0.12982414729139619</c:v>
                </c:pt>
                <c:pt idx="10" formatCode="0.00">
                  <c:v>0.12982414729139619</c:v>
                </c:pt>
                <c:pt idx="11" formatCode="0.00">
                  <c:v>8.2586125530910798E-2</c:v>
                </c:pt>
                <c:pt idx="12" formatCode="0.00">
                  <c:v>0.28348688873139616</c:v>
                </c:pt>
                <c:pt idx="13" formatCode="0.00">
                  <c:v>0.79123554473524038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DD-40F7-9C6B-B65865F0D9E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2127616"/>
        <c:axId val="52129152"/>
      </c:lineChart>
      <c:catAx>
        <c:axId val="52127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29152"/>
        <c:crosses val="autoZero"/>
        <c:auto val="1"/>
        <c:lblAlgn val="ctr"/>
        <c:lblOffset val="100"/>
        <c:noMultiLvlLbl val="0"/>
      </c:catAx>
      <c:valAx>
        <c:axId val="521291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2127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FFR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dLbls>
            <c:dLbl>
              <c:idx val="1"/>
              <c:layout>
                <c:manualLayout>
                  <c:x val="-2.2222222222222251E-2"/>
                  <c:y val="9.72222222222222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86D0-49CB-AEA7-787E64405B7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IR185URA!$K$4:$W$4</c:f>
              <c:strCache>
                <c:ptCount val="13"/>
                <c:pt idx="0">
                  <c:v>OM02</c:v>
                </c:pt>
                <c:pt idx="1">
                  <c:v>OM03</c:v>
                </c:pt>
                <c:pt idx="2">
                  <c:v>OM04</c:v>
                </c:pt>
                <c:pt idx="3">
                  <c:v>OM05</c:v>
                </c:pt>
                <c:pt idx="4">
                  <c:v>OM06</c:v>
                </c:pt>
                <c:pt idx="5">
                  <c:v>OM07</c:v>
                </c:pt>
                <c:pt idx="6">
                  <c:v>OM08</c:v>
                </c:pt>
                <c:pt idx="7">
                  <c:v>OM09</c:v>
                </c:pt>
                <c:pt idx="8">
                  <c:v>OM10</c:v>
                </c:pt>
                <c:pt idx="9">
                  <c:v>OM11</c:v>
                </c:pt>
                <c:pt idx="10">
                  <c:v>OM12</c:v>
                </c:pt>
                <c:pt idx="11">
                  <c:v>OM13</c:v>
                </c:pt>
                <c:pt idx="12">
                  <c:v>OM01</c:v>
                </c:pt>
              </c:strCache>
            </c:strRef>
          </c:cat>
          <c:val>
            <c:numRef>
              <c:f>IR185URA!$K$5:$W$5</c:f>
              <c:numCache>
                <c:formatCode>General</c:formatCode>
                <c:ptCount val="13"/>
                <c:pt idx="0">
                  <c:v>0</c:v>
                </c:pt>
                <c:pt idx="1">
                  <c:v>0.11</c:v>
                </c:pt>
                <c:pt idx="2">
                  <c:v>0.1</c:v>
                </c:pt>
                <c:pt idx="3">
                  <c:v>0.19</c:v>
                </c:pt>
                <c:pt idx="4">
                  <c:v>0.45</c:v>
                </c:pt>
                <c:pt idx="5">
                  <c:v>0.09</c:v>
                </c:pt>
                <c:pt idx="6">
                  <c:v>0.25</c:v>
                </c:pt>
                <c:pt idx="7" formatCode="0.00">
                  <c:v>0</c:v>
                </c:pt>
                <c:pt idx="8" formatCode="0.00">
                  <c:v>0.08</c:v>
                </c:pt>
                <c:pt idx="9" formatCode="0.00">
                  <c:v>0</c:v>
                </c:pt>
                <c:pt idx="10" formatCode="0.00">
                  <c:v>0.18656716417910449</c:v>
                </c:pt>
                <c:pt idx="11" formatCode="0.00">
                  <c:v>0.12430080795525171</c:v>
                </c:pt>
                <c:pt idx="12" formatCode="0.00">
                  <c:v>8.2918739635157543E-2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D0-49CB-AEA7-787E64405B7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2758400"/>
        <c:axId val="52759936"/>
      </c:lineChart>
      <c:catAx>
        <c:axId val="527584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52759936"/>
        <c:crosses val="autoZero"/>
        <c:auto val="1"/>
        <c:lblAlgn val="ctr"/>
        <c:lblOffset val="100"/>
        <c:noMultiLvlLbl val="0"/>
      </c:catAx>
      <c:valAx>
        <c:axId val="5275993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2758400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FFR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IR123GRD!$K$4:$W$4</c:f>
              <c:strCache>
                <c:ptCount val="13"/>
                <c:pt idx="0">
                  <c:v>OM02</c:v>
                </c:pt>
                <c:pt idx="1">
                  <c:v>OM03</c:v>
                </c:pt>
                <c:pt idx="2">
                  <c:v>OM04</c:v>
                </c:pt>
                <c:pt idx="3">
                  <c:v>OM05</c:v>
                </c:pt>
                <c:pt idx="4">
                  <c:v>OM06</c:v>
                </c:pt>
                <c:pt idx="5">
                  <c:v>OM07</c:v>
                </c:pt>
                <c:pt idx="6">
                  <c:v>OM08</c:v>
                </c:pt>
                <c:pt idx="7">
                  <c:v>OM09</c:v>
                </c:pt>
                <c:pt idx="8">
                  <c:v>OM10</c:v>
                </c:pt>
                <c:pt idx="9">
                  <c:v>OM11</c:v>
                </c:pt>
                <c:pt idx="10">
                  <c:v>OM12</c:v>
                </c:pt>
                <c:pt idx="11">
                  <c:v>OM13</c:v>
                </c:pt>
                <c:pt idx="12">
                  <c:v>OM01</c:v>
                </c:pt>
              </c:strCache>
            </c:strRef>
          </c:cat>
          <c:val>
            <c:numRef>
              <c:f>IR123GRD!$K$5:$W$5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0.04</c:v>
                </c:pt>
                <c:pt idx="7" formatCode="0.00">
                  <c:v>0</c:v>
                </c:pt>
                <c:pt idx="8">
                  <c:v>0.03</c:v>
                </c:pt>
                <c:pt idx="9" formatCode="0.00">
                  <c:v>0.03</c:v>
                </c:pt>
                <c:pt idx="10" formatCode="0.00">
                  <c:v>1.7310022503029251E-2</c:v>
                </c:pt>
                <c:pt idx="11" formatCode="0.00">
                  <c:v>6.4766839378238336E-2</c:v>
                </c:pt>
                <c:pt idx="12" formatCode="0.00">
                  <c:v>7.4862751622026283E-2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B9-4956-9EF4-888E112E483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2888704"/>
        <c:axId val="52890240"/>
      </c:lineChart>
      <c:catAx>
        <c:axId val="528887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52890240"/>
        <c:crosses val="autoZero"/>
        <c:auto val="1"/>
        <c:lblAlgn val="ctr"/>
        <c:lblOffset val="100"/>
        <c:noMultiLvlLbl val="0"/>
      </c:catAx>
      <c:valAx>
        <c:axId val="5289024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288870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FFR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SR123ASR!$K$4:$W$4</c:f>
              <c:strCache>
                <c:ptCount val="13"/>
                <c:pt idx="0">
                  <c:v>OM02</c:v>
                </c:pt>
                <c:pt idx="1">
                  <c:v>OM03</c:v>
                </c:pt>
                <c:pt idx="2">
                  <c:v>OM04</c:v>
                </c:pt>
                <c:pt idx="3">
                  <c:v>OM05</c:v>
                </c:pt>
                <c:pt idx="4">
                  <c:v>OM06</c:v>
                </c:pt>
                <c:pt idx="5">
                  <c:v>OM07</c:v>
                </c:pt>
                <c:pt idx="6">
                  <c:v>OM08</c:v>
                </c:pt>
                <c:pt idx="7">
                  <c:v>OM09</c:v>
                </c:pt>
                <c:pt idx="8">
                  <c:v>OM10</c:v>
                </c:pt>
                <c:pt idx="9">
                  <c:v>OM11</c:v>
                </c:pt>
                <c:pt idx="10">
                  <c:v>OM12</c:v>
                </c:pt>
                <c:pt idx="11">
                  <c:v>OM13</c:v>
                </c:pt>
                <c:pt idx="12">
                  <c:v>OM01</c:v>
                </c:pt>
              </c:strCache>
            </c:strRef>
          </c:cat>
          <c:val>
            <c:numRef>
              <c:f>SR123ASR!$K$5:$W$5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0.27</c:v>
                </c:pt>
                <c:pt idx="5">
                  <c:v>0.09</c:v>
                </c:pt>
                <c:pt idx="6">
                  <c:v>0.14000000000000001</c:v>
                </c:pt>
                <c:pt idx="7" formatCode="0.00">
                  <c:v>6.4683053040103494E-2</c:v>
                </c:pt>
                <c:pt idx="8" formatCode="0.00">
                  <c:v>0.06</c:v>
                </c:pt>
                <c:pt idx="9" formatCode="0.00">
                  <c:v>4.3103448275862072E-2</c:v>
                </c:pt>
                <c:pt idx="10" formatCode="0.00">
                  <c:v>0</c:v>
                </c:pt>
                <c:pt idx="11" formatCode="0.00">
                  <c:v>8.3857442348008376E-2</c:v>
                </c:pt>
                <c:pt idx="12" formatCode="0.00">
                  <c:v>6.269592476489029E-2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AE-4148-9F11-106F4258F86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2976256"/>
        <c:axId val="52990336"/>
      </c:lineChart>
      <c:catAx>
        <c:axId val="529762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52990336"/>
        <c:crosses val="autoZero"/>
        <c:auto val="1"/>
        <c:lblAlgn val="ctr"/>
        <c:lblOffset val="100"/>
        <c:noMultiLvlLbl val="0"/>
      </c:catAx>
      <c:valAx>
        <c:axId val="5299033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297625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CEF7184-40CE-4AA4-9CFC-03B4DD44016E}" type="datetimeFigureOut">
              <a:rPr lang="en-US"/>
              <a:pPr>
                <a:defRPr/>
              </a:pPr>
              <a:t>7/3/2022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6CC7BA0-FAEE-4295-A0D9-02427593E36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180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D1CE7-E9F9-4E33-BB72-75FA6FE5268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ACB6F-6272-44FD-950D-7FDED090E04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85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48075-7D95-4848-B1F4-9BBAEC54082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35931-6DC8-45EF-8E70-E0B74964708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11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32EBB-646C-42BA-91D2-C7ED358C367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7F0F8-507A-447E-977B-E52DA5542AE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99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6B520-CB5C-4CA4-8D37-D9BD92A0A87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46CD8-3657-49C4-99DE-28ACB6887BC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83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D04D5-8787-4194-A1DB-623CD3DB1A4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2F4C3-49E9-4471-BD2B-19A955F4747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6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AB5B5-D43F-4F91-A1B9-8B88C41016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8F32D-0A88-44F1-9597-4C3CB135C9A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07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78C0E-B008-47BC-B1B4-05C246114CD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47438-AD31-4A1F-B498-A9E619B64C6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36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15606-70FF-4074-A76D-239952B7009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472D4-EFB5-4692-BA07-39D5C3638B6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2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CB665-8763-46FA-BB94-8F844BC0BEC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A7BD0-7F8B-4EA1-B829-17EC2ECDA9D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6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EECCE-E33F-4DBE-9A4E-38FEF3E2AB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DA1FD-EF63-4283-888A-0684231B64C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29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6AE7-4A9D-42BC-AB44-A0FDB15A4C0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A8EB1-4280-4D94-9FF9-837C442EE33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23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r="85000" b="8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Template1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D29FB98-101C-49A3-A608-E389BC7FEB4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533BBCA-EE27-4C58-82C0-9610AA9501E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1" name="Picture 3" descr="\\192.168.4.107\temp\Himanshu\Press Ad\Template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105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1905003"/>
            <a:ext cx="44958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800" b="1" cap="all" dirty="0">
                <a:solidFill>
                  <a:srgbClr val="1F497D"/>
                </a:solidFill>
                <a:effectLst>
                  <a:reflection blurRad="12700" stA="48000" endA="300" endPos="55000" dir="5400000" sy="-90000" algn="bl" rotWithShape="0"/>
                </a:effectLst>
                <a:latin typeface="Bodoni MT Poster Compressed" pitchFamily="18" charset="0"/>
              </a:rPr>
              <a:t>F </a:t>
            </a:r>
            <a:r>
              <a:rPr lang="en-US" sz="4800" b="1" cap="all" dirty="0" err="1">
                <a:solidFill>
                  <a:srgbClr val="1F497D"/>
                </a:solidFill>
                <a:effectLst>
                  <a:reflection blurRad="12700" stA="48000" endA="300" endPos="55000" dir="5400000" sy="-90000" algn="bl" rotWithShape="0"/>
                </a:effectLst>
                <a:latin typeface="Bodoni MT Poster Compressed" pitchFamily="18" charset="0"/>
              </a:rPr>
              <a:t>F</a:t>
            </a:r>
            <a:r>
              <a:rPr lang="en-US" sz="4800" b="1" cap="all" dirty="0">
                <a:solidFill>
                  <a:srgbClr val="1F497D"/>
                </a:solidFill>
                <a:effectLst>
                  <a:reflection blurRad="12700" stA="48000" endA="300" endPos="55000" dir="5400000" sy="-90000" algn="bl" rotWithShape="0"/>
                </a:effectLst>
                <a:latin typeface="Bodoni MT Poster Compressed" pitchFamily="18" charset="0"/>
              </a:rPr>
              <a:t> R   O M 13</a:t>
            </a:r>
          </a:p>
        </p:txBody>
      </p:sp>
      <p:sp>
        <p:nvSpPr>
          <p:cNvPr id="3" name="Rectangle 2"/>
          <p:cNvSpPr/>
          <p:nvPr/>
        </p:nvSpPr>
        <p:spPr>
          <a:xfrm>
            <a:off x="3494167" y="4038600"/>
            <a:ext cx="1927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b="1" cap="all" dirty="0">
                <a:solidFill>
                  <a:srgbClr val="1F497D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itchFamily="34" charset="0"/>
                <a:ea typeface="Batang" pitchFamily="18" charset="-127"/>
              </a:rPr>
              <a:t>Air conditioner</a:t>
            </a:r>
          </a:p>
        </p:txBody>
      </p:sp>
    </p:spTree>
    <p:extLst>
      <p:ext uri="{BB962C8B-B14F-4D97-AF65-F5344CB8AC3E}">
        <p14:creationId xmlns:p14="http://schemas.microsoft.com/office/powerpoint/2010/main" val="1787589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1960" y="152400"/>
            <a:ext cx="8229600" cy="4572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Chart"/>
          <p:cNvSpPr>
            <a:spLocks noGrp="1"/>
          </p:cNvSpPr>
          <p:nvPr>
            <p:ph sz="half" idx="1"/>
          </p:nvPr>
        </p:nvSpPr>
        <p:spPr>
          <a:xfrm>
            <a:off x="838200" y="762001"/>
            <a:ext cx="7467600" cy="16764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Table"/>
          <p:cNvSpPr>
            <a:spLocks noGrp="1"/>
          </p:cNvSpPr>
          <p:nvPr>
            <p:ph sz="half" idx="2"/>
          </p:nvPr>
        </p:nvSpPr>
        <p:spPr>
          <a:xfrm>
            <a:off x="838200" y="2590802"/>
            <a:ext cx="7467600" cy="396239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887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1960" y="152400"/>
            <a:ext cx="8229600" cy="457200"/>
          </a:xfrm>
        </p:spPr>
        <p:txBody>
          <a:bodyPr/>
          <a:lstStyle/>
          <a:p>
            <a:r>
              <a:rPr lang="en-US" dirty="0" smtClean="0"/>
              <a:t>SR123SLK</a:t>
            </a:r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2412780" y="2590803"/>
          <a:ext cx="4318439" cy="3962394"/>
        </p:xfrm>
        <a:graphic>
          <a:graphicData uri="http://schemas.openxmlformats.org/drawingml/2006/table">
            <a:tbl>
              <a:tblPr/>
              <a:tblGrid>
                <a:gridCol w="1010699">
                  <a:extLst>
                    <a:ext uri="{9D8B030D-6E8A-4147-A177-3AD203B41FA5}">
                      <a16:colId xmlns:a16="http://schemas.microsoft.com/office/drawing/2014/main" val="439045214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20024213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78897260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1183886098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411094724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264550562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1065645594"/>
                    </a:ext>
                  </a:extLst>
                </a:gridCol>
              </a:tblGrid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OM01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3531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Model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SR123SLK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SR123SLK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SR123SLK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73146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Population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3667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3567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3836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98747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Complaint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19950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0.05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0.06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0.23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1342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Part Description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87513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0.05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0.08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96389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Evaporator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75920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Condenser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35912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0.03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8710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82764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60592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0.03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41526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Compressor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93322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Step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46410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86615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92798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Display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0.06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0.03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07044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Front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62512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Back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97331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Swing Louver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20133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Remote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0.08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31389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Capacitor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154224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FD6CF5E-AB16-4FE1-9696-A588896BC14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27024610"/>
              </p:ext>
            </p:extLst>
          </p:nvPr>
        </p:nvGraphicFramePr>
        <p:xfrm>
          <a:off x="838200" y="762000"/>
          <a:ext cx="746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9032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1960" y="152400"/>
            <a:ext cx="8229600" cy="457200"/>
          </a:xfrm>
        </p:spPr>
        <p:txBody>
          <a:bodyPr/>
          <a:lstStyle/>
          <a:p>
            <a:r>
              <a:rPr lang="en-US" dirty="0" smtClean="0"/>
              <a:t>SR183SLK1</a:t>
            </a:r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2412780" y="2590803"/>
          <a:ext cx="4318439" cy="3962394"/>
        </p:xfrm>
        <a:graphic>
          <a:graphicData uri="http://schemas.openxmlformats.org/drawingml/2006/table">
            <a:tbl>
              <a:tblPr/>
              <a:tblGrid>
                <a:gridCol w="1010699">
                  <a:extLst>
                    <a:ext uri="{9D8B030D-6E8A-4147-A177-3AD203B41FA5}">
                      <a16:colId xmlns:a16="http://schemas.microsoft.com/office/drawing/2014/main" val="3559144134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3047043848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3661741220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3786006354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1031407282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134257120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1204523498"/>
                    </a:ext>
                  </a:extLst>
                </a:gridCol>
              </a:tblGrid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OM01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22343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Model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SR183SLK1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SR183SLK1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SR183SLK1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46391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Population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14115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14384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12973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10622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Complaint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18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44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79246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0.34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57303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Part Description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41158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0.05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16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16682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Evaporator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0.03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25756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Condenser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14875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12855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02382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35840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43977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Compressor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3848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Step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0.05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0.04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47448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39593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17763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Display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0.04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89730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Front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25209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Back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8339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Swing Louver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174097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Remote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0.05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88171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 Capacitor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65369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60228882"/>
              </p:ext>
            </p:extLst>
          </p:nvPr>
        </p:nvGraphicFramePr>
        <p:xfrm>
          <a:off x="838200" y="762000"/>
          <a:ext cx="746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8989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1960" y="152400"/>
            <a:ext cx="8229600" cy="457200"/>
          </a:xfrm>
        </p:spPr>
        <p:txBody>
          <a:bodyPr/>
          <a:lstStyle/>
          <a:p>
            <a:r>
              <a:rPr lang="en-US" dirty="0" smtClean="0"/>
              <a:t>IR183URA</a:t>
            </a:r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2412780" y="2590803"/>
          <a:ext cx="4318439" cy="3962394"/>
        </p:xfrm>
        <a:graphic>
          <a:graphicData uri="http://schemas.openxmlformats.org/drawingml/2006/table">
            <a:tbl>
              <a:tblPr/>
              <a:tblGrid>
                <a:gridCol w="1010699">
                  <a:extLst>
                    <a:ext uri="{9D8B030D-6E8A-4147-A177-3AD203B41FA5}">
                      <a16:colId xmlns:a16="http://schemas.microsoft.com/office/drawing/2014/main" val="3687767631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1085033848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3821531840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749319947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142275175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739030897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288857217"/>
                    </a:ext>
                  </a:extLst>
                </a:gridCol>
              </a:tblGrid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OM01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74632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Model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IR183URA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IR183URA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IR183URA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3790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Population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6283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7018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5302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1740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Complaint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18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29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74176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0.26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0.55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60653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Part Description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51008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0.03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0.09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0.15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22036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0.04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0.09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4433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Evaporator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13828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Condenser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70153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62291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0.06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5208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0.04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58280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0.04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15071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Compressor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51910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Step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0.06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0.08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508522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11105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77742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Display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0.03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0.04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11791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Front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49689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Back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17255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Middle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99240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Remote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0.04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50072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EFD3045-DDBF-448F-A193-C91B5114E14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07595733"/>
              </p:ext>
            </p:extLst>
          </p:nvPr>
        </p:nvGraphicFramePr>
        <p:xfrm>
          <a:off x="838200" y="762000"/>
          <a:ext cx="746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0230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1960" y="152400"/>
            <a:ext cx="8229600" cy="457200"/>
          </a:xfrm>
        </p:spPr>
        <p:txBody>
          <a:bodyPr/>
          <a:lstStyle/>
          <a:p>
            <a:r>
              <a:rPr lang="en-US" dirty="0" smtClean="0"/>
              <a:t>WR183GLC</a:t>
            </a:r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2585517" y="2590800"/>
          <a:ext cx="3972965" cy="3962400"/>
        </p:xfrm>
        <a:graphic>
          <a:graphicData uri="http://schemas.openxmlformats.org/drawingml/2006/table">
            <a:tbl>
              <a:tblPr/>
              <a:tblGrid>
                <a:gridCol w="929843">
                  <a:extLst>
                    <a:ext uri="{9D8B030D-6E8A-4147-A177-3AD203B41FA5}">
                      <a16:colId xmlns:a16="http://schemas.microsoft.com/office/drawing/2014/main" val="849553533"/>
                    </a:ext>
                  </a:extLst>
                </a:gridCol>
                <a:gridCol w="507187">
                  <a:extLst>
                    <a:ext uri="{9D8B030D-6E8A-4147-A177-3AD203B41FA5}">
                      <a16:colId xmlns:a16="http://schemas.microsoft.com/office/drawing/2014/main" val="196021099"/>
                    </a:ext>
                  </a:extLst>
                </a:gridCol>
                <a:gridCol w="507187">
                  <a:extLst>
                    <a:ext uri="{9D8B030D-6E8A-4147-A177-3AD203B41FA5}">
                      <a16:colId xmlns:a16="http://schemas.microsoft.com/office/drawing/2014/main" val="2022889174"/>
                    </a:ext>
                  </a:extLst>
                </a:gridCol>
                <a:gridCol w="507187">
                  <a:extLst>
                    <a:ext uri="{9D8B030D-6E8A-4147-A177-3AD203B41FA5}">
                      <a16:colId xmlns:a16="http://schemas.microsoft.com/office/drawing/2014/main" val="2947538"/>
                    </a:ext>
                  </a:extLst>
                </a:gridCol>
                <a:gridCol w="507187">
                  <a:extLst>
                    <a:ext uri="{9D8B030D-6E8A-4147-A177-3AD203B41FA5}">
                      <a16:colId xmlns:a16="http://schemas.microsoft.com/office/drawing/2014/main" val="1130262601"/>
                    </a:ext>
                  </a:extLst>
                </a:gridCol>
                <a:gridCol w="507187">
                  <a:extLst>
                    <a:ext uri="{9D8B030D-6E8A-4147-A177-3AD203B41FA5}">
                      <a16:colId xmlns:a16="http://schemas.microsoft.com/office/drawing/2014/main" val="130339128"/>
                    </a:ext>
                  </a:extLst>
                </a:gridCol>
                <a:gridCol w="507187">
                  <a:extLst>
                    <a:ext uri="{9D8B030D-6E8A-4147-A177-3AD203B41FA5}">
                      <a16:colId xmlns:a16="http://schemas.microsoft.com/office/drawing/2014/main" val="3629732377"/>
                    </a:ext>
                  </a:extLst>
                </a:gridCol>
              </a:tblGrid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OM12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OM13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OM01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675135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Model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WR183GLC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WR183GLC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WR183GLC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228964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Population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1232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1027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871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53733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Complaint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993672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%FFR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0.08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0.39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1.38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349475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Part Description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740933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PCB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044649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PCB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0.11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832275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Evaporator Coil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0.11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701498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Condenser Coil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771938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Sensor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0.23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5069484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Sensor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894384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 Motor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0.08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0.11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802926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 Motor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04353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Compressor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0.11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882345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Step Motor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0.46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34627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0.29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0.11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860290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386844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Display PCB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226335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Front Panel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679406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Back Panel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361438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Middle Panel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970964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Remote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0.11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931701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 Capacitor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274272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Cabinet</a:t>
                      </a: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760593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56656329"/>
              </p:ext>
            </p:extLst>
          </p:nvPr>
        </p:nvGraphicFramePr>
        <p:xfrm>
          <a:off x="838200" y="762000"/>
          <a:ext cx="746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2832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1960" y="152400"/>
            <a:ext cx="8229600" cy="457200"/>
          </a:xfrm>
        </p:spPr>
        <p:txBody>
          <a:bodyPr/>
          <a:lstStyle/>
          <a:p>
            <a:r>
              <a:rPr lang="en-US" dirty="0" smtClean="0"/>
              <a:t>SR183ASR</a:t>
            </a:r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2431203" y="2590800"/>
          <a:ext cx="4281593" cy="3962400"/>
        </p:xfrm>
        <a:graphic>
          <a:graphicData uri="http://schemas.openxmlformats.org/drawingml/2006/table">
            <a:tbl>
              <a:tblPr/>
              <a:tblGrid>
                <a:gridCol w="1111673">
                  <a:extLst>
                    <a:ext uri="{9D8B030D-6E8A-4147-A177-3AD203B41FA5}">
                      <a16:colId xmlns:a16="http://schemas.microsoft.com/office/drawing/2014/main" val="3813174035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310749344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83204780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764455241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886069099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623705000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679481046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OM12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OM13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OM01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13733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Model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SR183ASR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SR183ASR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SR183ASR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35318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Population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8476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7055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1643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25228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Complaint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20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13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29590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%FFR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0.08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0.28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0.79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60561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Part Description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56123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PCB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8879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PCB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0.09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0.37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73002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Evaporator Coil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0.04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0.04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0.06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90011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Condenser Coil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91956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Sensor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58812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Sensor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76033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 Motor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0.04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0.18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31292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 Motor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61245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Compressor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50239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Step Motor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0.03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0.12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9337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18799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8410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Display PCB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98248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Front Panel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21303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Back Panel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16487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Swing Louver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96692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Remote</a:t>
                      </a:r>
                    </a:p>
                  </a:txBody>
                  <a:tcPr marL="8255" marR="8255" marT="82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0.07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0.06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04030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 Capacitor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255" marR="8255" marT="8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22328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51600189"/>
              </p:ext>
            </p:extLst>
          </p:nvPr>
        </p:nvGraphicFramePr>
        <p:xfrm>
          <a:off x="838200" y="762000"/>
          <a:ext cx="746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7361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1960" y="152400"/>
            <a:ext cx="8229600" cy="457200"/>
          </a:xfrm>
        </p:spPr>
        <p:txBody>
          <a:bodyPr/>
          <a:lstStyle/>
          <a:p>
            <a:r>
              <a:rPr lang="en-US" dirty="0" smtClean="0"/>
              <a:t>IR185URA</a:t>
            </a:r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2412780" y="2590803"/>
          <a:ext cx="4318439" cy="3962394"/>
        </p:xfrm>
        <a:graphic>
          <a:graphicData uri="http://schemas.openxmlformats.org/drawingml/2006/table">
            <a:tbl>
              <a:tblPr/>
              <a:tblGrid>
                <a:gridCol w="1010699">
                  <a:extLst>
                    <a:ext uri="{9D8B030D-6E8A-4147-A177-3AD203B41FA5}">
                      <a16:colId xmlns:a16="http://schemas.microsoft.com/office/drawing/2014/main" val="31365194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3142916241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497066171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021200287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1871512500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3437465897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1895053153"/>
                    </a:ext>
                  </a:extLst>
                </a:gridCol>
              </a:tblGrid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OM01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66924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Model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IR185URA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IR185URA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IR185URA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13257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Population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1608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1609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1206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7096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Complaint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47580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0.19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0.08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42566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Part Description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12850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79769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0.06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94666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Evaporator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0.06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61009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Condenser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22254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38774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5160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69960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75642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Compressor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7990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Step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53850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0.06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65938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99789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Display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0.06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86542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Front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0.06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98226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Back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34205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Middle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26552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Remote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0.06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0.08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661917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39155494"/>
              </p:ext>
            </p:extLst>
          </p:nvPr>
        </p:nvGraphicFramePr>
        <p:xfrm>
          <a:off x="838200" y="762000"/>
          <a:ext cx="746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7406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1960" y="152400"/>
            <a:ext cx="8229600" cy="457200"/>
          </a:xfrm>
        </p:spPr>
        <p:txBody>
          <a:bodyPr/>
          <a:lstStyle/>
          <a:p>
            <a:r>
              <a:rPr lang="en-US" dirty="0" smtClean="0"/>
              <a:t>IR123GRD</a:t>
            </a:r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2412780" y="2590803"/>
          <a:ext cx="4318439" cy="3962394"/>
        </p:xfrm>
        <a:graphic>
          <a:graphicData uri="http://schemas.openxmlformats.org/drawingml/2006/table">
            <a:tbl>
              <a:tblPr/>
              <a:tblGrid>
                <a:gridCol w="1010699">
                  <a:extLst>
                    <a:ext uri="{9D8B030D-6E8A-4147-A177-3AD203B41FA5}">
                      <a16:colId xmlns:a16="http://schemas.microsoft.com/office/drawing/2014/main" val="3699647291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162400557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3037882026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3150973131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964175035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3786435303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4034697199"/>
                    </a:ext>
                  </a:extLst>
                </a:gridCol>
              </a:tblGrid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OM01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53068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Model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IR123GRD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IR123GRD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IR123GRD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14162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Population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5777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7720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12022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4140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Complaint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97930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0.06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0.07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13333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Part Description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13367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0.04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66622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63953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Evaporator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35829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Condenser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49179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908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52706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14574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67635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Compressor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47609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Step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05365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32531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77406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Display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80504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Front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08441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Back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10008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Middle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05788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Remote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0.03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698986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42078975"/>
              </p:ext>
            </p:extLst>
          </p:nvPr>
        </p:nvGraphicFramePr>
        <p:xfrm>
          <a:off x="838200" y="762000"/>
          <a:ext cx="746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7826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1960" y="152400"/>
            <a:ext cx="8229600" cy="457200"/>
          </a:xfrm>
        </p:spPr>
        <p:txBody>
          <a:bodyPr/>
          <a:lstStyle/>
          <a:p>
            <a:r>
              <a:rPr lang="en-US" dirty="0" smtClean="0"/>
              <a:t>SR123ASR</a:t>
            </a:r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2430008" y="2590803"/>
          <a:ext cx="4283984" cy="3962394"/>
        </p:xfrm>
        <a:graphic>
          <a:graphicData uri="http://schemas.openxmlformats.org/drawingml/2006/table">
            <a:tbl>
              <a:tblPr/>
              <a:tblGrid>
                <a:gridCol w="1010699">
                  <a:extLst>
                    <a:ext uri="{9D8B030D-6E8A-4147-A177-3AD203B41FA5}">
                      <a16:colId xmlns:a16="http://schemas.microsoft.com/office/drawing/2014/main" val="2388936447"/>
                    </a:ext>
                  </a:extLst>
                </a:gridCol>
                <a:gridCol w="516835">
                  <a:extLst>
                    <a:ext uri="{9D8B030D-6E8A-4147-A177-3AD203B41FA5}">
                      <a16:colId xmlns:a16="http://schemas.microsoft.com/office/drawing/2014/main" val="1303793719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956957433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1540906480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211049322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386614312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4188542147"/>
                    </a:ext>
                  </a:extLst>
                </a:gridCol>
              </a:tblGrid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OM01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2135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Model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SR123ASR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SR123ASR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SR123ASR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73843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Population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2370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2385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1595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64257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Complaint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52095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0.08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0.06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2562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Part Description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70775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43538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79925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Evaporator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32259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Condenser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46441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48998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14289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0.04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27104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0.04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3083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Compressor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49513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Step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66673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0.06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48011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Capacitor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46890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Display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90340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Front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78432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Back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82223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Middle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92193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Remote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909212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50888989"/>
              </p:ext>
            </p:extLst>
          </p:nvPr>
        </p:nvGraphicFramePr>
        <p:xfrm>
          <a:off x="838200" y="762000"/>
          <a:ext cx="746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9613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1960" y="152400"/>
            <a:ext cx="8229600" cy="457200"/>
          </a:xfrm>
        </p:spPr>
        <p:txBody>
          <a:bodyPr/>
          <a:lstStyle/>
          <a:p>
            <a:r>
              <a:rPr lang="en-US" dirty="0" smtClean="0"/>
              <a:t>IR183GRD</a:t>
            </a:r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2292184" y="2590803"/>
          <a:ext cx="4559632" cy="3962394"/>
        </p:xfrm>
        <a:graphic>
          <a:graphicData uri="http://schemas.openxmlformats.org/drawingml/2006/table">
            <a:tbl>
              <a:tblPr/>
              <a:tblGrid>
                <a:gridCol w="1012612">
                  <a:extLst>
                    <a:ext uri="{9D8B030D-6E8A-4147-A177-3AD203B41FA5}">
                      <a16:colId xmlns:a16="http://schemas.microsoft.com/office/drawing/2014/main" val="4252873819"/>
                    </a:ext>
                  </a:extLst>
                </a:gridCol>
                <a:gridCol w="664527">
                  <a:extLst>
                    <a:ext uri="{9D8B030D-6E8A-4147-A177-3AD203B41FA5}">
                      <a16:colId xmlns:a16="http://schemas.microsoft.com/office/drawing/2014/main" val="1999329692"/>
                    </a:ext>
                  </a:extLst>
                </a:gridCol>
                <a:gridCol w="560964">
                  <a:extLst>
                    <a:ext uri="{9D8B030D-6E8A-4147-A177-3AD203B41FA5}">
                      <a16:colId xmlns:a16="http://schemas.microsoft.com/office/drawing/2014/main" val="728879637"/>
                    </a:ext>
                  </a:extLst>
                </a:gridCol>
                <a:gridCol w="664527">
                  <a:extLst>
                    <a:ext uri="{9D8B030D-6E8A-4147-A177-3AD203B41FA5}">
                      <a16:colId xmlns:a16="http://schemas.microsoft.com/office/drawing/2014/main" val="4068532583"/>
                    </a:ext>
                  </a:extLst>
                </a:gridCol>
                <a:gridCol w="552334">
                  <a:extLst>
                    <a:ext uri="{9D8B030D-6E8A-4147-A177-3AD203B41FA5}">
                      <a16:colId xmlns:a16="http://schemas.microsoft.com/office/drawing/2014/main" val="1044739346"/>
                    </a:ext>
                  </a:extLst>
                </a:gridCol>
                <a:gridCol w="552334">
                  <a:extLst>
                    <a:ext uri="{9D8B030D-6E8A-4147-A177-3AD203B41FA5}">
                      <a16:colId xmlns:a16="http://schemas.microsoft.com/office/drawing/2014/main" val="543820223"/>
                    </a:ext>
                  </a:extLst>
                </a:gridCol>
                <a:gridCol w="552334">
                  <a:extLst>
                    <a:ext uri="{9D8B030D-6E8A-4147-A177-3AD203B41FA5}">
                      <a16:colId xmlns:a16="http://schemas.microsoft.com/office/drawing/2014/main" val="3657645855"/>
                    </a:ext>
                  </a:extLst>
                </a:gridCol>
              </a:tblGrid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OM01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25483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Model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IR183GRD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IR183GRD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IR183GRD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4409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Population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4425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6389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13129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05145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Complaint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34442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0.08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74645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Part Description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15375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0.03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0.05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58386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0.03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32902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Evaporator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00522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Condenser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27264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27617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86274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06014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50841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Compressor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13507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Step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35648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53470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08511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Display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99668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Front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55021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Back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40958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Middle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60744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Remote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03896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15333572"/>
              </p:ext>
            </p:extLst>
          </p:nvPr>
        </p:nvGraphicFramePr>
        <p:xfrm>
          <a:off x="838200" y="762000"/>
          <a:ext cx="746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912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1219200" y="-152400"/>
            <a:ext cx="7162800" cy="685800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Tahoma" pitchFamily="34" charset="0"/>
                <a:cs typeface="Tahoma" pitchFamily="34" charset="0"/>
              </a:rPr>
              <a:t>ONIDA AC FFR OM3  (Year2020-2021)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8011831"/>
              </p:ext>
            </p:extLst>
          </p:nvPr>
        </p:nvGraphicFramePr>
        <p:xfrm>
          <a:off x="-21236" y="304800"/>
          <a:ext cx="9016435" cy="3434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729844"/>
              </p:ext>
            </p:extLst>
          </p:nvPr>
        </p:nvGraphicFramePr>
        <p:xfrm>
          <a:off x="152400" y="3886200"/>
          <a:ext cx="8915404" cy="2834957"/>
        </p:xfrm>
        <a:graphic>
          <a:graphicData uri="http://schemas.openxmlformats.org/drawingml/2006/table">
            <a:tbl>
              <a:tblPr/>
              <a:tblGrid>
                <a:gridCol w="210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5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5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5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5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5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55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5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55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55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55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67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467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716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OM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OM01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OM02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OM03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OM04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OM05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OM06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OM07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OM08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OM09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OM10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OM11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OM12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OM13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OM1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OM2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Population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139447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144593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145803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152299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152421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152306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153858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150207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147392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144191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146003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155361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163598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95273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6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Complaint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209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442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491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522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419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339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408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222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190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208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6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PNA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512</a:t>
                      </a:r>
                    </a:p>
                  </a:txBody>
                  <a:tcPr marL="6443" marR="6443" marT="6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746</a:t>
                      </a:r>
                    </a:p>
                  </a:txBody>
                  <a:tcPr marL="6443" marR="6443" marT="6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641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343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227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138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175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184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169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191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365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6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Gas  Charging 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183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208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170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112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92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107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87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57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48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88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110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191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6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Replacement 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17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21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10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6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% FFR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0.15</a:t>
                      </a:r>
                    </a:p>
                  </a:txBody>
                  <a:tcPr marL="6443" marR="6443" marT="6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0.31</a:t>
                      </a:r>
                    </a:p>
                  </a:txBody>
                  <a:tcPr marL="6443" marR="6443" marT="6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0.34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0.34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0.27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0.22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0.27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0.22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0.19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0.15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0.13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0.12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0.13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0.13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6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% FFR  Complaint  + Gas Charging 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0.28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0.45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0.45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0.42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0.34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0.28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0.27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0.24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0.19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0.17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0.18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0.19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6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%FFR :- Complaint + Gas Charging  +PNA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0.52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0.97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0.89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0.64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0.42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0.32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0.25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0.29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0.31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0.72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7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%FFR with  Gas Charging +PNA+ Replacement 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0.29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0.32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0.72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548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1960" y="152400"/>
            <a:ext cx="8229600" cy="457200"/>
          </a:xfrm>
        </p:spPr>
        <p:txBody>
          <a:bodyPr/>
          <a:lstStyle/>
          <a:p>
            <a:r>
              <a:rPr lang="en-US" dirty="0" smtClean="0"/>
              <a:t>SR183ASP</a:t>
            </a:r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2412780" y="2590803"/>
          <a:ext cx="4318439" cy="3962394"/>
        </p:xfrm>
        <a:graphic>
          <a:graphicData uri="http://schemas.openxmlformats.org/drawingml/2006/table">
            <a:tbl>
              <a:tblPr/>
              <a:tblGrid>
                <a:gridCol w="1010699">
                  <a:extLst>
                    <a:ext uri="{9D8B030D-6E8A-4147-A177-3AD203B41FA5}">
                      <a16:colId xmlns:a16="http://schemas.microsoft.com/office/drawing/2014/main" val="2966413381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27435956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1516620556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1817867009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3322637694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1531358998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1625776108"/>
                    </a:ext>
                  </a:extLst>
                </a:gridCol>
              </a:tblGrid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OM01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6816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Model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SR183ASP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SR183ASP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SR183ASP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11060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Population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4478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4528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4847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6474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Complaint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6771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0.07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0.14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30793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Part Description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97505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12363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0.04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0.04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57231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Evaporator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00501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Condenser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81724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94919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7816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96852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03260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Compressor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05037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Step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0.06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44078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23350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30118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Display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03013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Front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17923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Back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58254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Middle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89242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Remote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0.04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814337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84902283"/>
              </p:ext>
            </p:extLst>
          </p:nvPr>
        </p:nvGraphicFramePr>
        <p:xfrm>
          <a:off x="838200" y="762000"/>
          <a:ext cx="746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2603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1960" y="152400"/>
            <a:ext cx="8229600" cy="457200"/>
          </a:xfrm>
        </p:spPr>
        <p:txBody>
          <a:bodyPr/>
          <a:lstStyle/>
          <a:p>
            <a:r>
              <a:rPr lang="en-US" dirty="0" smtClean="0"/>
              <a:t>IR123IVR</a:t>
            </a:r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2412780" y="2590803"/>
          <a:ext cx="4318439" cy="3962394"/>
        </p:xfrm>
        <a:graphic>
          <a:graphicData uri="http://schemas.openxmlformats.org/drawingml/2006/table">
            <a:tbl>
              <a:tblPr/>
              <a:tblGrid>
                <a:gridCol w="1010699">
                  <a:extLst>
                    <a:ext uri="{9D8B030D-6E8A-4147-A177-3AD203B41FA5}">
                      <a16:colId xmlns:a16="http://schemas.microsoft.com/office/drawing/2014/main" val="783052380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3377788811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580355262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4203581101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500190710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385513763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1301518356"/>
                    </a:ext>
                  </a:extLst>
                </a:gridCol>
              </a:tblGrid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OM01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29895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Model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IR123IVR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IR123IVR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IR123IVR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5719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Population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3006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3599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4271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47360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Complaint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95544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13052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Part Description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19275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04089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59163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Evaporator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18004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Condenser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87599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37534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72192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35854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58343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Compressor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86368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Step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60360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53777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12990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Display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6754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Front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72011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Back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26389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Middle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12645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Remote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0.03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22179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8203054"/>
              </p:ext>
            </p:extLst>
          </p:nvPr>
        </p:nvGraphicFramePr>
        <p:xfrm>
          <a:off x="838200" y="762000"/>
          <a:ext cx="746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4818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1960" y="152400"/>
            <a:ext cx="8229600" cy="457200"/>
          </a:xfrm>
        </p:spPr>
        <p:txBody>
          <a:bodyPr/>
          <a:lstStyle/>
          <a:p>
            <a:r>
              <a:rPr lang="en-US" dirty="0" smtClean="0"/>
              <a:t>IR183ICY</a:t>
            </a:r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2412780" y="2590803"/>
          <a:ext cx="4318439" cy="3962394"/>
        </p:xfrm>
        <a:graphic>
          <a:graphicData uri="http://schemas.openxmlformats.org/drawingml/2006/table">
            <a:tbl>
              <a:tblPr/>
              <a:tblGrid>
                <a:gridCol w="1010699">
                  <a:extLst>
                    <a:ext uri="{9D8B030D-6E8A-4147-A177-3AD203B41FA5}">
                      <a16:colId xmlns:a16="http://schemas.microsoft.com/office/drawing/2014/main" val="1735228450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831344020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1585974819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1250360807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3298530277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1078631491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1869825295"/>
                    </a:ext>
                  </a:extLst>
                </a:gridCol>
              </a:tblGrid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OM01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71479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Model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IR183ICY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IR183ICY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IR183ICY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9370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Population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959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1460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1475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69753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Complaint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03700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0.07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0.41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08439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Part Description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5846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0.14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84473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0.07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0.07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87494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Evaporator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54669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Condenser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47685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74275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0.07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12097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84627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79428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Compressor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08941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Step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0.07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81419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79842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91807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Display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61149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Front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91981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Back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74677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Middle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37250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Remote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0.20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015540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8828878"/>
              </p:ext>
            </p:extLst>
          </p:nvPr>
        </p:nvGraphicFramePr>
        <p:xfrm>
          <a:off x="838200" y="762000"/>
          <a:ext cx="746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2826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1960" y="152400"/>
            <a:ext cx="8229600" cy="457200"/>
          </a:xfrm>
        </p:spPr>
        <p:txBody>
          <a:bodyPr/>
          <a:lstStyle/>
          <a:p>
            <a:r>
              <a:rPr lang="en-US" dirty="0" smtClean="0"/>
              <a:t>IR183IVR</a:t>
            </a:r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2412780" y="2590803"/>
          <a:ext cx="4318439" cy="3962394"/>
        </p:xfrm>
        <a:graphic>
          <a:graphicData uri="http://schemas.openxmlformats.org/drawingml/2006/table">
            <a:tbl>
              <a:tblPr/>
              <a:tblGrid>
                <a:gridCol w="1010699">
                  <a:extLst>
                    <a:ext uri="{9D8B030D-6E8A-4147-A177-3AD203B41FA5}">
                      <a16:colId xmlns:a16="http://schemas.microsoft.com/office/drawing/2014/main" val="2219103396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571398427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311100735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006725626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708777927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576629095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619208623"/>
                    </a:ext>
                  </a:extLst>
                </a:gridCol>
              </a:tblGrid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OM01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69337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Model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IR183IVR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IR183IVR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IR183IVR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72659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Population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2660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3250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3309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4166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Complaint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72482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0.21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35487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Part Description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39236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0.03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0.15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03940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0.06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49270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Evaporator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05645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Condenser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78909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05948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06023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28205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43434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Compressor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83136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Step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36586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37483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4501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Display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73160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Front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3695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Back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87332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Middle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87272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Remote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255180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81544568"/>
              </p:ext>
            </p:extLst>
          </p:nvPr>
        </p:nvGraphicFramePr>
        <p:xfrm>
          <a:off x="838200" y="762000"/>
          <a:ext cx="746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5882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1960" y="152400"/>
            <a:ext cx="8229600" cy="457200"/>
          </a:xfrm>
        </p:spPr>
        <p:txBody>
          <a:bodyPr/>
          <a:lstStyle/>
          <a:p>
            <a:r>
              <a:rPr lang="en-US" dirty="0" smtClean="0"/>
              <a:t>IR243SLK</a:t>
            </a:r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2412780" y="2590803"/>
          <a:ext cx="4318439" cy="3962394"/>
        </p:xfrm>
        <a:graphic>
          <a:graphicData uri="http://schemas.openxmlformats.org/drawingml/2006/table">
            <a:tbl>
              <a:tblPr/>
              <a:tblGrid>
                <a:gridCol w="1010699">
                  <a:extLst>
                    <a:ext uri="{9D8B030D-6E8A-4147-A177-3AD203B41FA5}">
                      <a16:colId xmlns:a16="http://schemas.microsoft.com/office/drawing/2014/main" val="3907205805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4068807268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528845092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728513826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394247289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1511111614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509753847"/>
                    </a:ext>
                  </a:extLst>
                </a:gridCol>
              </a:tblGrid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OM01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25615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Model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IR243SLK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IR243SLK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IR243SLK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59808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Population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1182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1141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1069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1642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Complaint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52398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0.44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0.09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11639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Part Description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20480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0.26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0.09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91191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0.18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0.09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6960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Evaporator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46513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Condenser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54636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736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818467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93879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05420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Compressor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43383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Step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75702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00865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97440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Display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7529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Front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0.09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44645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Back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65622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Middle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18470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Remote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89819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02307691"/>
              </p:ext>
            </p:extLst>
          </p:nvPr>
        </p:nvGraphicFramePr>
        <p:xfrm>
          <a:off x="838200" y="762000"/>
          <a:ext cx="746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1698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1960" y="152400"/>
            <a:ext cx="8229600" cy="457200"/>
          </a:xfrm>
        </p:spPr>
        <p:txBody>
          <a:bodyPr/>
          <a:lstStyle/>
          <a:p>
            <a:r>
              <a:rPr lang="en-US" dirty="0" smtClean="0"/>
              <a:t>SR183AG</a:t>
            </a:r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2412780" y="2590803"/>
          <a:ext cx="4318439" cy="3962394"/>
        </p:xfrm>
        <a:graphic>
          <a:graphicData uri="http://schemas.openxmlformats.org/drawingml/2006/table">
            <a:tbl>
              <a:tblPr/>
              <a:tblGrid>
                <a:gridCol w="1010699">
                  <a:extLst>
                    <a:ext uri="{9D8B030D-6E8A-4147-A177-3AD203B41FA5}">
                      <a16:colId xmlns:a16="http://schemas.microsoft.com/office/drawing/2014/main" val="3523990229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1129101722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228680241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1515098846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1399375294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158914683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196741541"/>
                    </a:ext>
                  </a:extLst>
                </a:gridCol>
              </a:tblGrid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OM01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3946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Model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SR183AG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SR183AG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SR183AG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88248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Population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700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757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790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7106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Complaint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3830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97978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Part Description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52681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76836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97444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Evaporator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3138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Condenser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65529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24245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06484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653706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28737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Compressor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91383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Step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10741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69732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68965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Display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29963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Front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04115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Back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14669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Middle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13767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Remote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610872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46206579"/>
              </p:ext>
            </p:extLst>
          </p:nvPr>
        </p:nvGraphicFramePr>
        <p:xfrm>
          <a:off x="838200" y="762000"/>
          <a:ext cx="74676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8213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1960" y="152400"/>
            <a:ext cx="8229600" cy="457200"/>
          </a:xfrm>
        </p:spPr>
        <p:txBody>
          <a:bodyPr/>
          <a:lstStyle/>
          <a:p>
            <a:r>
              <a:rPr lang="en-US" dirty="0" smtClean="0"/>
              <a:t>IR125ICY1</a:t>
            </a:r>
            <a:endParaRPr lang="en-IN" dirty="0"/>
          </a:p>
        </p:txBody>
      </p:sp>
      <p:sp>
        <p:nvSpPr>
          <p:cNvPr id="4" name="Chart"/>
          <p:cNvSpPr>
            <a:spLocks noGrp="1"/>
          </p:cNvSpPr>
          <p:nvPr>
            <p:ph sz="half" idx="1"/>
          </p:nvPr>
        </p:nvSpPr>
        <p:spPr>
          <a:xfrm>
            <a:off x="838200" y="762001"/>
            <a:ext cx="7467600" cy="1676400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2964070" y="2590803"/>
          <a:ext cx="3215859" cy="3962394"/>
        </p:xfrm>
        <a:graphic>
          <a:graphicData uri="http://schemas.openxmlformats.org/drawingml/2006/table">
            <a:tbl>
              <a:tblPr/>
              <a:tblGrid>
                <a:gridCol w="1010699">
                  <a:extLst>
                    <a:ext uri="{9D8B030D-6E8A-4147-A177-3AD203B41FA5}">
                      <a16:colId xmlns:a16="http://schemas.microsoft.com/office/drawing/2014/main" val="1750813304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3259797731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953902057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127791931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563543930"/>
                    </a:ext>
                  </a:extLst>
                </a:gridCol>
              </a:tblGrid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OM01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81322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Model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IR125ICY1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IR125ICY1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02466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Population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573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575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22910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Complaint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98695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0.17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43663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Part Description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50782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86505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93215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Evaporator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05758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Condenser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52665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89448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75845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28431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04349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Compressor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27763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Step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93082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71696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57221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Display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86795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Front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99938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Back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47915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Middle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68241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Remote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0.17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687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179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1960" y="152400"/>
            <a:ext cx="8229600" cy="457200"/>
          </a:xfrm>
        </p:spPr>
        <p:txBody>
          <a:bodyPr/>
          <a:lstStyle/>
          <a:p>
            <a:r>
              <a:rPr lang="en-US" dirty="0" smtClean="0"/>
              <a:t>IR243URA</a:t>
            </a:r>
            <a:endParaRPr lang="en-IN" dirty="0"/>
          </a:p>
        </p:txBody>
      </p:sp>
      <p:sp>
        <p:nvSpPr>
          <p:cNvPr id="4" name="Chart"/>
          <p:cNvSpPr>
            <a:spLocks noGrp="1"/>
          </p:cNvSpPr>
          <p:nvPr>
            <p:ph sz="half" idx="1"/>
          </p:nvPr>
        </p:nvSpPr>
        <p:spPr>
          <a:xfrm>
            <a:off x="838200" y="762001"/>
            <a:ext cx="7467600" cy="1676400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2964070" y="2590803"/>
          <a:ext cx="3215859" cy="3962394"/>
        </p:xfrm>
        <a:graphic>
          <a:graphicData uri="http://schemas.openxmlformats.org/drawingml/2006/table">
            <a:tbl>
              <a:tblPr/>
              <a:tblGrid>
                <a:gridCol w="1010699">
                  <a:extLst>
                    <a:ext uri="{9D8B030D-6E8A-4147-A177-3AD203B41FA5}">
                      <a16:colId xmlns:a16="http://schemas.microsoft.com/office/drawing/2014/main" val="1829362223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3165493312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3422128422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809919113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639860217"/>
                    </a:ext>
                  </a:extLst>
                </a:gridCol>
              </a:tblGrid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OM01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74227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Model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IR243URA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IR243URA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69362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Population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808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923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3645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Complaint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72829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0.25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0.22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45111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Part Description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68094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12775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38953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Evaporator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23697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Condenser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26755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71883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51736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37122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64382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Compressor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42048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Step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60465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2480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3055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Display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0.12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5891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Front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57272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Back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60592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Middle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39799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Remote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083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130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1960" y="152400"/>
            <a:ext cx="8229600" cy="457200"/>
          </a:xfrm>
        </p:spPr>
        <p:txBody>
          <a:bodyPr/>
          <a:lstStyle/>
          <a:p>
            <a:r>
              <a:rPr lang="en-US" dirty="0" smtClean="0"/>
              <a:t>SR183SS</a:t>
            </a:r>
            <a:endParaRPr lang="en-IN" dirty="0"/>
          </a:p>
        </p:txBody>
      </p:sp>
      <p:sp>
        <p:nvSpPr>
          <p:cNvPr id="4" name="Chart"/>
          <p:cNvSpPr>
            <a:spLocks noGrp="1"/>
          </p:cNvSpPr>
          <p:nvPr>
            <p:ph sz="half" idx="1"/>
          </p:nvPr>
        </p:nvSpPr>
        <p:spPr>
          <a:xfrm>
            <a:off x="838200" y="762001"/>
            <a:ext cx="7467600" cy="1676400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2964070" y="2590803"/>
          <a:ext cx="3215859" cy="3962394"/>
        </p:xfrm>
        <a:graphic>
          <a:graphicData uri="http://schemas.openxmlformats.org/drawingml/2006/table">
            <a:tbl>
              <a:tblPr/>
              <a:tblGrid>
                <a:gridCol w="1010699">
                  <a:extLst>
                    <a:ext uri="{9D8B030D-6E8A-4147-A177-3AD203B41FA5}">
                      <a16:colId xmlns:a16="http://schemas.microsoft.com/office/drawing/2014/main" val="1298862162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1465672297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1764105032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864782989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1659172309"/>
                    </a:ext>
                  </a:extLst>
                </a:gridCol>
              </a:tblGrid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OM13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OM01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6251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Model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SR183SS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SR183SS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95557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Population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1572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2314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63972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Complaint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82794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39557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Part Description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90983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590243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38937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Evaporator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2350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Condenser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62735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07083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07375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85035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84880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Compressor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19485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Step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48716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97687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93307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Display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96897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Front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54277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Back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03324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Middle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74586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Remote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23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148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1960" y="152400"/>
            <a:ext cx="8229600" cy="457200"/>
          </a:xfrm>
        </p:spPr>
        <p:txBody>
          <a:bodyPr/>
          <a:lstStyle/>
          <a:p>
            <a:r>
              <a:rPr lang="en-US" dirty="0" smtClean="0"/>
              <a:t>SR123SG</a:t>
            </a:r>
            <a:endParaRPr lang="en-IN" dirty="0"/>
          </a:p>
        </p:txBody>
      </p:sp>
      <p:sp>
        <p:nvSpPr>
          <p:cNvPr id="4" name="Chart"/>
          <p:cNvSpPr>
            <a:spLocks noGrp="1"/>
          </p:cNvSpPr>
          <p:nvPr>
            <p:ph sz="half" idx="1"/>
          </p:nvPr>
        </p:nvSpPr>
        <p:spPr>
          <a:xfrm>
            <a:off x="838200" y="762001"/>
            <a:ext cx="7467600" cy="1676400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3515360" y="2590803"/>
          <a:ext cx="2113279" cy="3962394"/>
        </p:xfrm>
        <a:graphic>
          <a:graphicData uri="http://schemas.openxmlformats.org/drawingml/2006/table">
            <a:tbl>
              <a:tblPr/>
              <a:tblGrid>
                <a:gridCol w="1010699">
                  <a:extLst>
                    <a:ext uri="{9D8B030D-6E8A-4147-A177-3AD203B41FA5}">
                      <a16:colId xmlns:a16="http://schemas.microsoft.com/office/drawing/2014/main" val="206659921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613574382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1525869619"/>
                    </a:ext>
                  </a:extLst>
                </a:gridCol>
              </a:tblGrid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OM01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73100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Model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SR123SG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7137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Population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538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99135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Complaint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51262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18217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Part Description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20912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0750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Evaporator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57497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Condenser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95598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93182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3363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15397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37452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Compressor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34317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Step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13452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08341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96238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Display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62316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Front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19965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Back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97052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Swing Louver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08841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Remote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87787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Capacitor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326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25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0"/>
            <a:ext cx="8229600" cy="563562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IN" sz="14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TOP PARTS FAILURE SERIES  WISE :- Part 1    (OM3-  Year 2020- 2021)</a:t>
            </a:r>
            <a:endParaRPr lang="en-IN" sz="14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198531"/>
              </p:ext>
            </p:extLst>
          </p:nvPr>
        </p:nvGraphicFramePr>
        <p:xfrm>
          <a:off x="228598" y="838200"/>
          <a:ext cx="8762991" cy="5407280"/>
        </p:xfrm>
        <a:graphic>
          <a:graphicData uri="http://schemas.openxmlformats.org/drawingml/2006/table">
            <a:tbl>
              <a:tblPr/>
              <a:tblGrid>
                <a:gridCol w="24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5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78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S.N.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Componant Name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IA123CTL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IA183CTL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IA183TDN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IA185GDR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INV12IRS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INV12RGO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INV12SLV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INV12TDN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INV18MVL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INV18SGC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IR123CRL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IR123GDR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IR123IDM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IR123IRS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IR123ONX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IR123SLK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IR123URA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IR125CRL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IR125IRS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IR153IDM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IR183CRL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IR183GDR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IR183IDM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IR183IRS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IR183ONX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IR183RHO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IR183SLK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IR183WAV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IR185CRL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IR185IRS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IR185ONX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IR185RHO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s123SGS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S123SMH-W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SA122SLK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SA123GDR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SA123PBL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ODU PCB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IDU PCB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Temperature Sensor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Evaporator Coil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ODU Motor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Step Motor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Compressor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Front Panel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IDU -FAN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BLOWER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Display PCB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BACK PANEKL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 Handle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Coil Sensor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CONDENSOR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Swing Louver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(blank)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05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Grand Total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21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1960" y="152400"/>
            <a:ext cx="8229600" cy="457200"/>
          </a:xfrm>
        </p:spPr>
        <p:txBody>
          <a:bodyPr/>
          <a:lstStyle/>
          <a:p>
            <a:r>
              <a:rPr lang="en-US" dirty="0" smtClean="0"/>
              <a:t>SR123SS</a:t>
            </a:r>
            <a:endParaRPr lang="en-IN" dirty="0"/>
          </a:p>
        </p:txBody>
      </p:sp>
      <p:sp>
        <p:nvSpPr>
          <p:cNvPr id="4" name="Chart"/>
          <p:cNvSpPr>
            <a:spLocks noGrp="1"/>
          </p:cNvSpPr>
          <p:nvPr>
            <p:ph sz="half" idx="1"/>
          </p:nvPr>
        </p:nvSpPr>
        <p:spPr>
          <a:xfrm>
            <a:off x="838200" y="762001"/>
            <a:ext cx="7467600" cy="1676400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3515360" y="2590803"/>
          <a:ext cx="2113279" cy="3962394"/>
        </p:xfrm>
        <a:graphic>
          <a:graphicData uri="http://schemas.openxmlformats.org/drawingml/2006/table">
            <a:tbl>
              <a:tblPr/>
              <a:tblGrid>
                <a:gridCol w="1010699">
                  <a:extLst>
                    <a:ext uri="{9D8B030D-6E8A-4147-A177-3AD203B41FA5}">
                      <a16:colId xmlns:a16="http://schemas.microsoft.com/office/drawing/2014/main" val="169486851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192395462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2590000773"/>
                    </a:ext>
                  </a:extLst>
                </a:gridCol>
              </a:tblGrid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OM01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82220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Model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SR123SS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71455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Population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529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47340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Complaint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5308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63286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Part Description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96182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12705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Evaporator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15197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Condenser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31528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73900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56824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44928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39993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Compressor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625806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Step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54817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91169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90872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Display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06722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Front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85039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Back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3937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Swing Louver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40853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Remote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45759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Capacitor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664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530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1960" y="152400"/>
            <a:ext cx="8229600" cy="457200"/>
          </a:xfrm>
        </p:spPr>
        <p:txBody>
          <a:bodyPr/>
          <a:lstStyle/>
          <a:p>
            <a:r>
              <a:rPr lang="en-US" dirty="0" smtClean="0"/>
              <a:t>SR183GRD2</a:t>
            </a:r>
            <a:endParaRPr lang="en-IN" dirty="0"/>
          </a:p>
        </p:txBody>
      </p:sp>
      <p:sp>
        <p:nvSpPr>
          <p:cNvPr id="4" name="Chart"/>
          <p:cNvSpPr>
            <a:spLocks noGrp="1"/>
          </p:cNvSpPr>
          <p:nvPr>
            <p:ph sz="half" idx="1"/>
          </p:nvPr>
        </p:nvSpPr>
        <p:spPr>
          <a:xfrm>
            <a:off x="838200" y="762001"/>
            <a:ext cx="7467600" cy="1676400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3515360" y="2590803"/>
          <a:ext cx="2113279" cy="3962394"/>
        </p:xfrm>
        <a:graphic>
          <a:graphicData uri="http://schemas.openxmlformats.org/drawingml/2006/table">
            <a:tbl>
              <a:tblPr/>
              <a:tblGrid>
                <a:gridCol w="1010699">
                  <a:extLst>
                    <a:ext uri="{9D8B030D-6E8A-4147-A177-3AD203B41FA5}">
                      <a16:colId xmlns:a16="http://schemas.microsoft.com/office/drawing/2014/main" val="3709615386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4024394483"/>
                    </a:ext>
                  </a:extLst>
                </a:gridCol>
                <a:gridCol w="551290">
                  <a:extLst>
                    <a:ext uri="{9D8B030D-6E8A-4147-A177-3AD203B41FA5}">
                      <a16:colId xmlns:a16="http://schemas.microsoft.com/office/drawing/2014/main" val="3413550144"/>
                    </a:ext>
                  </a:extLst>
                </a:gridCol>
              </a:tblGrid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OM01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14518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Model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SR183GRD2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1911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Population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1494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633475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Complaint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59948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2715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Part Description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Nos.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FFR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37398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6651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Evaporator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923017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Condenser Coil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258150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72477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Sensor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96670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34025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04247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Compressor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137281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Step Motor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039314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52154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ODU Fan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503938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Display PCB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011999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Front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11329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Back Panel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22714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Swing Louver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322353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Remote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653392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Capacitor</a:t>
                      </a:r>
                    </a:p>
                  </a:txBody>
                  <a:tcPr marL="8614" marR="8614" marT="86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8614" marR="8614" marT="86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791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200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304800" y="2286000"/>
            <a:ext cx="8229600" cy="1524000"/>
          </a:xfrm>
        </p:spPr>
        <p:txBody>
          <a:bodyPr/>
          <a:lstStyle/>
          <a:p>
            <a:pPr eaLnBrk="1" hangingPunct="1"/>
            <a:r>
              <a:rPr lang="en-US" sz="8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Thank you</a:t>
            </a:r>
            <a:endParaRPr lang="en-US" sz="8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70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0"/>
            <a:ext cx="8229600" cy="563562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IN" sz="14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TOP PARTS FAILURE SERIES  WISE :- Part 2    -  (OM03- Year 2020-2021</a:t>
            </a:r>
            <a:r>
              <a:rPr lang="en-IN" sz="14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809885"/>
              </p:ext>
            </p:extLst>
          </p:nvPr>
        </p:nvGraphicFramePr>
        <p:xfrm>
          <a:off x="304800" y="1524000"/>
          <a:ext cx="8534395" cy="5113617"/>
        </p:xfrm>
        <a:graphic>
          <a:graphicData uri="http://schemas.openxmlformats.org/drawingml/2006/table">
            <a:tbl>
              <a:tblPr/>
              <a:tblGrid>
                <a:gridCol w="362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0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89577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S.N.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Componant 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SA182GDR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SA182SLK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SA182TDN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SA183GDR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SA183TRD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SA185GDR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SR123IVY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SR123SLK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SR123TDN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SR123WAV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SR183GDR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SR183IDM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SR183MVL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SR183ONX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SR183SLK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SR183SLK1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SR183WAV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WA183FLT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WR183GLC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ODU PCB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IDU PCB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Temperature Sensor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Evaporator Coil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ODU Motor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Step Motor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Compressor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Front Panel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IDU -FAN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BLOWER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Display PCB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BACK PANEKL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 Handle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Coil Sensor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CONDENSOR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Swing Louver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984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9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350838"/>
            <a:ext cx="8229600" cy="563562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IN" sz="2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OUT DOOR PCB Failure Detail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83798"/>
              </p:ext>
            </p:extLst>
          </p:nvPr>
        </p:nvGraphicFramePr>
        <p:xfrm>
          <a:off x="152412" y="1752600"/>
          <a:ext cx="8839187" cy="3320879"/>
        </p:xfrm>
        <a:graphic>
          <a:graphicData uri="http://schemas.openxmlformats.org/drawingml/2006/table">
            <a:tbl>
              <a:tblPr/>
              <a:tblGrid>
                <a:gridCol w="397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446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S.N.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Series 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IA183CTL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IA183TDN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IA185GDR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INV12IRS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INV12RGO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INV12TDN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INV18SGC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IR123GDR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IR123IDM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IR123IRS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IR123ONX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IR123URA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IR125CRL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IR183CRL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IR183IDM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IR183IRS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IR183ONX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IR183SLK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IR185ONX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Grand Total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IRS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10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17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ONX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6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9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IDM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7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8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CRL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TDN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6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GDR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7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SGC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8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URA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9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CTL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10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RGO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SLK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Grand Total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7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10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6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49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83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563562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IN" sz="2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Series  wise CONTROL  IDU PCB – failure Detail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698899"/>
              </p:ext>
            </p:extLst>
          </p:nvPr>
        </p:nvGraphicFramePr>
        <p:xfrm>
          <a:off x="533400" y="1600200"/>
          <a:ext cx="8305797" cy="3886205"/>
        </p:xfrm>
        <a:graphic>
          <a:graphicData uri="http://schemas.openxmlformats.org/drawingml/2006/table">
            <a:tbl>
              <a:tblPr/>
              <a:tblGrid>
                <a:gridCol w="703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8687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9403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S.N.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Series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IA183CTL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INV12TDN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INV18SGC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IR123IRS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IR123ONX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IR153IDM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IR183IDM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IR183IRS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IR183ONX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IR183RHO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IR183SLK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IR185IRS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SA123GDR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SA123PBL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SA182SLK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SR123SLK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SR123WAV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SR183SLK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SR183SLK1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WR183GLC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GDR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PBL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6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SGC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6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TDN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98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IN" sz="2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Series  wise  STEP MOTOR failure Detail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373711"/>
              </p:ext>
            </p:extLst>
          </p:nvPr>
        </p:nvGraphicFramePr>
        <p:xfrm>
          <a:off x="457200" y="1905000"/>
          <a:ext cx="8229597" cy="2743197"/>
        </p:xfrm>
        <a:graphic>
          <a:graphicData uri="http://schemas.openxmlformats.org/drawingml/2006/table">
            <a:tbl>
              <a:tblPr/>
              <a:tblGrid>
                <a:gridCol w="723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4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4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4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4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4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34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4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34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63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S.N.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Series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IA123CTL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INV18MVL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IR123ONX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IR123SLK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IR183GDR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SA182TDN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SR123TDN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SR183SLK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3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GDR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3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MVL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3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3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3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TDN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3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64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2887" y="1295400"/>
            <a:ext cx="8229600" cy="563562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IN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Series Wise  EVAPORATOR ASSEMBLY failure Detail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341988"/>
              </p:ext>
            </p:extLst>
          </p:nvPr>
        </p:nvGraphicFramePr>
        <p:xfrm>
          <a:off x="437896" y="2286000"/>
          <a:ext cx="8020303" cy="2209800"/>
        </p:xfrm>
        <a:graphic>
          <a:graphicData uri="http://schemas.openxmlformats.org/drawingml/2006/table">
            <a:tbl>
              <a:tblPr/>
              <a:tblGrid>
                <a:gridCol w="682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2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5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25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25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25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25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2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Series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Row Labels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IR123GDR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IR125IRS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IR183IDM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IR183WAV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SA122SLK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SA185GDR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SR183GDR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SR183ONX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GDR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39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066800"/>
            <a:ext cx="8229600" cy="563562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IN" sz="2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Series  wise  Compressor  failure Detail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871799"/>
              </p:ext>
            </p:extLst>
          </p:nvPr>
        </p:nvGraphicFramePr>
        <p:xfrm>
          <a:off x="381001" y="1905000"/>
          <a:ext cx="8381998" cy="2590801"/>
        </p:xfrm>
        <a:graphic>
          <a:graphicData uri="http://schemas.openxmlformats.org/drawingml/2006/table">
            <a:tbl>
              <a:tblPr/>
              <a:tblGrid>
                <a:gridCol w="736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6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68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68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68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68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68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68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8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S.N.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Row Labels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INV12SLV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IR123CRL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s123SGS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SA182GDR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SA183GDR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SR183IDM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WA183FLT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WR183GLC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GDR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SGC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7282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45274</TotalTime>
  <Words>4290</Words>
  <Application>Microsoft Office PowerPoint</Application>
  <PresentationFormat>On-screen Show (4:3)</PresentationFormat>
  <Paragraphs>5062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Narrow</vt:lpstr>
      <vt:lpstr>Batang</vt:lpstr>
      <vt:lpstr>Bodoni MT Poster Compressed</vt:lpstr>
      <vt:lpstr>Calibri</vt:lpstr>
      <vt:lpstr>Tahoma</vt:lpstr>
      <vt:lpstr>1_Office Theme</vt:lpstr>
      <vt:lpstr>PowerPoint Presentation</vt:lpstr>
      <vt:lpstr>ONIDA AC FFR OM3  (Year2020-2021)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SR123SLK</vt:lpstr>
      <vt:lpstr>SR183SLK1</vt:lpstr>
      <vt:lpstr>IR183URA</vt:lpstr>
      <vt:lpstr>WR183GLC</vt:lpstr>
      <vt:lpstr>SR183ASR</vt:lpstr>
      <vt:lpstr>IR185URA</vt:lpstr>
      <vt:lpstr>IR123GRD</vt:lpstr>
      <vt:lpstr>SR123ASR</vt:lpstr>
      <vt:lpstr>IR183GRD</vt:lpstr>
      <vt:lpstr>SR183ASP</vt:lpstr>
      <vt:lpstr>IR123IVR</vt:lpstr>
      <vt:lpstr>IR183ICY</vt:lpstr>
      <vt:lpstr>IR183IVR</vt:lpstr>
      <vt:lpstr>IR243SLK</vt:lpstr>
      <vt:lpstr>SR183AG</vt:lpstr>
      <vt:lpstr>IR125ICY1</vt:lpstr>
      <vt:lpstr>IR243URA</vt:lpstr>
      <vt:lpstr>SR183SS</vt:lpstr>
      <vt:lpstr>SR123SG</vt:lpstr>
      <vt:lpstr>SR123SS</vt:lpstr>
      <vt:lpstr>SR183GRD2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Gaurav Keny</cp:lastModifiedBy>
  <cp:revision>9321</cp:revision>
  <dcterms:created xsi:type="dcterms:W3CDTF">2013-09-02T12:03:47Z</dcterms:created>
  <dcterms:modified xsi:type="dcterms:W3CDTF">2022-07-03T10:33:28Z</dcterms:modified>
</cp:coreProperties>
</file>