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theme/themeOverride3.xml" ContentType="application/vnd.openxmlformats-officedocument.themeOverride+xml"/>
  <Override PartName="/ppt/charts/chart5.xml" ContentType="application/vnd.openxmlformats-officedocument.drawingml.chart+xml"/>
  <Override PartName="/ppt/theme/themeOverride4.xml" ContentType="application/vnd.openxmlformats-officedocument.themeOverride+xml"/>
  <Override PartName="/ppt/charts/chart6.xml" ContentType="application/vnd.openxmlformats-officedocument.drawingml.chart+xml"/>
  <Override PartName="/ppt/theme/themeOverride5.xml" ContentType="application/vnd.openxmlformats-officedocument.themeOverride+xml"/>
  <Override PartName="/ppt/charts/chart7.xml" ContentType="application/vnd.openxmlformats-officedocument.drawingml.chart+xml"/>
  <Override PartName="/ppt/theme/themeOverride6.xml" ContentType="application/vnd.openxmlformats-officedocument.themeOverride+xml"/>
  <Override PartName="/ppt/charts/chart8.xml" ContentType="application/vnd.openxmlformats-officedocument.drawingml.chart+xml"/>
  <Override PartName="/ppt/theme/themeOverride7.xml" ContentType="application/vnd.openxmlformats-officedocument.themeOverride+xml"/>
  <Override PartName="/ppt/charts/chart9.xml" ContentType="application/vnd.openxmlformats-officedocument.drawingml.chart+xml"/>
  <Override PartName="/ppt/theme/themeOverride8.xml" ContentType="application/vnd.openxmlformats-officedocument.themeOverride+xml"/>
  <Override PartName="/ppt/charts/chart10.xml" ContentType="application/vnd.openxmlformats-officedocument.drawingml.chart+xml"/>
  <Override PartName="/ppt/theme/themeOverride9.xml" ContentType="application/vnd.openxmlformats-officedocument.themeOverride+xml"/>
  <Override PartName="/ppt/charts/chart11.xml" ContentType="application/vnd.openxmlformats-officedocument.drawingml.chart+xml"/>
  <Override PartName="/ppt/theme/themeOverride10.xml" ContentType="application/vnd.openxmlformats-officedocument.themeOverride+xml"/>
  <Override PartName="/ppt/charts/chart1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1.xml" ContentType="application/vnd.openxmlformats-officedocument.themeOverride+xml"/>
  <Override PartName="/ppt/charts/chart1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2.xml" ContentType="application/vnd.openxmlformats-officedocument.themeOverride+xml"/>
  <Override PartName="/ppt/charts/chart1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13.xml" ContentType="application/vnd.openxmlformats-officedocument.themeOverride+xml"/>
  <Override PartName="/ppt/charts/chart1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14.xml" ContentType="application/vnd.openxmlformats-officedocument.themeOverride+xml"/>
  <Override PartName="/ppt/charts/chart1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1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768" r:id="rId2"/>
    <p:sldId id="769" r:id="rId3"/>
    <p:sldId id="771" r:id="rId4"/>
    <p:sldId id="772" r:id="rId5"/>
    <p:sldId id="774" r:id="rId6"/>
    <p:sldId id="775" r:id="rId7"/>
    <p:sldId id="776" r:id="rId8"/>
    <p:sldId id="777" r:id="rId9"/>
    <p:sldId id="779" r:id="rId10"/>
    <p:sldId id="1000" r:id="rId11"/>
    <p:sldId id="1021" r:id="rId12"/>
    <p:sldId id="1020" r:id="rId13"/>
    <p:sldId id="1019" r:id="rId14"/>
    <p:sldId id="1018" r:id="rId15"/>
    <p:sldId id="1017" r:id="rId16"/>
    <p:sldId id="1016" r:id="rId17"/>
    <p:sldId id="1015" r:id="rId18"/>
    <p:sldId id="1014" r:id="rId19"/>
    <p:sldId id="1013" r:id="rId20"/>
    <p:sldId id="1012" r:id="rId21"/>
    <p:sldId id="1011" r:id="rId22"/>
    <p:sldId id="1010" r:id="rId23"/>
    <p:sldId id="1009" r:id="rId24"/>
    <p:sldId id="1008" r:id="rId25"/>
    <p:sldId id="1007" r:id="rId26"/>
    <p:sldId id="1006" r:id="rId27"/>
    <p:sldId id="1005" r:id="rId28"/>
    <p:sldId id="1004" r:id="rId29"/>
    <p:sldId id="1003" r:id="rId30"/>
    <p:sldId id="1002" r:id="rId31"/>
    <p:sldId id="1001" r:id="rId32"/>
    <p:sldId id="996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AC3CCA-C797-4891-BE02-D94E43425B78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5" autoAdjust="0"/>
    <p:restoredTop sz="96980" autoAdjust="0"/>
  </p:normalViewPr>
  <p:slideViewPr>
    <p:cSldViewPr>
      <p:cViewPr varScale="1">
        <p:scale>
          <a:sx n="73" d="100"/>
          <a:sy n="73" d="100"/>
        </p:scale>
        <p:origin x="64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8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f%20dr\Desktop%20file\Pendrive\SATISH%20B%20(D)\Air%20Conditioner\Year%20%202018\FFR\OM%203'20-21\FFR%20Draft%20OM3'20-21%20with%20PNA.xlsx" TargetMode="Externa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gaura\Documents\UiPath\FFR%20Automation%20by%20RoboticEnterpriseFramework\FFR%20Data\Intermediate%20Data\FFR_Data.xlsx" TargetMode="External"/><Relationship Id="rId1" Type="http://schemas.openxmlformats.org/officeDocument/2006/relationships/themeOverride" Target="../theme/themeOverride9.xm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gaura\Documents\UiPath\FFR%20Automation%20by%20RoboticEnterpriseFramework\FFR%20Data\Intermediate%20Data\FFR_Data.xlsx" TargetMode="External"/><Relationship Id="rId1" Type="http://schemas.openxmlformats.org/officeDocument/2006/relationships/themeOverride" Target="../theme/themeOverride10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gaura\Documents\UiPath\FFR%20Automation%20by%20RoboticEnterpriseFramework\FFR%20Data\Intermediate%20Data\FFR_Data.xlsx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2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gaura\Documents\UiPath\FFR%20Automation%20by%20RoboticEnterpriseFramework\FFR%20Data\Intermediate%20Data\FFR_Data.xlsx" TargetMode="Externa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3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gaura\Documents\UiPath\FFR%20Automation%20by%20RoboticEnterpriseFramework\FFR%20Data\Intermediate%20Data\FFR_Data.xlsx" TargetMode="Externa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4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C:\Users\gaura\Documents\UiPath\FFR%20Automation%20by%20RoboticEnterpriseFramework\FFR%20Data\Intermediate%20Data\FFR_Data.xlsx" TargetMode="Externa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5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C:\Users\gaura\Documents\UiPath\FFR%20Automation%20by%20RoboticEnterpriseFramework\FFR%20Data\Intermediate%20Data\FFR_Data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gaura\Documents\UiPath\FFR%20Automation%20by%20RoboticEnterpriseFramework\FFR%20Data\Intermediate%20Data\FFR_Data.xlsx" TargetMode="External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gaura\Documents\UiPath\FFR%20Automation%20by%20RoboticEnterpriseFramework\FFR%20Data\Intermediate%20Data\FFR_Data.xlsx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gaura\Documents\UiPath\FFR%20Automation%20by%20RoboticEnterpriseFramework\FFR%20Data\Intermediate%20Data\FFR_Data.xlsx" TargetMode="External"/><Relationship Id="rId1" Type="http://schemas.openxmlformats.org/officeDocument/2006/relationships/themeOverride" Target="../theme/themeOverride3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gaura\Documents\UiPath\FFR%20Automation%20by%20RoboticEnterpriseFramework\FFR%20Data\Intermediate%20Data\FFR_Data.xlsx" TargetMode="External"/><Relationship Id="rId1" Type="http://schemas.openxmlformats.org/officeDocument/2006/relationships/themeOverride" Target="../theme/themeOverride4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gaura\Documents\UiPath\FFR%20Automation%20by%20RoboticEnterpriseFramework\FFR%20Data\Intermediate%20Data\FFR_Data.xlsx" TargetMode="External"/><Relationship Id="rId1" Type="http://schemas.openxmlformats.org/officeDocument/2006/relationships/themeOverride" Target="../theme/themeOverride5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gaura\Documents\UiPath\FFR%20Automation%20by%20RoboticEnterpriseFramework\FFR%20Data\Intermediate%20Data\FFR_Data.xlsx" TargetMode="External"/><Relationship Id="rId1" Type="http://schemas.openxmlformats.org/officeDocument/2006/relationships/themeOverride" Target="../theme/themeOverride6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gaura\Documents\UiPath\FFR%20Automation%20by%20RoboticEnterpriseFramework\FFR%20Data\Intermediate%20Data\FFR_Data.xlsx" TargetMode="External"/><Relationship Id="rId1" Type="http://schemas.openxmlformats.org/officeDocument/2006/relationships/themeOverride" Target="../theme/themeOverride7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gaura\Documents\UiPath\FFR%20Automation%20by%20RoboticEnterpriseFramework\FFR%20Data\Intermediate%20Data\FFR_Data.xlsx" TargetMode="External"/><Relationship Id="rId1" Type="http://schemas.openxmlformats.org/officeDocument/2006/relationships/themeOverride" Target="../theme/themeOverrid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FFR Trend</a:t>
            </a:r>
          </a:p>
        </c:rich>
      </c:tx>
      <c:layout>
        <c:manualLayout>
          <c:xMode val="edge"/>
          <c:yMode val="edge"/>
          <c:x val="0.43522473023893171"/>
          <c:y val="5.2976397554909882E-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2.7809451225199604E-2"/>
          <c:y val="0.28356597063188771"/>
          <c:w val="0.96817977393504195"/>
          <c:h val="0.61020759239375788"/>
        </c:manualLayout>
      </c:layout>
      <c:lineChart>
        <c:grouping val="standard"/>
        <c:varyColors val="0"/>
        <c:ser>
          <c:idx val="0"/>
          <c:order val="0"/>
          <c:tx>
            <c:strRef>
              <c:f>'ONIDA FFR 1'!$A$4</c:f>
              <c:strCache>
                <c:ptCount val="1"/>
                <c:pt idx="0">
                  <c:v>Population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'ONIDA FFR 1'!$B$3:$BH$3</c:f>
              <c:strCache>
                <c:ptCount val="28"/>
                <c:pt idx="0">
                  <c:v>OM04</c:v>
                </c:pt>
                <c:pt idx="1">
                  <c:v>OM05</c:v>
                </c:pt>
                <c:pt idx="2">
                  <c:v>OM06</c:v>
                </c:pt>
                <c:pt idx="3">
                  <c:v>OM07</c:v>
                </c:pt>
                <c:pt idx="4">
                  <c:v>OM08</c:v>
                </c:pt>
                <c:pt idx="5">
                  <c:v>OM09</c:v>
                </c:pt>
                <c:pt idx="6">
                  <c:v>OM10</c:v>
                </c:pt>
                <c:pt idx="7">
                  <c:v>OM11</c:v>
                </c:pt>
                <c:pt idx="8">
                  <c:v>OM12</c:v>
                </c:pt>
                <c:pt idx="9">
                  <c:v>OM13</c:v>
                </c:pt>
                <c:pt idx="10">
                  <c:v>OM1</c:v>
                </c:pt>
                <c:pt idx="11">
                  <c:v>OM2</c:v>
                </c:pt>
                <c:pt idx="12">
                  <c:v>OM03</c:v>
                </c:pt>
                <c:pt idx="13">
                  <c:v>OM04</c:v>
                </c:pt>
                <c:pt idx="14">
                  <c:v>OM05</c:v>
                </c:pt>
                <c:pt idx="15">
                  <c:v>OM06</c:v>
                </c:pt>
                <c:pt idx="16">
                  <c:v>OM07</c:v>
                </c:pt>
                <c:pt idx="17">
                  <c:v>OM08</c:v>
                </c:pt>
                <c:pt idx="18">
                  <c:v>OM09</c:v>
                </c:pt>
                <c:pt idx="19">
                  <c:v>OM10</c:v>
                </c:pt>
                <c:pt idx="20">
                  <c:v>OM11</c:v>
                </c:pt>
                <c:pt idx="21">
                  <c:v>OM12</c:v>
                </c:pt>
                <c:pt idx="22">
                  <c:v>OM13</c:v>
                </c:pt>
                <c:pt idx="23">
                  <c:v>OM01</c:v>
                </c:pt>
                <c:pt idx="24">
                  <c:v>OM02</c:v>
                </c:pt>
                <c:pt idx="25">
                  <c:v>OM03</c:v>
                </c:pt>
                <c:pt idx="26">
                  <c:v>OM04</c:v>
                </c:pt>
                <c:pt idx="27">
                  <c:v>OM05</c:v>
                </c:pt>
              </c:strCache>
            </c:strRef>
          </c:cat>
          <c:val>
            <c:numRef>
              <c:f>'ONIDA FFR 1'!$B$4:$BH$4</c:f>
            </c:numRef>
          </c:val>
          <c:smooth val="0"/>
          <c:extLst>
            <c:ext xmlns:c16="http://schemas.microsoft.com/office/drawing/2014/chart" uri="{C3380CC4-5D6E-409C-BE32-E72D297353CC}">
              <c16:uniqueId val="{00000000-6F86-4CCA-B798-DDA86D41A821}"/>
            </c:ext>
          </c:extLst>
        </c:ser>
        <c:ser>
          <c:idx val="1"/>
          <c:order val="1"/>
          <c:tx>
            <c:strRef>
              <c:f>'ONIDA FFR 1'!$A$5</c:f>
              <c:strCache>
                <c:ptCount val="1"/>
                <c:pt idx="0">
                  <c:v>Complaint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'ONIDA FFR 1'!$B$3:$BH$3</c:f>
              <c:strCache>
                <c:ptCount val="28"/>
                <c:pt idx="0">
                  <c:v>OM04</c:v>
                </c:pt>
                <c:pt idx="1">
                  <c:v>OM05</c:v>
                </c:pt>
                <c:pt idx="2">
                  <c:v>OM06</c:v>
                </c:pt>
                <c:pt idx="3">
                  <c:v>OM07</c:v>
                </c:pt>
                <c:pt idx="4">
                  <c:v>OM08</c:v>
                </c:pt>
                <c:pt idx="5">
                  <c:v>OM09</c:v>
                </c:pt>
                <c:pt idx="6">
                  <c:v>OM10</c:v>
                </c:pt>
                <c:pt idx="7">
                  <c:v>OM11</c:v>
                </c:pt>
                <c:pt idx="8">
                  <c:v>OM12</c:v>
                </c:pt>
                <c:pt idx="9">
                  <c:v>OM13</c:v>
                </c:pt>
                <c:pt idx="10">
                  <c:v>OM1</c:v>
                </c:pt>
                <c:pt idx="11">
                  <c:v>OM2</c:v>
                </c:pt>
                <c:pt idx="12">
                  <c:v>OM03</c:v>
                </c:pt>
                <c:pt idx="13">
                  <c:v>OM04</c:v>
                </c:pt>
                <c:pt idx="14">
                  <c:v>OM05</c:v>
                </c:pt>
                <c:pt idx="15">
                  <c:v>OM06</c:v>
                </c:pt>
                <c:pt idx="16">
                  <c:v>OM07</c:v>
                </c:pt>
                <c:pt idx="17">
                  <c:v>OM08</c:v>
                </c:pt>
                <c:pt idx="18">
                  <c:v>OM09</c:v>
                </c:pt>
                <c:pt idx="19">
                  <c:v>OM10</c:v>
                </c:pt>
                <c:pt idx="20">
                  <c:v>OM11</c:v>
                </c:pt>
                <c:pt idx="21">
                  <c:v>OM12</c:v>
                </c:pt>
                <c:pt idx="22">
                  <c:v>OM13</c:v>
                </c:pt>
                <c:pt idx="23">
                  <c:v>OM01</c:v>
                </c:pt>
                <c:pt idx="24">
                  <c:v>OM02</c:v>
                </c:pt>
                <c:pt idx="25">
                  <c:v>OM03</c:v>
                </c:pt>
                <c:pt idx="26">
                  <c:v>OM04</c:v>
                </c:pt>
                <c:pt idx="27">
                  <c:v>OM05</c:v>
                </c:pt>
              </c:strCache>
            </c:strRef>
          </c:cat>
          <c:val>
            <c:numRef>
              <c:f>'ONIDA FFR 1'!$B$5:$BH$5</c:f>
            </c:numRef>
          </c:val>
          <c:smooth val="0"/>
          <c:extLst>
            <c:ext xmlns:c16="http://schemas.microsoft.com/office/drawing/2014/chart" uri="{C3380CC4-5D6E-409C-BE32-E72D297353CC}">
              <c16:uniqueId val="{00000001-6F86-4CCA-B798-DDA86D41A821}"/>
            </c:ext>
          </c:extLst>
        </c:ser>
        <c:ser>
          <c:idx val="2"/>
          <c:order val="2"/>
          <c:tx>
            <c:strRef>
              <c:f>'ONIDA FFR 1'!$A$6</c:f>
              <c:strCache>
                <c:ptCount val="1"/>
                <c:pt idx="0">
                  <c:v>PNA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'ONIDA FFR 1'!$B$3:$BH$3</c:f>
              <c:strCache>
                <c:ptCount val="28"/>
                <c:pt idx="0">
                  <c:v>OM04</c:v>
                </c:pt>
                <c:pt idx="1">
                  <c:v>OM05</c:v>
                </c:pt>
                <c:pt idx="2">
                  <c:v>OM06</c:v>
                </c:pt>
                <c:pt idx="3">
                  <c:v>OM07</c:v>
                </c:pt>
                <c:pt idx="4">
                  <c:v>OM08</c:v>
                </c:pt>
                <c:pt idx="5">
                  <c:v>OM09</c:v>
                </c:pt>
                <c:pt idx="6">
                  <c:v>OM10</c:v>
                </c:pt>
                <c:pt idx="7">
                  <c:v>OM11</c:v>
                </c:pt>
                <c:pt idx="8">
                  <c:v>OM12</c:v>
                </c:pt>
                <c:pt idx="9">
                  <c:v>OM13</c:v>
                </c:pt>
                <c:pt idx="10">
                  <c:v>OM1</c:v>
                </c:pt>
                <c:pt idx="11">
                  <c:v>OM2</c:v>
                </c:pt>
                <c:pt idx="12">
                  <c:v>OM03</c:v>
                </c:pt>
                <c:pt idx="13">
                  <c:v>OM04</c:v>
                </c:pt>
                <c:pt idx="14">
                  <c:v>OM05</c:v>
                </c:pt>
                <c:pt idx="15">
                  <c:v>OM06</c:v>
                </c:pt>
                <c:pt idx="16">
                  <c:v>OM07</c:v>
                </c:pt>
                <c:pt idx="17">
                  <c:v>OM08</c:v>
                </c:pt>
                <c:pt idx="18">
                  <c:v>OM09</c:v>
                </c:pt>
                <c:pt idx="19">
                  <c:v>OM10</c:v>
                </c:pt>
                <c:pt idx="20">
                  <c:v>OM11</c:v>
                </c:pt>
                <c:pt idx="21">
                  <c:v>OM12</c:v>
                </c:pt>
                <c:pt idx="22">
                  <c:v>OM13</c:v>
                </c:pt>
                <c:pt idx="23">
                  <c:v>OM01</c:v>
                </c:pt>
                <c:pt idx="24">
                  <c:v>OM02</c:v>
                </c:pt>
                <c:pt idx="25">
                  <c:v>OM03</c:v>
                </c:pt>
                <c:pt idx="26">
                  <c:v>OM04</c:v>
                </c:pt>
                <c:pt idx="27">
                  <c:v>OM05</c:v>
                </c:pt>
              </c:strCache>
            </c:strRef>
          </c:cat>
          <c:val>
            <c:numRef>
              <c:f>'ONIDA FFR 1'!$B$6:$BH$6</c:f>
            </c:numRef>
          </c:val>
          <c:smooth val="0"/>
          <c:extLst>
            <c:ext xmlns:c16="http://schemas.microsoft.com/office/drawing/2014/chart" uri="{C3380CC4-5D6E-409C-BE32-E72D297353CC}">
              <c16:uniqueId val="{00000002-6F86-4CCA-B798-DDA86D41A821}"/>
            </c:ext>
          </c:extLst>
        </c:ser>
        <c:ser>
          <c:idx val="3"/>
          <c:order val="3"/>
          <c:tx>
            <c:strRef>
              <c:f>'ONIDA FFR 1'!$A$7</c:f>
              <c:strCache>
                <c:ptCount val="1"/>
                <c:pt idx="0">
                  <c:v>Actual PNA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'ONIDA FFR 1'!$B$3:$BH$3</c:f>
              <c:strCache>
                <c:ptCount val="28"/>
                <c:pt idx="0">
                  <c:v>OM04</c:v>
                </c:pt>
                <c:pt idx="1">
                  <c:v>OM05</c:v>
                </c:pt>
                <c:pt idx="2">
                  <c:v>OM06</c:v>
                </c:pt>
                <c:pt idx="3">
                  <c:v>OM07</c:v>
                </c:pt>
                <c:pt idx="4">
                  <c:v>OM08</c:v>
                </c:pt>
                <c:pt idx="5">
                  <c:v>OM09</c:v>
                </c:pt>
                <c:pt idx="6">
                  <c:v>OM10</c:v>
                </c:pt>
                <c:pt idx="7">
                  <c:v>OM11</c:v>
                </c:pt>
                <c:pt idx="8">
                  <c:v>OM12</c:v>
                </c:pt>
                <c:pt idx="9">
                  <c:v>OM13</c:v>
                </c:pt>
                <c:pt idx="10">
                  <c:v>OM1</c:v>
                </c:pt>
                <c:pt idx="11">
                  <c:v>OM2</c:v>
                </c:pt>
                <c:pt idx="12">
                  <c:v>OM03</c:v>
                </c:pt>
                <c:pt idx="13">
                  <c:v>OM04</c:v>
                </c:pt>
                <c:pt idx="14">
                  <c:v>OM05</c:v>
                </c:pt>
                <c:pt idx="15">
                  <c:v>OM06</c:v>
                </c:pt>
                <c:pt idx="16">
                  <c:v>OM07</c:v>
                </c:pt>
                <c:pt idx="17">
                  <c:v>OM08</c:v>
                </c:pt>
                <c:pt idx="18">
                  <c:v>OM09</c:v>
                </c:pt>
                <c:pt idx="19">
                  <c:v>OM10</c:v>
                </c:pt>
                <c:pt idx="20">
                  <c:v>OM11</c:v>
                </c:pt>
                <c:pt idx="21">
                  <c:v>OM12</c:v>
                </c:pt>
                <c:pt idx="22">
                  <c:v>OM13</c:v>
                </c:pt>
                <c:pt idx="23">
                  <c:v>OM01</c:v>
                </c:pt>
                <c:pt idx="24">
                  <c:v>OM02</c:v>
                </c:pt>
                <c:pt idx="25">
                  <c:v>OM03</c:v>
                </c:pt>
                <c:pt idx="26">
                  <c:v>OM04</c:v>
                </c:pt>
                <c:pt idx="27">
                  <c:v>OM05</c:v>
                </c:pt>
              </c:strCache>
            </c:strRef>
          </c:cat>
          <c:val>
            <c:numRef>
              <c:f>'ONIDA FFR 1'!$B$7:$BH$7</c:f>
            </c:numRef>
          </c:val>
          <c:smooth val="0"/>
          <c:extLst>
            <c:ext xmlns:c16="http://schemas.microsoft.com/office/drawing/2014/chart" uri="{C3380CC4-5D6E-409C-BE32-E72D297353CC}">
              <c16:uniqueId val="{00000003-6F86-4CCA-B798-DDA86D41A821}"/>
            </c:ext>
          </c:extLst>
        </c:ser>
        <c:ser>
          <c:idx val="4"/>
          <c:order val="4"/>
          <c:tx>
            <c:strRef>
              <c:f>'ONIDA FFR 1'!$A$8</c:f>
              <c:strCache>
                <c:ptCount val="1"/>
                <c:pt idx="0">
                  <c:v>% FFR</c:v>
                </c:pt>
              </c:strCache>
            </c:strRef>
          </c:tx>
          <c:marker>
            <c:symbol val="circle"/>
            <c:size val="6"/>
          </c:marker>
          <c:dLbls>
            <c:dLbl>
              <c:idx val="8"/>
              <c:layout>
                <c:manualLayout>
                  <c:x val="-3.0116304963964786E-2"/>
                  <c:y val="3.252148558170964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6F86-4CCA-B798-DDA86D41A821}"/>
                </c:ext>
              </c:extLst>
            </c:dLbl>
            <c:dLbl>
              <c:idx val="9"/>
              <c:layout>
                <c:manualLayout>
                  <c:x val="-2.5590100637928402E-2"/>
                  <c:y val="3.252148558170964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6F86-4CCA-B798-DDA86D41A821}"/>
                </c:ext>
              </c:extLst>
            </c:dLbl>
            <c:dLbl>
              <c:idx val="10"/>
              <c:layout>
                <c:manualLayout>
                  <c:x val="-3.0116304963964696E-2"/>
                  <c:y val="1.774463350110168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6F86-4CCA-B798-DDA86D41A821}"/>
                </c:ext>
              </c:extLst>
            </c:dLbl>
            <c:dLbl>
              <c:idx val="11"/>
              <c:layout>
                <c:manualLayout>
                  <c:x val="-3.0203143020695038E-2"/>
                  <c:y val="5.315144087014703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6F86-4CCA-B798-DDA86D41A821}"/>
                </c:ext>
              </c:extLst>
            </c:dLbl>
            <c:dLbl>
              <c:idx val="12"/>
              <c:layout>
                <c:manualLayout>
                  <c:x val="-3.0203143020695038E-2"/>
                  <c:y val="4.813834563910055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6F86-4CCA-B798-DDA86D41A821}"/>
                </c:ext>
              </c:extLst>
            </c:dLbl>
            <c:dLbl>
              <c:idx val="13"/>
              <c:layout>
                <c:manualLayout>
                  <c:x val="-1.1220784219834669E-2"/>
                  <c:y val="6.676360930282236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6F86-4CCA-B798-DDA86D41A821}"/>
                </c:ext>
              </c:extLst>
            </c:dLbl>
            <c:dLbl>
              <c:idx val="14"/>
              <c:layout>
                <c:manualLayout>
                  <c:x val="-5.6949165800087099E-3"/>
                  <c:y val="3.782765067613738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6F86-4CCA-B798-DDA86D41A821}"/>
                </c:ext>
              </c:extLst>
            </c:dLbl>
            <c:dLbl>
              <c:idx val="15"/>
              <c:layout>
                <c:manualLayout>
                  <c:x val="-1.6122431572166741E-2"/>
                  <c:y val="1.908443436641481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6F86-4CCA-B798-DDA86D41A821}"/>
                </c:ext>
              </c:extLst>
            </c:dLbl>
            <c:dLbl>
              <c:idx val="16"/>
              <c:layout>
                <c:manualLayout>
                  <c:x val="-6.3191368675025537E-3"/>
                  <c:y val="2.968013101438541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C-6F86-4CCA-B798-DDA86D41A821}"/>
                </c:ext>
              </c:extLst>
            </c:dLbl>
            <c:dLbl>
              <c:idx val="17"/>
              <c:layout>
                <c:manualLayout>
                  <c:x val="-7.9531479704412836E-3"/>
                  <c:y val="4.557305028085841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D-6F86-4CCA-B798-DDA86D41A821}"/>
                </c:ext>
              </c:extLst>
            </c:dLbl>
            <c:dLbl>
              <c:idx val="18"/>
              <c:layout>
                <c:manualLayout>
                  <c:x val="-4.6852544167253129E-3"/>
                  <c:y val="3.497777076987643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E-6F86-4CCA-B798-DDA86D41A821}"/>
                </c:ext>
              </c:extLst>
            </c:dLbl>
            <c:dLbl>
              <c:idx val="19"/>
              <c:layout>
                <c:manualLayout>
                  <c:x val="-1.2866883200577328E-2"/>
                  <c:y val="2.972593688468941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F-6F86-4CCA-B798-DDA86D41A821}"/>
                </c:ext>
              </c:extLst>
            </c:dLbl>
            <c:dLbl>
              <c:idx val="20"/>
              <c:layout>
                <c:manualLayout>
                  <c:x val="-2.4333097628922041E-2"/>
                  <c:y val="2.409905796315715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0-6F86-4CCA-B798-DDA86D41A821}"/>
                </c:ext>
              </c:extLst>
            </c:dLbl>
            <c:dLbl>
              <c:idx val="21"/>
              <c:layout>
                <c:manualLayout>
                  <c:x val="-2.2885854155491051E-2"/>
                  <c:y val="1.908478331085484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1-6F86-4CCA-B798-DDA86D41A821}"/>
                </c:ext>
              </c:extLst>
            </c:dLbl>
            <c:dLbl>
              <c:idx val="22"/>
              <c:layout>
                <c:manualLayout>
                  <c:x val="-2.6728843891290553E-3"/>
                  <c:y val="3.580441073019830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2-6F86-4CCA-B798-DDA86D41A821}"/>
                </c:ext>
              </c:extLst>
            </c:dLbl>
            <c:dLbl>
              <c:idx val="25"/>
              <c:layout>
                <c:manualLayout>
                  <c:x val="-4.1041025248040293E-3"/>
                  <c:y val="-6.5814968269902194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3-6F86-4CCA-B798-DDA86D41A821}"/>
                </c:ext>
              </c:extLst>
            </c:dLbl>
            <c:spPr>
              <a:noFill/>
              <a:ln>
                <a:noFill/>
              </a:ln>
              <a:effectLst/>
            </c:sp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'ONIDA FFR 1'!$B$3:$BH$3</c:f>
              <c:strCache>
                <c:ptCount val="28"/>
                <c:pt idx="0">
                  <c:v>OM04</c:v>
                </c:pt>
                <c:pt idx="1">
                  <c:v>OM05</c:v>
                </c:pt>
                <c:pt idx="2">
                  <c:v>OM06</c:v>
                </c:pt>
                <c:pt idx="3">
                  <c:v>OM07</c:v>
                </c:pt>
                <c:pt idx="4">
                  <c:v>OM08</c:v>
                </c:pt>
                <c:pt idx="5">
                  <c:v>OM09</c:v>
                </c:pt>
                <c:pt idx="6">
                  <c:v>OM10</c:v>
                </c:pt>
                <c:pt idx="7">
                  <c:v>OM11</c:v>
                </c:pt>
                <c:pt idx="8">
                  <c:v>OM12</c:v>
                </c:pt>
                <c:pt idx="9">
                  <c:v>OM13</c:v>
                </c:pt>
                <c:pt idx="10">
                  <c:v>OM1</c:v>
                </c:pt>
                <c:pt idx="11">
                  <c:v>OM2</c:v>
                </c:pt>
                <c:pt idx="12">
                  <c:v>OM03</c:v>
                </c:pt>
                <c:pt idx="13">
                  <c:v>OM04</c:v>
                </c:pt>
                <c:pt idx="14">
                  <c:v>OM05</c:v>
                </c:pt>
                <c:pt idx="15">
                  <c:v>OM06</c:v>
                </c:pt>
                <c:pt idx="16">
                  <c:v>OM07</c:v>
                </c:pt>
                <c:pt idx="17">
                  <c:v>OM08</c:v>
                </c:pt>
                <c:pt idx="18">
                  <c:v>OM09</c:v>
                </c:pt>
                <c:pt idx="19">
                  <c:v>OM10</c:v>
                </c:pt>
                <c:pt idx="20">
                  <c:v>OM11</c:v>
                </c:pt>
                <c:pt idx="21">
                  <c:v>OM12</c:v>
                </c:pt>
                <c:pt idx="22">
                  <c:v>OM13</c:v>
                </c:pt>
                <c:pt idx="23">
                  <c:v>OM01</c:v>
                </c:pt>
                <c:pt idx="24">
                  <c:v>OM02</c:v>
                </c:pt>
                <c:pt idx="25">
                  <c:v>OM03</c:v>
                </c:pt>
                <c:pt idx="26">
                  <c:v>OM04</c:v>
                </c:pt>
                <c:pt idx="27">
                  <c:v>OM05</c:v>
                </c:pt>
              </c:strCache>
            </c:strRef>
          </c:cat>
          <c:val>
            <c:numRef>
              <c:f>'ONIDA FFR 1'!$B$8:$BH$8</c:f>
              <c:numCache>
                <c:formatCode>0.00</c:formatCode>
                <c:ptCount val="29"/>
                <c:pt idx="0">
                  <c:v>0.31114798790967879</c:v>
                </c:pt>
                <c:pt idx="1">
                  <c:v>0.22012625546584691</c:v>
                </c:pt>
                <c:pt idx="2" formatCode="General">
                  <c:v>0.28000000000000008</c:v>
                </c:pt>
                <c:pt idx="3">
                  <c:v>0.29633683881308887</c:v>
                </c:pt>
                <c:pt idx="4">
                  <c:v>0.20644001432130007</c:v>
                </c:pt>
                <c:pt idx="5">
                  <c:v>0.24920277834586921</c:v>
                </c:pt>
                <c:pt idx="6">
                  <c:v>0.12220173031652511</c:v>
                </c:pt>
                <c:pt idx="7" formatCode="General">
                  <c:v>0.1</c:v>
                </c:pt>
                <c:pt idx="8" formatCode="General">
                  <c:v>0.13</c:v>
                </c:pt>
                <c:pt idx="9">
                  <c:v>0.17</c:v>
                </c:pt>
                <c:pt idx="10">
                  <c:v>0.1498777313244459</c:v>
                </c:pt>
                <c:pt idx="11" formatCode="General">
                  <c:v>0.31000000000000028</c:v>
                </c:pt>
                <c:pt idx="12" formatCode="General">
                  <c:v>0.34000000000000041</c:v>
                </c:pt>
                <c:pt idx="13" formatCode="General">
                  <c:v>0.34000000000000041</c:v>
                </c:pt>
                <c:pt idx="14" formatCode="General">
                  <c:v>0.27</c:v>
                </c:pt>
                <c:pt idx="15" formatCode="General">
                  <c:v>0.22000000000000014</c:v>
                </c:pt>
                <c:pt idx="16" formatCode="General">
                  <c:v>0.27</c:v>
                </c:pt>
                <c:pt idx="17" formatCode="General">
                  <c:v>0.22000000000000014</c:v>
                </c:pt>
                <c:pt idx="18">
                  <c:v>0.19000000000000014</c:v>
                </c:pt>
                <c:pt idx="19">
                  <c:v>0.15000000000000013</c:v>
                </c:pt>
                <c:pt idx="20">
                  <c:v>0.13</c:v>
                </c:pt>
                <c:pt idx="21" formatCode="General">
                  <c:v>0.12000000000000002</c:v>
                </c:pt>
                <c:pt idx="22" formatCode="General">
                  <c:v>0.13</c:v>
                </c:pt>
                <c:pt idx="25" formatCode="General">
                  <c:v>0.13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4-6F86-4CCA-B798-DDA86D41A821}"/>
            </c:ext>
          </c:extLst>
        </c:ser>
        <c:ser>
          <c:idx val="5"/>
          <c:order val="5"/>
          <c:tx>
            <c:strRef>
              <c:f>'ONIDA FFR 1'!$A$9</c:f>
              <c:strCache>
                <c:ptCount val="1"/>
                <c:pt idx="0">
                  <c:v>% FFR with Gas Charging </c:v>
                </c:pt>
              </c:strCache>
            </c:strRef>
          </c:tx>
          <c:marker>
            <c:symbol val="circle"/>
            <c:size val="6"/>
          </c:marker>
          <c:dLbls>
            <c:dLbl>
              <c:idx val="9"/>
              <c:layout>
                <c:manualLayout>
                  <c:x val="-2.9193491178385614E-2"/>
                  <c:y val="-2.968013101438541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5-6F86-4CCA-B798-DDA86D41A821}"/>
                </c:ext>
              </c:extLst>
            </c:dLbl>
            <c:dLbl>
              <c:idx val="10"/>
              <c:layout>
                <c:manualLayout>
                  <c:x val="-2.9193491178385614E-2"/>
                  <c:y val="-5.616832979184031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6-6F86-4CCA-B798-DDA86D41A821}"/>
                </c:ext>
              </c:extLst>
            </c:dLbl>
            <c:dLbl>
              <c:idx val="11"/>
              <c:layout>
                <c:manualLayout>
                  <c:x val="-2.9193491178385614E-2"/>
                  <c:y val="-5.087069003634942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7-6F86-4CCA-B798-DDA86D41A821}"/>
                </c:ext>
              </c:extLst>
            </c:dLbl>
            <c:dLbl>
              <c:idx val="12"/>
              <c:layout>
                <c:manualLayout>
                  <c:x val="-2.5219893437539612E-2"/>
                  <c:y val="-2.968013101438541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8-6F86-4CCA-B798-DDA86D41A821}"/>
                </c:ext>
              </c:extLst>
            </c:dLbl>
            <c:dLbl>
              <c:idx val="13"/>
              <c:layout>
                <c:manualLayout>
                  <c:x val="-7.469544495443607E-3"/>
                  <c:y val="-1.908485150340343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9-6F86-4CCA-B798-DDA86D41A821}"/>
                </c:ext>
              </c:extLst>
            </c:dLbl>
            <c:dLbl>
              <c:idx val="14"/>
              <c:layout>
                <c:manualLayout>
                  <c:x val="-4.6852544167250727E-3"/>
                  <c:y val="-3.191932236930478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A-6F86-4CCA-B798-DDA86D41A821}"/>
                </c:ext>
              </c:extLst>
            </c:dLbl>
            <c:dLbl>
              <c:idx val="15"/>
              <c:layout>
                <c:manualLayout>
                  <c:x val="-1.7756314022944083E-2"/>
                  <c:y val="-2.43824912588943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B-6F86-4CCA-B798-DDA86D41A821}"/>
                </c:ext>
              </c:extLst>
            </c:dLbl>
            <c:dLbl>
              <c:idx val="16"/>
              <c:layout>
                <c:manualLayout>
                  <c:x val="-4.6852544167251924E-3"/>
                  <c:y val="2.1057075185605171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C-6F86-4CCA-B798-DDA86D41A821}"/>
                </c:ext>
              </c:extLst>
            </c:dLbl>
            <c:dLbl>
              <c:idx val="17"/>
              <c:layout>
                <c:manualLayout>
                  <c:x val="-6.3192655196639205E-3"/>
                  <c:y val="7.4033472740515013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D-6F86-4CCA-B798-DDA86D41A821}"/>
                </c:ext>
              </c:extLst>
            </c:dLbl>
            <c:dLbl>
              <c:idx val="18"/>
              <c:layout>
                <c:manualLayout>
                  <c:x val="-1.2869847652927088E-2"/>
                  <c:y val="-1.364816286498964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E-6F86-4CCA-B798-DDA86D41A821}"/>
                </c:ext>
              </c:extLst>
            </c:dLbl>
            <c:dLbl>
              <c:idx val="19"/>
              <c:layout>
                <c:manualLayout>
                  <c:x val="-7.9826093154198776E-3"/>
                  <c:y val="-1.366624202121224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F-6F86-4CCA-B798-DDA86D41A821}"/>
                </c:ext>
              </c:extLst>
            </c:dLbl>
            <c:dLbl>
              <c:idx val="20"/>
              <c:layout>
                <c:manualLayout>
                  <c:x val="-1.7800825096533659E-2"/>
                  <c:y val="-1.892050715494744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20-6F86-4CCA-B798-DDA86D41A821}"/>
                </c:ext>
              </c:extLst>
            </c:dLbl>
            <c:dLbl>
              <c:idx val="21"/>
              <c:layout>
                <c:manualLayout>
                  <c:x val="-1.1445237311744001E-2"/>
                  <c:y val="-1.819441967091776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21-6F86-4CCA-B798-DDA86D41A821}"/>
                </c:ext>
              </c:extLst>
            </c:dLbl>
            <c:dLbl>
              <c:idx val="22"/>
              <c:layout>
                <c:manualLayout>
                  <c:x val="-2.6728843891290553E-3"/>
                  <c:y val="-2.8375937412739903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22-6F86-4CCA-B798-DDA86D41A821}"/>
                </c:ext>
              </c:extLst>
            </c:dLbl>
            <c:dLbl>
              <c:idx val="25"/>
              <c:layout>
                <c:manualLayout>
                  <c:x val="-1.2416662534541849E-3"/>
                  <c:y val="-7.5471390254059625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23-6F86-4CCA-B798-DDA86D41A821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'ONIDA FFR 1'!$B$3:$BH$3</c:f>
              <c:strCache>
                <c:ptCount val="28"/>
                <c:pt idx="0">
                  <c:v>OM04</c:v>
                </c:pt>
                <c:pt idx="1">
                  <c:v>OM05</c:v>
                </c:pt>
                <c:pt idx="2">
                  <c:v>OM06</c:v>
                </c:pt>
                <c:pt idx="3">
                  <c:v>OM07</c:v>
                </c:pt>
                <c:pt idx="4">
                  <c:v>OM08</c:v>
                </c:pt>
                <c:pt idx="5">
                  <c:v>OM09</c:v>
                </c:pt>
                <c:pt idx="6">
                  <c:v>OM10</c:v>
                </c:pt>
                <c:pt idx="7">
                  <c:v>OM11</c:v>
                </c:pt>
                <c:pt idx="8">
                  <c:v>OM12</c:v>
                </c:pt>
                <c:pt idx="9">
                  <c:v>OM13</c:v>
                </c:pt>
                <c:pt idx="10">
                  <c:v>OM1</c:v>
                </c:pt>
                <c:pt idx="11">
                  <c:v>OM2</c:v>
                </c:pt>
                <c:pt idx="12">
                  <c:v>OM03</c:v>
                </c:pt>
                <c:pt idx="13">
                  <c:v>OM04</c:v>
                </c:pt>
                <c:pt idx="14">
                  <c:v>OM05</c:v>
                </c:pt>
                <c:pt idx="15">
                  <c:v>OM06</c:v>
                </c:pt>
                <c:pt idx="16">
                  <c:v>OM07</c:v>
                </c:pt>
                <c:pt idx="17">
                  <c:v>OM08</c:v>
                </c:pt>
                <c:pt idx="18">
                  <c:v>OM09</c:v>
                </c:pt>
                <c:pt idx="19">
                  <c:v>OM10</c:v>
                </c:pt>
                <c:pt idx="20">
                  <c:v>OM11</c:v>
                </c:pt>
                <c:pt idx="21">
                  <c:v>OM12</c:v>
                </c:pt>
                <c:pt idx="22">
                  <c:v>OM13</c:v>
                </c:pt>
                <c:pt idx="23">
                  <c:v>OM01</c:v>
                </c:pt>
                <c:pt idx="24">
                  <c:v>OM02</c:v>
                </c:pt>
                <c:pt idx="25">
                  <c:v>OM03</c:v>
                </c:pt>
                <c:pt idx="26">
                  <c:v>OM04</c:v>
                </c:pt>
                <c:pt idx="27">
                  <c:v>OM05</c:v>
                </c:pt>
              </c:strCache>
            </c:strRef>
          </c:cat>
          <c:val>
            <c:numRef>
              <c:f>'ONIDA FFR 1'!$B$9:$BH$9</c:f>
              <c:numCache>
                <c:formatCode>General</c:formatCode>
                <c:ptCount val="29"/>
                <c:pt idx="5" formatCode="0.00">
                  <c:v>0.30525446709235704</c:v>
                </c:pt>
                <c:pt idx="6" formatCode="0.00">
                  <c:v>0.15668810819726237</c:v>
                </c:pt>
                <c:pt idx="7" formatCode="0.00">
                  <c:v>0.13658092419758708</c:v>
                </c:pt>
                <c:pt idx="8">
                  <c:v>0.15000000000000013</c:v>
                </c:pt>
                <c:pt idx="9" formatCode="0.00">
                  <c:v>0.27</c:v>
                </c:pt>
                <c:pt idx="10" formatCode="0.00">
                  <c:v>0.28111038602479821</c:v>
                </c:pt>
                <c:pt idx="11">
                  <c:v>0.45</c:v>
                </c:pt>
                <c:pt idx="12">
                  <c:v>0.45</c:v>
                </c:pt>
                <c:pt idx="13">
                  <c:v>0.42000000000000026</c:v>
                </c:pt>
                <c:pt idx="14">
                  <c:v>0.34000000000000041</c:v>
                </c:pt>
                <c:pt idx="15">
                  <c:v>0.28000000000000008</c:v>
                </c:pt>
                <c:pt idx="16">
                  <c:v>0.3300000000000004</c:v>
                </c:pt>
                <c:pt idx="17">
                  <c:v>0.27</c:v>
                </c:pt>
                <c:pt idx="18" formatCode="0.00">
                  <c:v>0.24000000000000013</c:v>
                </c:pt>
                <c:pt idx="19" formatCode="0.00">
                  <c:v>0.19000000000000014</c:v>
                </c:pt>
                <c:pt idx="20" formatCode="0.00">
                  <c:v>0.17</c:v>
                </c:pt>
                <c:pt idx="21">
                  <c:v>0.18000000000000013</c:v>
                </c:pt>
                <c:pt idx="22">
                  <c:v>0.19000000000000014</c:v>
                </c:pt>
                <c:pt idx="25">
                  <c:v>0.3300000000000004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4-6F86-4CCA-B798-DDA86D41A821}"/>
            </c:ext>
          </c:extLst>
        </c:ser>
        <c:ser>
          <c:idx val="6"/>
          <c:order val="6"/>
          <c:tx>
            <c:strRef>
              <c:f>'ONIDA FFR 1'!$A$10</c:f>
              <c:strCache>
                <c:ptCount val="1"/>
                <c:pt idx="0">
                  <c:v>%FFR with  Gas Charging +PNA</c:v>
                </c:pt>
              </c:strCache>
            </c:strRef>
          </c:tx>
          <c:marker>
            <c:symbol val="circle"/>
            <c:size val="6"/>
          </c:marker>
          <c:dLbls>
            <c:dLbl>
              <c:idx val="10"/>
              <c:layout>
                <c:manualLayout>
                  <c:x val="-2.9193491178385614E-2"/>
                  <c:y val="-4.027541052536735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25-6F86-4CCA-B798-DDA86D41A821}"/>
                </c:ext>
              </c:extLst>
            </c:dLbl>
            <c:dLbl>
              <c:idx val="12"/>
              <c:layout>
                <c:manualLayout>
                  <c:x val="-1.0369750171654146E-2"/>
                  <c:y val="-5.087069003634947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26-6F86-4CCA-B798-DDA86D41A821}"/>
                </c:ext>
              </c:extLst>
            </c:dLbl>
            <c:dLbl>
              <c:idx val="13"/>
              <c:layout>
                <c:manualLayout>
                  <c:x val="1.8501467342228965E-3"/>
                  <c:y val="1.270098702954248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27-6F86-4CCA-B798-DDA86D41A821}"/>
                </c:ext>
              </c:extLst>
            </c:dLbl>
            <c:dLbl>
              <c:idx val="14"/>
              <c:layout>
                <c:manualLayout>
                  <c:x val="-6.8705446155281494E-3"/>
                  <c:y val="-5.616874692882897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28-6F86-4CCA-B798-DDA86D41A821}"/>
                </c:ext>
              </c:extLst>
            </c:dLbl>
            <c:dLbl>
              <c:idx val="15"/>
              <c:layout>
                <c:manualLayout>
                  <c:x val="-1.6122431572166741E-2"/>
                  <c:y val="-5.087069003634942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29-6F86-4CCA-B798-DDA86D41A821}"/>
                </c:ext>
              </c:extLst>
            </c:dLbl>
            <c:dLbl>
              <c:idx val="16"/>
              <c:layout>
                <c:manualLayout>
                  <c:x val="-1.4174895151704699E-3"/>
                  <c:y val="-3.191932236930478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2A-6F86-4CCA-B798-DDA86D41A821}"/>
                </c:ext>
              </c:extLst>
            </c:dLbl>
            <c:dLbl>
              <c:idx val="17"/>
              <c:layout>
                <c:manualLayout>
                  <c:x val="-7.9530193182800451E-3"/>
                  <c:y val="-6.676360930282236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2B-6F86-4CCA-B798-DDA86D41A821}"/>
                </c:ext>
              </c:extLst>
            </c:dLbl>
            <c:dLbl>
              <c:idx val="18"/>
              <c:layout>
                <c:manualLayout>
                  <c:x val="-1.4488549121389483E-2"/>
                  <c:y val="-7.206124905831337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2C-6F86-4CCA-B798-DDA86D41A821}"/>
                </c:ext>
              </c:extLst>
            </c:dLbl>
            <c:dLbl>
              <c:idx val="19"/>
              <c:layout>
                <c:manualLayout>
                  <c:x val="-9.6019900497512529E-3"/>
                  <c:y val="2.1521657692762548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2D-6F86-4CCA-B798-DDA86D41A821}"/>
                </c:ext>
              </c:extLst>
            </c:dLbl>
            <c:dLbl>
              <c:idx val="21"/>
              <c:layout>
                <c:manualLayout>
                  <c:x val="-2.1498136035593401E-2"/>
                  <c:y val="-8.902264327122803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2E-6F86-4CCA-B798-DDA86D41A821}"/>
                </c:ext>
              </c:extLst>
            </c:dLbl>
            <c:dLbl>
              <c:idx val="22"/>
              <c:layout>
                <c:manualLayout>
                  <c:x val="-4.1041025248040293E-3"/>
                  <c:y val="-1.225668430953811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2F-6F86-4CCA-B798-DDA86D41A821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'ONIDA FFR 1'!$B$3:$BH$3</c:f>
              <c:strCache>
                <c:ptCount val="28"/>
                <c:pt idx="0">
                  <c:v>OM04</c:v>
                </c:pt>
                <c:pt idx="1">
                  <c:v>OM05</c:v>
                </c:pt>
                <c:pt idx="2">
                  <c:v>OM06</c:v>
                </c:pt>
                <c:pt idx="3">
                  <c:v>OM07</c:v>
                </c:pt>
                <c:pt idx="4">
                  <c:v>OM08</c:v>
                </c:pt>
                <c:pt idx="5">
                  <c:v>OM09</c:v>
                </c:pt>
                <c:pt idx="6">
                  <c:v>OM10</c:v>
                </c:pt>
                <c:pt idx="7">
                  <c:v>OM11</c:v>
                </c:pt>
                <c:pt idx="8">
                  <c:v>OM12</c:v>
                </c:pt>
                <c:pt idx="9">
                  <c:v>OM13</c:v>
                </c:pt>
                <c:pt idx="10">
                  <c:v>OM1</c:v>
                </c:pt>
                <c:pt idx="11">
                  <c:v>OM2</c:v>
                </c:pt>
                <c:pt idx="12">
                  <c:v>OM03</c:v>
                </c:pt>
                <c:pt idx="13">
                  <c:v>OM04</c:v>
                </c:pt>
                <c:pt idx="14">
                  <c:v>OM05</c:v>
                </c:pt>
                <c:pt idx="15">
                  <c:v>OM06</c:v>
                </c:pt>
                <c:pt idx="16">
                  <c:v>OM07</c:v>
                </c:pt>
                <c:pt idx="17">
                  <c:v>OM08</c:v>
                </c:pt>
                <c:pt idx="18">
                  <c:v>OM09</c:v>
                </c:pt>
                <c:pt idx="19">
                  <c:v>OM10</c:v>
                </c:pt>
                <c:pt idx="20">
                  <c:v>OM11</c:v>
                </c:pt>
                <c:pt idx="21">
                  <c:v>OM12</c:v>
                </c:pt>
                <c:pt idx="22">
                  <c:v>OM13</c:v>
                </c:pt>
                <c:pt idx="23">
                  <c:v>OM01</c:v>
                </c:pt>
                <c:pt idx="24">
                  <c:v>OM02</c:v>
                </c:pt>
                <c:pt idx="25">
                  <c:v>OM03</c:v>
                </c:pt>
                <c:pt idx="26">
                  <c:v>OM04</c:v>
                </c:pt>
                <c:pt idx="27">
                  <c:v>OM05</c:v>
                </c:pt>
              </c:strCache>
            </c:strRef>
          </c:cat>
          <c:val>
            <c:numRef>
              <c:f>'ONIDA FFR 1'!$B$10:$BH$10</c:f>
              <c:numCache>
                <c:formatCode>0.00</c:formatCode>
                <c:ptCount val="29"/>
                <c:pt idx="0">
                  <c:v>0.92529484975997167</c:v>
                </c:pt>
                <c:pt idx="1">
                  <c:v>0.74245974301192408</c:v>
                </c:pt>
                <c:pt idx="2" formatCode="General">
                  <c:v>0.5</c:v>
                </c:pt>
                <c:pt idx="3">
                  <c:v>0.69901090738496463</c:v>
                </c:pt>
                <c:pt idx="4">
                  <c:v>0.64445849489232354</c:v>
                </c:pt>
                <c:pt idx="5">
                  <c:v>0.60899402367805233</c:v>
                </c:pt>
                <c:pt idx="6">
                  <c:v>0.43257913124315917</c:v>
                </c:pt>
                <c:pt idx="7" formatCode="General">
                  <c:v>0.36000000000000026</c:v>
                </c:pt>
                <c:pt idx="8" formatCode="General">
                  <c:v>0.35000000000000026</c:v>
                </c:pt>
                <c:pt idx="9">
                  <c:v>0.48000000000000026</c:v>
                </c:pt>
                <c:pt idx="10">
                  <c:v>0.52</c:v>
                </c:pt>
                <c:pt idx="11" formatCode="General">
                  <c:v>0.97</c:v>
                </c:pt>
                <c:pt idx="12" formatCode="General">
                  <c:v>0.89000000000000068</c:v>
                </c:pt>
                <c:pt idx="13" formatCode="General">
                  <c:v>0.64000000000000068</c:v>
                </c:pt>
                <c:pt idx="14" formatCode="General">
                  <c:v>0.46</c:v>
                </c:pt>
                <c:pt idx="15" formatCode="General">
                  <c:v>0.43000000000000027</c:v>
                </c:pt>
                <c:pt idx="16" formatCode="General">
                  <c:v>0.42000000000000026</c:v>
                </c:pt>
                <c:pt idx="17" formatCode="General">
                  <c:v>0.3300000000000004</c:v>
                </c:pt>
                <c:pt idx="18">
                  <c:v>0.36000000000000026</c:v>
                </c:pt>
                <c:pt idx="19">
                  <c:v>0.32000000000000034</c:v>
                </c:pt>
                <c:pt idx="20">
                  <c:v>0.25</c:v>
                </c:pt>
                <c:pt idx="21" formatCode="General">
                  <c:v>0.29000000000000026</c:v>
                </c:pt>
                <c:pt idx="22" formatCode="General">
                  <c:v>0.31000000000000028</c:v>
                </c:pt>
                <c:pt idx="25" formatCode="General">
                  <c:v>0.72000000000000053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0-6F86-4CCA-B798-DDA86D41A821}"/>
            </c:ext>
          </c:extLst>
        </c:ser>
        <c:ser>
          <c:idx val="7"/>
          <c:order val="7"/>
          <c:tx>
            <c:strRef>
              <c:f>'ONIDA FFR 1'!$A$11</c:f>
              <c:strCache>
                <c:ptCount val="1"/>
                <c:pt idx="0">
                  <c:v>%FFR with  Gas Charging +PNA+ Replacement </c:v>
                </c:pt>
              </c:strCache>
            </c:strRef>
          </c:tx>
          <c:spPr>
            <a:ln>
              <a:solidFill>
                <a:srgbClr val="31140D"/>
              </a:solidFill>
            </a:ln>
          </c:spPr>
          <c:marker>
            <c:symbol val="circle"/>
            <c:size val="6"/>
            <c:spPr>
              <a:solidFill>
                <a:srgbClr val="002060"/>
              </a:solidFill>
            </c:spPr>
          </c:marker>
          <c:dLbls>
            <c:dLbl>
              <c:idx val="10"/>
              <c:layout>
                <c:manualLayout>
                  <c:x val="-2.9409884113992511E-2"/>
                  <c:y val="-6.357167706589181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31-6F86-4CCA-B798-DDA86D41A821}"/>
                </c:ext>
              </c:extLst>
            </c:dLbl>
            <c:dLbl>
              <c:idx val="11"/>
              <c:layout>
                <c:manualLayout>
                  <c:x val="-2.2874354310883086E-2"/>
                  <c:y val="-2.11905590219639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32-6F86-4CCA-B798-DDA86D41A821}"/>
                </c:ext>
              </c:extLst>
            </c:dLbl>
            <c:dLbl>
              <c:idx val="12"/>
              <c:layout>
                <c:manualLayout>
                  <c:x val="-2.4807867645743983E-2"/>
                  <c:y val="3.70834782884369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33-6F86-4CCA-B798-DDA86D41A821}"/>
                </c:ext>
              </c:extLst>
            </c:dLbl>
            <c:dLbl>
              <c:idx val="13"/>
              <c:layout>
                <c:manualLayout>
                  <c:x val="1.0347493347718385E-3"/>
                  <c:y val="-3.17858385329459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34-6F86-4CCA-B798-DDA86D41A821}"/>
                </c:ext>
              </c:extLst>
            </c:dLbl>
            <c:dLbl>
              <c:idx val="14"/>
              <c:layout>
                <c:manualLayout>
                  <c:x val="-5.6461574108082353E-3"/>
                  <c:y val="-5.297639755490988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35-6F86-4CCA-B798-DDA86D41A821}"/>
                </c:ext>
              </c:extLst>
            </c:dLbl>
            <c:dLbl>
              <c:idx val="15"/>
              <c:layout>
                <c:manualLayout>
                  <c:x val="-1.6338824507773635E-3"/>
                  <c:y val="1.589291926647296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36-6F86-4CCA-B798-DDA86D41A821}"/>
                </c:ext>
              </c:extLst>
            </c:dLbl>
            <c:dLbl>
              <c:idx val="16"/>
              <c:layout>
                <c:manualLayout>
                  <c:x val="-1.1437177155441529E-2"/>
                  <c:y val="-4.238111804392790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37-6F86-4CCA-B798-DDA86D41A821}"/>
                </c:ext>
              </c:extLst>
            </c:dLbl>
            <c:dLbl>
              <c:idx val="17"/>
              <c:layout>
                <c:manualLayout>
                  <c:x val="-4.901647352332097E-3"/>
                  <c:y val="-2.11905590219639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38-6F86-4CCA-B798-DDA86D41A821}"/>
                </c:ext>
              </c:extLst>
            </c:dLbl>
            <c:dLbl>
              <c:idx val="18"/>
              <c:layout>
                <c:manualLayout>
                  <c:x val="-9.8213595236254069E-3"/>
                  <c:y val="-2.625600890471510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39-6F86-4CCA-B798-DDA86D41A821}"/>
                </c:ext>
              </c:extLst>
            </c:dLbl>
            <c:dLbl>
              <c:idx val="19"/>
              <c:layout>
                <c:manualLayout>
                  <c:x val="-4.9257598020260194E-3"/>
                  <c:y val="-5.702019521239250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3A-6F86-4CCA-B798-DDA86D41A821}"/>
                </c:ext>
              </c:extLst>
            </c:dLbl>
            <c:dLbl>
              <c:idx val="20"/>
              <c:layout>
                <c:manualLayout>
                  <c:x val="-4.9099716110854062E-3"/>
                  <c:y val="-3.14163453225309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3B-6F86-4CCA-B798-DDA86D41A821}"/>
                </c:ext>
              </c:extLst>
            </c:dLbl>
            <c:dLbl>
              <c:idx val="21"/>
              <c:layout>
                <c:manualLayout>
                  <c:x val="-1.3083700341238496E-2"/>
                  <c:y val="-4.767876896194576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3C-6F86-4CCA-B798-DDA86D41A821}"/>
                </c:ext>
              </c:extLst>
            </c:dLbl>
            <c:dLbl>
              <c:idx val="22"/>
              <c:layout>
                <c:manualLayout>
                  <c:x val="-2.8624362713498409E-3"/>
                  <c:y val="-6.59336339778488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3D-6F86-4CCA-B798-DDA86D41A821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'ONIDA FFR 1'!$B$3:$BH$3</c:f>
              <c:strCache>
                <c:ptCount val="28"/>
                <c:pt idx="0">
                  <c:v>OM04</c:v>
                </c:pt>
                <c:pt idx="1">
                  <c:v>OM05</c:v>
                </c:pt>
                <c:pt idx="2">
                  <c:v>OM06</c:v>
                </c:pt>
                <c:pt idx="3">
                  <c:v>OM07</c:v>
                </c:pt>
                <c:pt idx="4">
                  <c:v>OM08</c:v>
                </c:pt>
                <c:pt idx="5">
                  <c:v>OM09</c:v>
                </c:pt>
                <c:pt idx="6">
                  <c:v>OM10</c:v>
                </c:pt>
                <c:pt idx="7">
                  <c:v>OM11</c:v>
                </c:pt>
                <c:pt idx="8">
                  <c:v>OM12</c:v>
                </c:pt>
                <c:pt idx="9">
                  <c:v>OM13</c:v>
                </c:pt>
                <c:pt idx="10">
                  <c:v>OM1</c:v>
                </c:pt>
                <c:pt idx="11">
                  <c:v>OM2</c:v>
                </c:pt>
                <c:pt idx="12">
                  <c:v>OM03</c:v>
                </c:pt>
                <c:pt idx="13">
                  <c:v>OM04</c:v>
                </c:pt>
                <c:pt idx="14">
                  <c:v>OM05</c:v>
                </c:pt>
                <c:pt idx="15">
                  <c:v>OM06</c:v>
                </c:pt>
                <c:pt idx="16">
                  <c:v>OM07</c:v>
                </c:pt>
                <c:pt idx="17">
                  <c:v>OM08</c:v>
                </c:pt>
                <c:pt idx="18">
                  <c:v>OM09</c:v>
                </c:pt>
                <c:pt idx="19">
                  <c:v>OM10</c:v>
                </c:pt>
                <c:pt idx="20">
                  <c:v>OM11</c:v>
                </c:pt>
                <c:pt idx="21">
                  <c:v>OM12</c:v>
                </c:pt>
                <c:pt idx="22">
                  <c:v>OM13</c:v>
                </c:pt>
                <c:pt idx="23">
                  <c:v>OM01</c:v>
                </c:pt>
                <c:pt idx="24">
                  <c:v>OM02</c:v>
                </c:pt>
                <c:pt idx="25">
                  <c:v>OM03</c:v>
                </c:pt>
                <c:pt idx="26">
                  <c:v>OM04</c:v>
                </c:pt>
                <c:pt idx="27">
                  <c:v>OM05</c:v>
                </c:pt>
              </c:strCache>
            </c:strRef>
          </c:cat>
          <c:val>
            <c:numRef>
              <c:f>'ONIDA FFR 1'!$B$11:$BH$11</c:f>
              <c:numCache>
                <c:formatCode>General</c:formatCode>
                <c:ptCount val="29"/>
                <c:pt idx="10" formatCode="0.00">
                  <c:v>0.66046598349193597</c:v>
                </c:pt>
                <c:pt idx="11" formatCode="0.00">
                  <c:v>0.96546859114894856</c:v>
                </c:pt>
                <c:pt idx="12" formatCode="0.00">
                  <c:v>0.89367159797809492</c:v>
                </c:pt>
                <c:pt idx="13">
                  <c:v>0.66000000000000081</c:v>
                </c:pt>
                <c:pt idx="14">
                  <c:v>0.46</c:v>
                </c:pt>
                <c:pt idx="15">
                  <c:v>0.43000000000000027</c:v>
                </c:pt>
                <c:pt idx="16">
                  <c:v>0.43000000000000027</c:v>
                </c:pt>
                <c:pt idx="17">
                  <c:v>0.3300000000000004</c:v>
                </c:pt>
                <c:pt idx="18" formatCode="0.00">
                  <c:v>0.36000000000000026</c:v>
                </c:pt>
                <c:pt idx="19" formatCode="0.00">
                  <c:v>0.32000000000000034</c:v>
                </c:pt>
                <c:pt idx="20" formatCode="0.00">
                  <c:v>0.26</c:v>
                </c:pt>
                <c:pt idx="21">
                  <c:v>0.29000000000000026</c:v>
                </c:pt>
                <c:pt idx="22">
                  <c:v>0.32000000000000034</c:v>
                </c:pt>
                <c:pt idx="25">
                  <c:v>0.72000000000000053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E-6F86-4CCA-B798-DDA86D41A82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71416832"/>
        <c:axId val="71455488"/>
      </c:lineChart>
      <c:catAx>
        <c:axId val="7141683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71455488"/>
        <c:crosses val="autoZero"/>
        <c:auto val="1"/>
        <c:lblAlgn val="ctr"/>
        <c:lblOffset val="100"/>
        <c:noMultiLvlLbl val="0"/>
      </c:catAx>
      <c:valAx>
        <c:axId val="71455488"/>
        <c:scaling>
          <c:orientation val="minMax"/>
        </c:scaling>
        <c:delete val="1"/>
        <c:axPos val="l"/>
        <c:numFmt formatCode="0.00" sourceLinked="1"/>
        <c:majorTickMark val="out"/>
        <c:minorTickMark val="none"/>
        <c:tickLblPos val="nextTo"/>
        <c:crossAx val="71416832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4.7177006159461417E-2"/>
          <c:y val="0.10052292292893583"/>
          <c:w val="0.9"/>
          <c:h val="9.4262983104304462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FFR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IR183GRD!$K$4:$Q$4</c:f>
              <c:strCache>
                <c:ptCount val="7"/>
                <c:pt idx="0">
                  <c:v>OM08</c:v>
                </c:pt>
                <c:pt idx="1">
                  <c:v>OM09</c:v>
                </c:pt>
                <c:pt idx="2">
                  <c:v>OM10</c:v>
                </c:pt>
                <c:pt idx="3">
                  <c:v>OM11</c:v>
                </c:pt>
                <c:pt idx="4">
                  <c:v>OM12</c:v>
                </c:pt>
                <c:pt idx="5">
                  <c:v>OM13</c:v>
                </c:pt>
                <c:pt idx="6">
                  <c:v>OM01</c:v>
                </c:pt>
              </c:strCache>
            </c:strRef>
          </c:cat>
          <c:val>
            <c:numRef>
              <c:f>IR183GRD!$K$5:$Q$5</c:f>
              <c:numCache>
                <c:formatCode>0.00</c:formatCode>
                <c:ptCount val="7"/>
                <c:pt idx="0" formatCode="General">
                  <c:v>0</c:v>
                </c:pt>
                <c:pt idx="1">
                  <c:v>0.08</c:v>
                </c:pt>
                <c:pt idx="2">
                  <c:v>5.6625141562853906E-2</c:v>
                </c:pt>
                <c:pt idx="3">
                  <c:v>5.6625141562853906E-2</c:v>
                </c:pt>
                <c:pt idx="4">
                  <c:v>0</c:v>
                </c:pt>
                <c:pt idx="5">
                  <c:v>7.8259508530286431E-2</c:v>
                </c:pt>
                <c:pt idx="6">
                  <c:v>0.10663416863432097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A4A-4423-B08D-51979CEF5AD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73277824"/>
        <c:axId val="73279360"/>
      </c:lineChart>
      <c:catAx>
        <c:axId val="7327782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73279360"/>
        <c:crosses val="autoZero"/>
        <c:auto val="1"/>
        <c:lblAlgn val="ctr"/>
        <c:lblOffset val="100"/>
        <c:noMultiLvlLbl val="0"/>
      </c:catAx>
      <c:valAx>
        <c:axId val="7327936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73277824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FFR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SR183ASP!$K$4:$Q$4</c:f>
              <c:strCache>
                <c:ptCount val="7"/>
                <c:pt idx="0">
                  <c:v>OM08</c:v>
                </c:pt>
                <c:pt idx="1">
                  <c:v>OM09</c:v>
                </c:pt>
                <c:pt idx="2">
                  <c:v>OM10</c:v>
                </c:pt>
                <c:pt idx="3">
                  <c:v>OM11</c:v>
                </c:pt>
                <c:pt idx="4">
                  <c:v>OM12</c:v>
                </c:pt>
                <c:pt idx="5">
                  <c:v>OM13</c:v>
                </c:pt>
                <c:pt idx="6">
                  <c:v>OM01</c:v>
                </c:pt>
              </c:strCache>
            </c:strRef>
          </c:cat>
          <c:val>
            <c:numRef>
              <c:f>SR183ASP!$K$5:$Q$5</c:f>
              <c:numCache>
                <c:formatCode>0.00</c:formatCode>
                <c:ptCount val="7"/>
                <c:pt idx="0" formatCode="General">
                  <c:v>0.1</c:v>
                </c:pt>
                <c:pt idx="1">
                  <c:v>0.08</c:v>
                </c:pt>
                <c:pt idx="2">
                  <c:v>0.08</c:v>
                </c:pt>
                <c:pt idx="3">
                  <c:v>4.5105999097880017E-2</c:v>
                </c:pt>
                <c:pt idx="4">
                  <c:v>2.2331397945511387E-2</c:v>
                </c:pt>
                <c:pt idx="5">
                  <c:v>6.6254416961130741E-2</c:v>
                </c:pt>
                <c:pt idx="6">
                  <c:v>0.14441922838869403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FC7-4B33-85FC-990BEA11000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52038272"/>
        <c:axId val="52048256"/>
      </c:lineChart>
      <c:catAx>
        <c:axId val="5203827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52048256"/>
        <c:crosses val="autoZero"/>
        <c:auto val="1"/>
        <c:lblAlgn val="ctr"/>
        <c:lblOffset val="100"/>
        <c:noMultiLvlLbl val="0"/>
      </c:catAx>
      <c:valAx>
        <c:axId val="5204825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52038272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400" b="0" i="0" u="none" strike="noStrike" kern="1200" spc="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rgbClr val="595959"/>
                </a:solidFill>
                <a:latin typeface="+mn-lt"/>
                <a:ea typeface="+mn-ea"/>
                <a:cs typeface="+mn-cs"/>
              </a:rPr>
              <a:t>FFR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400" b="0" i="0" u="none" strike="noStrike" kern="1200" spc="0" baseline="0">
              <a:solidFill>
                <a:srgbClr val="595959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IR123IVR!$K$4:$N$4</c:f>
              <c:strCache>
                <c:ptCount val="4"/>
                <c:pt idx="0">
                  <c:v>OM11</c:v>
                </c:pt>
                <c:pt idx="1">
                  <c:v>OM12</c:v>
                </c:pt>
                <c:pt idx="2">
                  <c:v>OM13</c:v>
                </c:pt>
                <c:pt idx="3">
                  <c:v>OM01</c:v>
                </c:pt>
              </c:strCache>
            </c:strRef>
          </c:cat>
          <c:val>
            <c:numRef>
              <c:f>IR123IVR!$K$5:$N$5</c:f>
              <c:numCache>
                <c:formatCode>0.00</c:formatCode>
                <c:ptCount val="4"/>
                <c:pt idx="0" formatCode="General">
                  <c:v>0.05</c:v>
                </c:pt>
                <c:pt idx="1">
                  <c:v>0</c:v>
                </c:pt>
                <c:pt idx="2">
                  <c:v>2.7785495971103084E-2</c:v>
                </c:pt>
                <c:pt idx="3">
                  <c:v>2.3413720440177945E-2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F96-4C11-A304-AB5C27375313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010517696"/>
        <c:axId val="2010510208"/>
      </c:lineChart>
      <c:catAx>
        <c:axId val="2010517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0510208"/>
        <c:crosses val="autoZero"/>
        <c:auto val="1"/>
        <c:lblAlgn val="ctr"/>
        <c:lblOffset val="100"/>
        <c:noMultiLvlLbl val="0"/>
      </c:catAx>
      <c:valAx>
        <c:axId val="20105102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10517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400" b="0" i="0" u="none" strike="noStrike" kern="1200" spc="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rgbClr val="595959"/>
                </a:solidFill>
                <a:latin typeface="+mn-lt"/>
                <a:ea typeface="+mn-ea"/>
                <a:cs typeface="+mn-cs"/>
              </a:rPr>
              <a:t>FFR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400" b="0" i="0" u="none" strike="noStrike" kern="1200" spc="0" baseline="0">
              <a:solidFill>
                <a:srgbClr val="595959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IR183ICY!$K$4:$N$4</c:f>
              <c:strCache>
                <c:ptCount val="4"/>
                <c:pt idx="0">
                  <c:v>OM11</c:v>
                </c:pt>
                <c:pt idx="1">
                  <c:v>OM12</c:v>
                </c:pt>
                <c:pt idx="2">
                  <c:v>OM13</c:v>
                </c:pt>
                <c:pt idx="3">
                  <c:v>OM01</c:v>
                </c:pt>
              </c:strCache>
            </c:strRef>
          </c:cat>
          <c:val>
            <c:numRef>
              <c:f>IR183ICY!$K$5:$N$5</c:f>
              <c:numCache>
                <c:formatCode>0.00</c:formatCode>
                <c:ptCount val="4"/>
                <c:pt idx="0" formatCode="General">
                  <c:v>0.11</c:v>
                </c:pt>
                <c:pt idx="1">
                  <c:v>0.10427528675703858</c:v>
                </c:pt>
                <c:pt idx="2">
                  <c:v>6.8493150684931503E-2</c:v>
                </c:pt>
                <c:pt idx="3">
                  <c:v>0.40677966101694918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0F6-46F3-ACC1-128A044AA48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010509376"/>
        <c:axId val="2010518944"/>
      </c:lineChart>
      <c:catAx>
        <c:axId val="2010509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0518944"/>
        <c:crosses val="autoZero"/>
        <c:auto val="1"/>
        <c:lblAlgn val="ctr"/>
        <c:lblOffset val="100"/>
        <c:noMultiLvlLbl val="0"/>
      </c:catAx>
      <c:valAx>
        <c:axId val="201051894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10509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400" b="0" i="0" u="none" strike="noStrike" kern="1200" spc="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rgbClr val="595959"/>
                </a:solidFill>
                <a:latin typeface="+mn-lt"/>
                <a:ea typeface="+mn-ea"/>
                <a:cs typeface="+mn-cs"/>
              </a:rPr>
              <a:t>FFR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400" b="0" i="0" u="none" strike="noStrike" kern="1200" spc="0" baseline="0">
              <a:solidFill>
                <a:srgbClr val="595959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IR183IVR!$K$4:$N$4</c:f>
              <c:strCache>
                <c:ptCount val="4"/>
                <c:pt idx="0">
                  <c:v>OM11</c:v>
                </c:pt>
                <c:pt idx="1">
                  <c:v>OM12</c:v>
                </c:pt>
                <c:pt idx="2">
                  <c:v>OM13</c:v>
                </c:pt>
                <c:pt idx="3">
                  <c:v>OM01</c:v>
                </c:pt>
              </c:strCache>
            </c:strRef>
          </c:cat>
          <c:val>
            <c:numRef>
              <c:f>IR183IVR!$K$5:$N$5</c:f>
              <c:numCache>
                <c:formatCode>0.00</c:formatCode>
                <c:ptCount val="4"/>
                <c:pt idx="0" formatCode="General">
                  <c:v>0.04</c:v>
                </c:pt>
                <c:pt idx="1">
                  <c:v>0</c:v>
                </c:pt>
                <c:pt idx="2">
                  <c:v>3.0769230769230771E-2</c:v>
                </c:pt>
                <c:pt idx="3">
                  <c:v>0.21154427319431851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D95-4B22-8718-A22735584888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010510624"/>
        <c:axId val="2010511040"/>
      </c:lineChart>
      <c:catAx>
        <c:axId val="2010510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0511040"/>
        <c:crosses val="autoZero"/>
        <c:auto val="1"/>
        <c:lblAlgn val="ctr"/>
        <c:lblOffset val="100"/>
        <c:noMultiLvlLbl val="0"/>
      </c:catAx>
      <c:valAx>
        <c:axId val="20105110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10510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400" b="0" i="0" u="none" strike="noStrike" kern="1200" spc="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rgbClr val="595959"/>
                </a:solidFill>
                <a:latin typeface="+mn-lt"/>
                <a:ea typeface="+mn-ea"/>
                <a:cs typeface="+mn-cs"/>
              </a:rPr>
              <a:t>FFR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400" b="0" i="0" u="none" strike="noStrike" kern="1200" spc="0" baseline="0">
              <a:solidFill>
                <a:srgbClr val="595959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IR243SLK!$K$4:$N$4</c:f>
              <c:strCache>
                <c:ptCount val="4"/>
                <c:pt idx="0">
                  <c:v>OM11</c:v>
                </c:pt>
                <c:pt idx="1">
                  <c:v>OM12</c:v>
                </c:pt>
                <c:pt idx="2">
                  <c:v>OM13</c:v>
                </c:pt>
                <c:pt idx="3">
                  <c:v>OM01</c:v>
                </c:pt>
              </c:strCache>
            </c:strRef>
          </c:cat>
          <c:val>
            <c:numRef>
              <c:f>IR243SLK!$K$5:$N$5</c:f>
              <c:numCache>
                <c:formatCode>0.00</c:formatCode>
                <c:ptCount val="4"/>
                <c:pt idx="0" formatCode="General">
                  <c:v>0.09</c:v>
                </c:pt>
                <c:pt idx="1">
                  <c:v>0</c:v>
                </c:pt>
                <c:pt idx="2">
                  <c:v>0.43821209465381245</c:v>
                </c:pt>
                <c:pt idx="3">
                  <c:v>9.3545369504209552E-2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E35-429D-8A23-737B77BAA12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000186448"/>
        <c:axId val="2000188528"/>
      </c:lineChart>
      <c:catAx>
        <c:axId val="2000186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188528"/>
        <c:crosses val="autoZero"/>
        <c:auto val="1"/>
        <c:lblAlgn val="ctr"/>
        <c:lblOffset val="100"/>
        <c:noMultiLvlLbl val="0"/>
      </c:catAx>
      <c:valAx>
        <c:axId val="20001885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00186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400" b="0" i="0" u="none" strike="noStrike" kern="1200" spc="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rgbClr val="595959"/>
                </a:solidFill>
                <a:latin typeface="+mn-lt"/>
                <a:ea typeface="+mn-ea"/>
                <a:cs typeface="+mn-cs"/>
              </a:rPr>
              <a:t>FFR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400" b="0" i="0" u="none" strike="noStrike" kern="1200" spc="0" baseline="0">
              <a:solidFill>
                <a:srgbClr val="595959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SR183AG!$K$4:$N$4</c:f>
              <c:strCache>
                <c:ptCount val="4"/>
                <c:pt idx="0">
                  <c:v>OM11</c:v>
                </c:pt>
                <c:pt idx="1">
                  <c:v>OM12</c:v>
                </c:pt>
                <c:pt idx="2">
                  <c:v>OM13</c:v>
                </c:pt>
                <c:pt idx="3">
                  <c:v>OM01</c:v>
                </c:pt>
              </c:strCache>
            </c:strRef>
          </c:cat>
          <c:val>
            <c:numRef>
              <c:f>SR183AG!$K$5:$N$5</c:f>
              <c:numCache>
                <c:formatCode>0.00</c:formatCode>
                <c:ptCount val="4"/>
                <c:pt idx="0" formatCode="General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B6E-4A8E-99F2-90DF8764B861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010520192"/>
        <c:axId val="2010520608"/>
      </c:lineChart>
      <c:catAx>
        <c:axId val="2010520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0520608"/>
        <c:crosses val="autoZero"/>
        <c:auto val="1"/>
        <c:lblAlgn val="ctr"/>
        <c:lblOffset val="100"/>
        <c:noMultiLvlLbl val="0"/>
      </c:catAx>
      <c:valAx>
        <c:axId val="20105206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10520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cap="all" spc="0" baseline="0">
                <a:gradFill>
                  <a:gsLst>
                    <a:gs pos="0">
                      <a:schemeClr val="dk1">
                        <a:lumMod val="50000"/>
                        <a:lumOff val="50000"/>
                      </a:schemeClr>
                    </a:gs>
                    <a:gs pos="100000">
                      <a:schemeClr val="dk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pPr>
            <a:r>
              <a:rPr lang="en-US"/>
              <a:t>FFR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5.7829214301232494E-2"/>
          <c:y val="0.1739585156022164"/>
          <c:w val="0.89099498926270559"/>
          <c:h val="0.64375583260426184"/>
        </c:manualLayout>
      </c:layout>
      <c:lineChart>
        <c:grouping val="standard"/>
        <c:varyColors val="0"/>
        <c:ser>
          <c:idx val="0"/>
          <c:order val="0"/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SR123SLK!$K$4:$X$4</c:f>
              <c:strCache>
                <c:ptCount val="14"/>
                <c:pt idx="0">
                  <c:v>OM01</c:v>
                </c:pt>
                <c:pt idx="1">
                  <c:v>OM02</c:v>
                </c:pt>
                <c:pt idx="2">
                  <c:v>OM03</c:v>
                </c:pt>
                <c:pt idx="3">
                  <c:v>OM04</c:v>
                </c:pt>
                <c:pt idx="4">
                  <c:v>OM05</c:v>
                </c:pt>
                <c:pt idx="5">
                  <c:v>OM06</c:v>
                </c:pt>
                <c:pt idx="6">
                  <c:v>OM07</c:v>
                </c:pt>
                <c:pt idx="7">
                  <c:v>OM08</c:v>
                </c:pt>
                <c:pt idx="8">
                  <c:v>OM09</c:v>
                </c:pt>
                <c:pt idx="9">
                  <c:v>OM10</c:v>
                </c:pt>
                <c:pt idx="10">
                  <c:v>OM11</c:v>
                </c:pt>
                <c:pt idx="11">
                  <c:v>OM12</c:v>
                </c:pt>
                <c:pt idx="12">
                  <c:v>OM13</c:v>
                </c:pt>
                <c:pt idx="13">
                  <c:v>OM01</c:v>
                </c:pt>
              </c:strCache>
            </c:strRef>
          </c:cat>
          <c:val>
            <c:numRef>
              <c:f>SR123SLK!$K$5:$X$5</c:f>
              <c:numCache>
                <c:formatCode>General</c:formatCode>
                <c:ptCount val="14"/>
                <c:pt idx="0">
                  <c:v>0.25</c:v>
                </c:pt>
                <c:pt idx="1">
                  <c:v>7.0000000000000007E-2</c:v>
                </c:pt>
                <c:pt idx="2">
                  <c:v>0.11</c:v>
                </c:pt>
                <c:pt idx="3">
                  <c:v>0.31</c:v>
                </c:pt>
                <c:pt idx="4">
                  <c:v>0.05</c:v>
                </c:pt>
                <c:pt idx="5">
                  <c:v>0.03</c:v>
                </c:pt>
                <c:pt idx="6">
                  <c:v>0.15</c:v>
                </c:pt>
                <c:pt idx="7">
                  <c:v>0.16</c:v>
                </c:pt>
                <c:pt idx="8" formatCode="0.00">
                  <c:v>8.6975429441182861E-2</c:v>
                </c:pt>
                <c:pt idx="9" formatCode="0.00">
                  <c:v>0.12</c:v>
                </c:pt>
                <c:pt idx="10" formatCode="0.00">
                  <c:v>4.2060988433228183E-2</c:v>
                </c:pt>
                <c:pt idx="11" formatCode="0.00">
                  <c:v>5.4540496318516499E-2</c:v>
                </c:pt>
                <c:pt idx="12" formatCode="0.00">
                  <c:v>5.6069526212503502E-2</c:v>
                </c:pt>
                <c:pt idx="13" formatCode="0.00">
                  <c:v>0.2346193952033368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622-4CDA-932F-375C97D3E86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0293760"/>
        <c:axId val="50803456"/>
      </c:lineChart>
      <c:catAx>
        <c:axId val="50293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803456"/>
        <c:crosses val="autoZero"/>
        <c:auto val="1"/>
        <c:lblAlgn val="ctr"/>
        <c:lblOffset val="100"/>
        <c:noMultiLvlLbl val="0"/>
      </c:catAx>
      <c:valAx>
        <c:axId val="508034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0293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FFR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SR183SLK1!$K$4:$X$4</c:f>
              <c:strCache>
                <c:ptCount val="14"/>
                <c:pt idx="0">
                  <c:v>OM01</c:v>
                </c:pt>
                <c:pt idx="1">
                  <c:v>OM02</c:v>
                </c:pt>
                <c:pt idx="2">
                  <c:v>OM03</c:v>
                </c:pt>
                <c:pt idx="3">
                  <c:v>OM04</c:v>
                </c:pt>
                <c:pt idx="4">
                  <c:v>OM05</c:v>
                </c:pt>
                <c:pt idx="5">
                  <c:v>OM06</c:v>
                </c:pt>
                <c:pt idx="6">
                  <c:v>OM07</c:v>
                </c:pt>
                <c:pt idx="7">
                  <c:v>OM08</c:v>
                </c:pt>
                <c:pt idx="8">
                  <c:v>OM09</c:v>
                </c:pt>
                <c:pt idx="9">
                  <c:v>OM10</c:v>
                </c:pt>
                <c:pt idx="10">
                  <c:v>OM11</c:v>
                </c:pt>
                <c:pt idx="11">
                  <c:v>OM12</c:v>
                </c:pt>
                <c:pt idx="12">
                  <c:v>OM13</c:v>
                </c:pt>
                <c:pt idx="13">
                  <c:v>OM01</c:v>
                </c:pt>
              </c:strCache>
            </c:strRef>
          </c:cat>
          <c:val>
            <c:numRef>
              <c:f>SR183SLK1!$K$5:$X$5</c:f>
              <c:numCache>
                <c:formatCode>General</c:formatCode>
                <c:ptCount val="14"/>
                <c:pt idx="0">
                  <c:v>0.16</c:v>
                </c:pt>
                <c:pt idx="1">
                  <c:v>0.2</c:v>
                </c:pt>
                <c:pt idx="2">
                  <c:v>0.14000000000000001</c:v>
                </c:pt>
                <c:pt idx="3">
                  <c:v>0.26</c:v>
                </c:pt>
                <c:pt idx="4">
                  <c:v>0.22</c:v>
                </c:pt>
                <c:pt idx="5">
                  <c:v>0.33</c:v>
                </c:pt>
                <c:pt idx="6">
                  <c:v>0.28000000000000003</c:v>
                </c:pt>
                <c:pt idx="7">
                  <c:v>0.35</c:v>
                </c:pt>
                <c:pt idx="8" formatCode="0.00">
                  <c:v>0.15319455708750113</c:v>
                </c:pt>
                <c:pt idx="9" formatCode="0.00">
                  <c:v>0.03</c:v>
                </c:pt>
                <c:pt idx="10" formatCode="0.00">
                  <c:v>1.3849456408835954E-2</c:v>
                </c:pt>
                <c:pt idx="11" formatCode="0.00">
                  <c:v>2.8338646829613883E-2</c:v>
                </c:pt>
                <c:pt idx="12" formatCode="0.00">
                  <c:v>0.12513904338153503</c:v>
                </c:pt>
                <c:pt idx="13" formatCode="0.00">
                  <c:v>0.33916596007091654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9CE-47AC-9F13-8E8E0C5B4314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088497823"/>
        <c:axId val="2088489087"/>
      </c:lineChart>
      <c:catAx>
        <c:axId val="20884978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8489087"/>
        <c:crosses val="autoZero"/>
        <c:auto val="1"/>
        <c:lblAlgn val="ctr"/>
        <c:lblOffset val="100"/>
        <c:noMultiLvlLbl val="0"/>
      </c:catAx>
      <c:valAx>
        <c:axId val="208848908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884978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cap="all" spc="0" baseline="0">
                <a:gradFill>
                  <a:gsLst>
                    <a:gs pos="0">
                      <a:schemeClr val="dk1">
                        <a:lumMod val="50000"/>
                        <a:lumOff val="50000"/>
                      </a:schemeClr>
                    </a:gs>
                    <a:gs pos="100000">
                      <a:schemeClr val="dk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pPr>
            <a:r>
              <a:rPr lang="en-US"/>
              <a:t>FFR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4.4220387944464694E-2"/>
          <c:y val="0.1600696267133275"/>
          <c:w val="0.9073159084281136"/>
          <c:h val="0.64375583260426184"/>
        </c:manualLayout>
      </c:layout>
      <c:lineChart>
        <c:grouping val="standard"/>
        <c:varyColors val="0"/>
        <c:ser>
          <c:idx val="0"/>
          <c:order val="0"/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IR183URA!$K$4:$X$4</c:f>
              <c:strCache>
                <c:ptCount val="14"/>
                <c:pt idx="0">
                  <c:v>OM01</c:v>
                </c:pt>
                <c:pt idx="1">
                  <c:v>OM02</c:v>
                </c:pt>
                <c:pt idx="2">
                  <c:v>OM03</c:v>
                </c:pt>
                <c:pt idx="3">
                  <c:v>OM04</c:v>
                </c:pt>
                <c:pt idx="4">
                  <c:v>OM05</c:v>
                </c:pt>
                <c:pt idx="5">
                  <c:v>OM06</c:v>
                </c:pt>
                <c:pt idx="6">
                  <c:v>OM07</c:v>
                </c:pt>
                <c:pt idx="7">
                  <c:v>OM08</c:v>
                </c:pt>
                <c:pt idx="8">
                  <c:v>OM09</c:v>
                </c:pt>
                <c:pt idx="9">
                  <c:v>OM10</c:v>
                </c:pt>
                <c:pt idx="10">
                  <c:v>OM11</c:v>
                </c:pt>
                <c:pt idx="11">
                  <c:v>OM12</c:v>
                </c:pt>
                <c:pt idx="12">
                  <c:v>OM13</c:v>
                </c:pt>
                <c:pt idx="13">
                  <c:v>OM01</c:v>
                </c:pt>
              </c:strCache>
            </c:strRef>
          </c:cat>
          <c:val>
            <c:numRef>
              <c:f>IR183URA!$K$5:$X$5</c:f>
              <c:numCache>
                <c:formatCode>General</c:formatCode>
                <c:ptCount val="14"/>
                <c:pt idx="0">
                  <c:v>0.15</c:v>
                </c:pt>
                <c:pt idx="1">
                  <c:v>0.03</c:v>
                </c:pt>
                <c:pt idx="2">
                  <c:v>0.22</c:v>
                </c:pt>
                <c:pt idx="3">
                  <c:v>0.24</c:v>
                </c:pt>
                <c:pt idx="4">
                  <c:v>0.25</c:v>
                </c:pt>
                <c:pt idx="5">
                  <c:v>0.32</c:v>
                </c:pt>
                <c:pt idx="6">
                  <c:v>0.24</c:v>
                </c:pt>
                <c:pt idx="7">
                  <c:v>0.28000000000000003</c:v>
                </c:pt>
                <c:pt idx="8" formatCode="0.00">
                  <c:v>0.19870839542970689</c:v>
                </c:pt>
                <c:pt idx="9" formatCode="0.00">
                  <c:v>6.3938618925831206E-2</c:v>
                </c:pt>
                <c:pt idx="10" formatCode="0.00">
                  <c:v>8.5714285714285715E-2</c:v>
                </c:pt>
                <c:pt idx="11" formatCode="0.00">
                  <c:v>9.5495782269616428E-2</c:v>
                </c:pt>
                <c:pt idx="12" formatCode="0.00">
                  <c:v>0.25648332858364203</c:v>
                </c:pt>
                <c:pt idx="13" formatCode="0.00">
                  <c:v>0.54696341003394944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31-4F37-A15F-F68C505F24F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1337472"/>
        <c:axId val="51359744"/>
      </c:lineChart>
      <c:catAx>
        <c:axId val="51337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59744"/>
        <c:crosses val="autoZero"/>
        <c:auto val="1"/>
        <c:lblAlgn val="ctr"/>
        <c:lblOffset val="100"/>
        <c:noMultiLvlLbl val="0"/>
      </c:catAx>
      <c:valAx>
        <c:axId val="5135974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1337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cap="all" spc="0" baseline="0">
                <a:gradFill>
                  <a:gsLst>
                    <a:gs pos="0">
                      <a:schemeClr val="dk1">
                        <a:lumMod val="50000"/>
                        <a:lumOff val="50000"/>
                      </a:schemeClr>
                    </a:gs>
                    <a:gs pos="100000">
                      <a:schemeClr val="dk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pPr>
            <a:r>
              <a:rPr lang="en-US"/>
              <a:t>FFR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WR183GLC!$K$4:$X$4</c:f>
              <c:strCache>
                <c:ptCount val="14"/>
                <c:pt idx="0">
                  <c:v>OM01</c:v>
                </c:pt>
                <c:pt idx="1">
                  <c:v>OM02</c:v>
                </c:pt>
                <c:pt idx="2">
                  <c:v>OM03</c:v>
                </c:pt>
                <c:pt idx="3">
                  <c:v>OM04</c:v>
                </c:pt>
                <c:pt idx="4">
                  <c:v>OM05</c:v>
                </c:pt>
                <c:pt idx="5">
                  <c:v>OM06</c:v>
                </c:pt>
                <c:pt idx="6">
                  <c:v>OM07</c:v>
                </c:pt>
                <c:pt idx="7">
                  <c:v>OM08</c:v>
                </c:pt>
                <c:pt idx="8">
                  <c:v>OM09</c:v>
                </c:pt>
                <c:pt idx="9">
                  <c:v>OM10</c:v>
                </c:pt>
                <c:pt idx="10">
                  <c:v>OM11</c:v>
                </c:pt>
                <c:pt idx="11">
                  <c:v>OM12</c:v>
                </c:pt>
                <c:pt idx="12">
                  <c:v>OM13</c:v>
                </c:pt>
                <c:pt idx="13">
                  <c:v>OM01</c:v>
                </c:pt>
              </c:strCache>
            </c:strRef>
          </c:cat>
          <c:val>
            <c:numRef>
              <c:f>WR183GLC!$K$5:$X$5</c:f>
              <c:numCache>
                <c:formatCode>General</c:formatCode>
                <c:ptCount val="14"/>
                <c:pt idx="0">
                  <c:v>0.04</c:v>
                </c:pt>
                <c:pt idx="1">
                  <c:v>0.04</c:v>
                </c:pt>
                <c:pt idx="2">
                  <c:v>0</c:v>
                </c:pt>
                <c:pt idx="3">
                  <c:v>0.84</c:v>
                </c:pt>
                <c:pt idx="4">
                  <c:v>1.64</c:v>
                </c:pt>
                <c:pt idx="5">
                  <c:v>0.55000000000000004</c:v>
                </c:pt>
                <c:pt idx="6">
                  <c:v>0.38</c:v>
                </c:pt>
                <c:pt idx="7">
                  <c:v>0.08</c:v>
                </c:pt>
                <c:pt idx="8" formatCode="0.00">
                  <c:v>0.63025210084033612</c:v>
                </c:pt>
                <c:pt idx="9" formatCode="0.00">
                  <c:v>0.13080444735120994</c:v>
                </c:pt>
                <c:pt idx="10" formatCode="0.00">
                  <c:v>7.4794315632011971E-2</c:v>
                </c:pt>
                <c:pt idx="11" formatCode="0.00">
                  <c:v>8.1168831168831168E-2</c:v>
                </c:pt>
                <c:pt idx="12" formatCode="0.00">
                  <c:v>0.38948393378773127</c:v>
                </c:pt>
                <c:pt idx="13" formatCode="0.00">
                  <c:v>1.3777267508610791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769-4200-A8D3-0701E0D7DA4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1794688"/>
        <c:axId val="51796224"/>
      </c:lineChart>
      <c:catAx>
        <c:axId val="51794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796224"/>
        <c:crosses val="autoZero"/>
        <c:auto val="1"/>
        <c:lblAlgn val="ctr"/>
        <c:lblOffset val="100"/>
        <c:noMultiLvlLbl val="0"/>
      </c:catAx>
      <c:valAx>
        <c:axId val="517962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1794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cap="all" spc="0" baseline="0">
                <a:gradFill>
                  <a:gsLst>
                    <a:gs pos="0">
                      <a:schemeClr val="dk1">
                        <a:lumMod val="50000"/>
                        <a:lumOff val="50000"/>
                      </a:schemeClr>
                    </a:gs>
                    <a:gs pos="100000">
                      <a:schemeClr val="dk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pPr>
            <a:r>
              <a:rPr lang="en-US"/>
              <a:t>FFR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SR183ASR!$K$4:$X$4</c:f>
              <c:strCache>
                <c:ptCount val="14"/>
                <c:pt idx="0">
                  <c:v>OM01</c:v>
                </c:pt>
                <c:pt idx="1">
                  <c:v>OM02</c:v>
                </c:pt>
                <c:pt idx="2">
                  <c:v>OM03</c:v>
                </c:pt>
                <c:pt idx="3">
                  <c:v>OM04</c:v>
                </c:pt>
                <c:pt idx="4">
                  <c:v>OM05</c:v>
                </c:pt>
                <c:pt idx="5">
                  <c:v>OM06</c:v>
                </c:pt>
                <c:pt idx="6">
                  <c:v>OM07</c:v>
                </c:pt>
                <c:pt idx="7">
                  <c:v>OM08</c:v>
                </c:pt>
                <c:pt idx="8">
                  <c:v>OM09</c:v>
                </c:pt>
                <c:pt idx="9">
                  <c:v>OM10</c:v>
                </c:pt>
                <c:pt idx="10">
                  <c:v>OM11</c:v>
                </c:pt>
                <c:pt idx="11">
                  <c:v>OM12</c:v>
                </c:pt>
                <c:pt idx="12">
                  <c:v>OM13</c:v>
                </c:pt>
                <c:pt idx="13">
                  <c:v>OM01</c:v>
                </c:pt>
              </c:strCache>
            </c:strRef>
          </c:cat>
          <c:val>
            <c:numRef>
              <c:f>SR183ASR!$K$5:$X$5</c:f>
              <c:numCache>
                <c:formatCode>General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0.01</c:v>
                </c:pt>
                <c:pt idx="3">
                  <c:v>0</c:v>
                </c:pt>
                <c:pt idx="4">
                  <c:v>0</c:v>
                </c:pt>
                <c:pt idx="5">
                  <c:v>0.53</c:v>
                </c:pt>
                <c:pt idx="6">
                  <c:v>0.12</c:v>
                </c:pt>
                <c:pt idx="7">
                  <c:v>0.24</c:v>
                </c:pt>
                <c:pt idx="8" formatCode="0.00">
                  <c:v>9.4406419636535288E-2</c:v>
                </c:pt>
                <c:pt idx="9" formatCode="0.00">
                  <c:v>0.12982414729139619</c:v>
                </c:pt>
                <c:pt idx="10" formatCode="0.00">
                  <c:v>0.12982414729139619</c:v>
                </c:pt>
                <c:pt idx="11" formatCode="0.00">
                  <c:v>8.2586125530910798E-2</c:v>
                </c:pt>
                <c:pt idx="12" formatCode="0.00">
                  <c:v>0.28348688873139616</c:v>
                </c:pt>
                <c:pt idx="13" formatCode="0.00">
                  <c:v>0.79123554473524038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AB8-4D31-9567-CBCBBD313D9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2127616"/>
        <c:axId val="52129152"/>
      </c:lineChart>
      <c:catAx>
        <c:axId val="52127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129152"/>
        <c:crosses val="autoZero"/>
        <c:auto val="1"/>
        <c:lblAlgn val="ctr"/>
        <c:lblOffset val="100"/>
        <c:noMultiLvlLbl val="0"/>
      </c:catAx>
      <c:valAx>
        <c:axId val="521291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2127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FFR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dLbls>
            <c:dLbl>
              <c:idx val="1"/>
              <c:layout>
                <c:manualLayout>
                  <c:x val="-2.2222222222222251E-2"/>
                  <c:y val="9.72222222222222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C833-4E8D-83D5-A9DE3FDBC155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IR185URA!$K$4:$W$4</c:f>
              <c:strCache>
                <c:ptCount val="13"/>
                <c:pt idx="0">
                  <c:v>OM02</c:v>
                </c:pt>
                <c:pt idx="1">
                  <c:v>OM03</c:v>
                </c:pt>
                <c:pt idx="2">
                  <c:v>OM04</c:v>
                </c:pt>
                <c:pt idx="3">
                  <c:v>OM05</c:v>
                </c:pt>
                <c:pt idx="4">
                  <c:v>OM06</c:v>
                </c:pt>
                <c:pt idx="5">
                  <c:v>OM07</c:v>
                </c:pt>
                <c:pt idx="6">
                  <c:v>OM08</c:v>
                </c:pt>
                <c:pt idx="7">
                  <c:v>OM09</c:v>
                </c:pt>
                <c:pt idx="8">
                  <c:v>OM10</c:v>
                </c:pt>
                <c:pt idx="9">
                  <c:v>OM11</c:v>
                </c:pt>
                <c:pt idx="10">
                  <c:v>OM12</c:v>
                </c:pt>
                <c:pt idx="11">
                  <c:v>OM13</c:v>
                </c:pt>
                <c:pt idx="12">
                  <c:v>OM01</c:v>
                </c:pt>
              </c:strCache>
            </c:strRef>
          </c:cat>
          <c:val>
            <c:numRef>
              <c:f>IR185URA!$K$5:$W$5</c:f>
              <c:numCache>
                <c:formatCode>General</c:formatCode>
                <c:ptCount val="13"/>
                <c:pt idx="0">
                  <c:v>0</c:v>
                </c:pt>
                <c:pt idx="1">
                  <c:v>0.11</c:v>
                </c:pt>
                <c:pt idx="2">
                  <c:v>0.1</c:v>
                </c:pt>
                <c:pt idx="3">
                  <c:v>0.19</c:v>
                </c:pt>
                <c:pt idx="4">
                  <c:v>0.45</c:v>
                </c:pt>
                <c:pt idx="5">
                  <c:v>0.09</c:v>
                </c:pt>
                <c:pt idx="6">
                  <c:v>0.25</c:v>
                </c:pt>
                <c:pt idx="7" formatCode="0.00">
                  <c:v>0</c:v>
                </c:pt>
                <c:pt idx="8" formatCode="0.00">
                  <c:v>0.08</c:v>
                </c:pt>
                <c:pt idx="9" formatCode="0.00">
                  <c:v>0</c:v>
                </c:pt>
                <c:pt idx="10" formatCode="0.00">
                  <c:v>0.18656716417910449</c:v>
                </c:pt>
                <c:pt idx="11" formatCode="0.00">
                  <c:v>0.12430080795525171</c:v>
                </c:pt>
                <c:pt idx="12" formatCode="0.00">
                  <c:v>8.2918739635157543E-2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833-4E8D-83D5-A9DE3FDBC15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52758400"/>
        <c:axId val="52759936"/>
      </c:lineChart>
      <c:catAx>
        <c:axId val="5275840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52759936"/>
        <c:crosses val="autoZero"/>
        <c:auto val="1"/>
        <c:lblAlgn val="ctr"/>
        <c:lblOffset val="100"/>
        <c:noMultiLvlLbl val="0"/>
      </c:catAx>
      <c:valAx>
        <c:axId val="5275993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52758400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FFR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IR123GRD!$K$4:$W$4</c:f>
              <c:strCache>
                <c:ptCount val="13"/>
                <c:pt idx="0">
                  <c:v>OM02</c:v>
                </c:pt>
                <c:pt idx="1">
                  <c:v>OM03</c:v>
                </c:pt>
                <c:pt idx="2">
                  <c:v>OM04</c:v>
                </c:pt>
                <c:pt idx="3">
                  <c:v>OM05</c:v>
                </c:pt>
                <c:pt idx="4">
                  <c:v>OM06</c:v>
                </c:pt>
                <c:pt idx="5">
                  <c:v>OM07</c:v>
                </c:pt>
                <c:pt idx="6">
                  <c:v>OM08</c:v>
                </c:pt>
                <c:pt idx="7">
                  <c:v>OM09</c:v>
                </c:pt>
                <c:pt idx="8">
                  <c:v>OM10</c:v>
                </c:pt>
                <c:pt idx="9">
                  <c:v>OM11</c:v>
                </c:pt>
                <c:pt idx="10">
                  <c:v>OM12</c:v>
                </c:pt>
                <c:pt idx="11">
                  <c:v>OM13</c:v>
                </c:pt>
                <c:pt idx="12">
                  <c:v>OM01</c:v>
                </c:pt>
              </c:strCache>
            </c:strRef>
          </c:cat>
          <c:val>
            <c:numRef>
              <c:f>IR123GRD!$K$5:$W$5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0.04</c:v>
                </c:pt>
                <c:pt idx="7" formatCode="0.00">
                  <c:v>0</c:v>
                </c:pt>
                <c:pt idx="8">
                  <c:v>0.03</c:v>
                </c:pt>
                <c:pt idx="9" formatCode="0.00">
                  <c:v>0.03</c:v>
                </c:pt>
                <c:pt idx="10" formatCode="0.00">
                  <c:v>1.7310022503029251E-2</c:v>
                </c:pt>
                <c:pt idx="11" formatCode="0.00">
                  <c:v>6.4766839378238336E-2</c:v>
                </c:pt>
                <c:pt idx="12" formatCode="0.00">
                  <c:v>7.4862751622026283E-2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01-43F5-AEFC-818DEC6A7DC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52888704"/>
        <c:axId val="52890240"/>
      </c:lineChart>
      <c:catAx>
        <c:axId val="5288870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52890240"/>
        <c:crosses val="autoZero"/>
        <c:auto val="1"/>
        <c:lblAlgn val="ctr"/>
        <c:lblOffset val="100"/>
        <c:noMultiLvlLbl val="0"/>
      </c:catAx>
      <c:valAx>
        <c:axId val="5289024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52888704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FFR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SR123ASR!$K$4:$W$4</c:f>
              <c:strCache>
                <c:ptCount val="13"/>
                <c:pt idx="0">
                  <c:v>OM02</c:v>
                </c:pt>
                <c:pt idx="1">
                  <c:v>OM03</c:v>
                </c:pt>
                <c:pt idx="2">
                  <c:v>OM04</c:v>
                </c:pt>
                <c:pt idx="3">
                  <c:v>OM05</c:v>
                </c:pt>
                <c:pt idx="4">
                  <c:v>OM06</c:v>
                </c:pt>
                <c:pt idx="5">
                  <c:v>OM07</c:v>
                </c:pt>
                <c:pt idx="6">
                  <c:v>OM08</c:v>
                </c:pt>
                <c:pt idx="7">
                  <c:v>OM09</c:v>
                </c:pt>
                <c:pt idx="8">
                  <c:v>OM10</c:v>
                </c:pt>
                <c:pt idx="9">
                  <c:v>OM11</c:v>
                </c:pt>
                <c:pt idx="10">
                  <c:v>OM12</c:v>
                </c:pt>
                <c:pt idx="11">
                  <c:v>OM13</c:v>
                </c:pt>
                <c:pt idx="12">
                  <c:v>OM01</c:v>
                </c:pt>
              </c:strCache>
            </c:strRef>
          </c:cat>
          <c:val>
            <c:numRef>
              <c:f>SR123ASR!$K$5:$W$5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0.27</c:v>
                </c:pt>
                <c:pt idx="5">
                  <c:v>0.09</c:v>
                </c:pt>
                <c:pt idx="6">
                  <c:v>0.14000000000000001</c:v>
                </c:pt>
                <c:pt idx="7" formatCode="0.00">
                  <c:v>6.4683053040103494E-2</c:v>
                </c:pt>
                <c:pt idx="8" formatCode="0.00">
                  <c:v>0.06</c:v>
                </c:pt>
                <c:pt idx="9" formatCode="0.00">
                  <c:v>4.3103448275862072E-2</c:v>
                </c:pt>
                <c:pt idx="10" formatCode="0.00">
                  <c:v>0</c:v>
                </c:pt>
                <c:pt idx="11" formatCode="0.00">
                  <c:v>8.3857442348008376E-2</c:v>
                </c:pt>
                <c:pt idx="12" formatCode="0.00">
                  <c:v>6.269592476489029E-2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354-43D9-8BA3-A4B83901C0A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52976256"/>
        <c:axId val="52990336"/>
      </c:lineChart>
      <c:catAx>
        <c:axId val="5297625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52990336"/>
        <c:crosses val="autoZero"/>
        <c:auto val="1"/>
        <c:lblAlgn val="ctr"/>
        <c:lblOffset val="100"/>
        <c:noMultiLvlLbl val="0"/>
      </c:catAx>
      <c:valAx>
        <c:axId val="5299033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52976256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CEF7184-40CE-4AA4-9CFC-03B4DD44016E}" type="datetimeFigureOut">
              <a:rPr lang="en-US"/>
              <a:pPr>
                <a:defRPr/>
              </a:pPr>
              <a:t>7/3/2022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6CC7BA0-FAEE-4295-A0D9-02427593E36C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180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ED1CE7-E9F9-4E33-BB72-75FA6FE5268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ACB6F-6272-44FD-950D-7FDED090E04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851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48075-7D95-4848-B1F4-9BBAEC54082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035931-6DC8-45EF-8E70-E0B74964708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11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A32EBB-646C-42BA-91D2-C7ED358C367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7F0F8-507A-447E-977B-E52DA5542AE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99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06B520-CB5C-4CA4-8D37-D9BD92A0A87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46CD8-3657-49C4-99DE-28ACB6887BC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833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5D04D5-8787-4194-A1DB-623CD3DB1A4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62F4C3-49E9-4471-BD2B-19A955F4747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66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DAB5B5-D43F-4F91-A1B9-8B88C41016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8F32D-0A88-44F1-9597-4C3CB135C9A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073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78C0E-B008-47BC-B1B4-05C246114CD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447438-AD31-4A1F-B498-A9E619B64C6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366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A15606-70FF-4074-A76D-239952B7009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8472D4-EFB5-4692-BA07-39D5C3638B6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27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ACB665-8763-46FA-BB94-8F844BC0BEC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FA7BD0-7F8B-4EA1-B829-17EC2ECDA9D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68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EECCE-E33F-4DBE-9A4E-38FEF3E2AB4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4DA1FD-EF63-4283-888A-0684231B64C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296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6AE7-4A9D-42BC-AB44-A0FDB15A4C0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A8EB1-4280-4D94-9FF9-837C442EE33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235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r="85000" b="8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 Template1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D29FB98-101C-49A3-A608-E389BC7FEB4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533BBCA-EE27-4C58-82C0-9610AA9501E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31" name="Picture 3" descr="\\192.168.4.107\temp\Himanshu\Press Ad\Template1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41059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9800" y="1905003"/>
            <a:ext cx="44958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800" b="1" cap="all" dirty="0">
                <a:solidFill>
                  <a:srgbClr val="1F497D"/>
                </a:solidFill>
                <a:effectLst>
                  <a:reflection blurRad="12700" stA="48000" endA="300" endPos="55000" dir="5400000" sy="-90000" algn="bl" rotWithShape="0"/>
                </a:effectLst>
                <a:latin typeface="Bodoni MT Poster Compressed" pitchFamily="18" charset="0"/>
              </a:rPr>
              <a:t>F </a:t>
            </a:r>
            <a:r>
              <a:rPr lang="en-US" sz="4800" b="1" cap="all" dirty="0" err="1">
                <a:solidFill>
                  <a:srgbClr val="1F497D"/>
                </a:solidFill>
                <a:effectLst>
                  <a:reflection blurRad="12700" stA="48000" endA="300" endPos="55000" dir="5400000" sy="-90000" algn="bl" rotWithShape="0"/>
                </a:effectLst>
                <a:latin typeface="Bodoni MT Poster Compressed" pitchFamily="18" charset="0"/>
              </a:rPr>
              <a:t>F</a:t>
            </a:r>
            <a:r>
              <a:rPr lang="en-US" sz="4800" b="1" cap="all" dirty="0">
                <a:solidFill>
                  <a:srgbClr val="1F497D"/>
                </a:solidFill>
                <a:effectLst>
                  <a:reflection blurRad="12700" stA="48000" endA="300" endPos="55000" dir="5400000" sy="-90000" algn="bl" rotWithShape="0"/>
                </a:effectLst>
                <a:latin typeface="Bodoni MT Poster Compressed" pitchFamily="18" charset="0"/>
              </a:rPr>
              <a:t> R   O M 13</a:t>
            </a:r>
          </a:p>
        </p:txBody>
      </p:sp>
      <p:sp>
        <p:nvSpPr>
          <p:cNvPr id="3" name="Rectangle 2"/>
          <p:cNvSpPr/>
          <p:nvPr/>
        </p:nvSpPr>
        <p:spPr>
          <a:xfrm>
            <a:off x="3494167" y="4038600"/>
            <a:ext cx="1927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en-US" b="1" cap="all" dirty="0">
                <a:solidFill>
                  <a:srgbClr val="1F497D"/>
                </a:solidFill>
                <a:effectLst>
                  <a:reflection blurRad="12700" stA="48000" endA="300" endPos="55000" dir="5400000" sy="-90000" algn="bl" rotWithShape="0"/>
                </a:effectLst>
                <a:latin typeface="Calibri" pitchFamily="34" charset="0"/>
                <a:ea typeface="Batang" pitchFamily="18" charset="-127"/>
              </a:rPr>
              <a:t>Air conditioner</a:t>
            </a:r>
          </a:p>
        </p:txBody>
      </p:sp>
    </p:spTree>
    <p:extLst>
      <p:ext uri="{BB962C8B-B14F-4D97-AF65-F5344CB8AC3E}">
        <p14:creationId xmlns:p14="http://schemas.microsoft.com/office/powerpoint/2010/main" val="1787589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41960" y="152400"/>
            <a:ext cx="8229600" cy="4572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Chart"/>
          <p:cNvSpPr>
            <a:spLocks noGrp="1"/>
          </p:cNvSpPr>
          <p:nvPr>
            <p:ph sz="half" idx="1"/>
          </p:nvPr>
        </p:nvSpPr>
        <p:spPr>
          <a:xfrm>
            <a:off x="838200" y="762001"/>
            <a:ext cx="7467600" cy="16764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Table"/>
          <p:cNvSpPr>
            <a:spLocks noGrp="1"/>
          </p:cNvSpPr>
          <p:nvPr>
            <p:ph sz="half" idx="2"/>
          </p:nvPr>
        </p:nvSpPr>
        <p:spPr>
          <a:xfrm>
            <a:off x="838200" y="2590802"/>
            <a:ext cx="7467600" cy="3962398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0887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41960" y="152400"/>
            <a:ext cx="8229600" cy="457200"/>
          </a:xfrm>
        </p:spPr>
        <p:txBody>
          <a:bodyPr/>
          <a:lstStyle/>
          <a:p>
            <a:r>
              <a:rPr lang="en-US" dirty="0" smtClean="0"/>
              <a:t>SR123SLK</a:t>
            </a:r>
            <a:endParaRPr lang="en-IN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half" idx="2"/>
          </p:nvPr>
        </p:nvGraphicFramePr>
        <p:xfrm>
          <a:off x="2412780" y="2590803"/>
          <a:ext cx="4318439" cy="3962394"/>
        </p:xfrm>
        <a:graphic>
          <a:graphicData uri="http://schemas.openxmlformats.org/drawingml/2006/table">
            <a:tbl>
              <a:tblPr/>
              <a:tblGrid>
                <a:gridCol w="1010699">
                  <a:extLst>
                    <a:ext uri="{9D8B030D-6E8A-4147-A177-3AD203B41FA5}">
                      <a16:colId xmlns:a16="http://schemas.microsoft.com/office/drawing/2014/main" val="1220819826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833603175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2985582370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964036322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870533867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3061376255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1154999772"/>
                    </a:ext>
                  </a:extLst>
                </a:gridCol>
              </a:tblGrid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OM12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OM13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OM01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789316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Model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SR123SLK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SR123SLK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SR123SLK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392597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Population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3667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3567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3836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037300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Complaint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184678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0.05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0.06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0.23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336402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Part Description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5158153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0.05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0.08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1256625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Evaporator Coil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4490730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Condenser Coil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4279201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Sensor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0.03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703107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Sensor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2190668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Fan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172289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Fan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0.03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9267811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Compressor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2805035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Step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4704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Fan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8152840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Fan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5207077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Display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0.06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0.03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6896753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Front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1185490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Back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5582866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Swing Louver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6854935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Remote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0.08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4363699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Capacitor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0769872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FD6CF5E-AB16-4FE1-9696-A588896BC14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68916821"/>
              </p:ext>
            </p:extLst>
          </p:nvPr>
        </p:nvGraphicFramePr>
        <p:xfrm>
          <a:off x="838200" y="762000"/>
          <a:ext cx="7467600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65300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41960" y="152400"/>
            <a:ext cx="8229600" cy="457200"/>
          </a:xfrm>
        </p:spPr>
        <p:txBody>
          <a:bodyPr/>
          <a:lstStyle/>
          <a:p>
            <a:r>
              <a:rPr lang="en-US" dirty="0" smtClean="0"/>
              <a:t>SR183SLK1</a:t>
            </a:r>
            <a:endParaRPr lang="en-IN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half" idx="2"/>
          </p:nvPr>
        </p:nvGraphicFramePr>
        <p:xfrm>
          <a:off x="2412780" y="2590803"/>
          <a:ext cx="4318439" cy="3962394"/>
        </p:xfrm>
        <a:graphic>
          <a:graphicData uri="http://schemas.openxmlformats.org/drawingml/2006/table">
            <a:tbl>
              <a:tblPr/>
              <a:tblGrid>
                <a:gridCol w="1010699">
                  <a:extLst>
                    <a:ext uri="{9D8B030D-6E8A-4147-A177-3AD203B41FA5}">
                      <a16:colId xmlns:a16="http://schemas.microsoft.com/office/drawing/2014/main" val="3277280517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3415278183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1568760904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1279035699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94870917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3571429839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3481798601"/>
                    </a:ext>
                  </a:extLst>
                </a:gridCol>
              </a:tblGrid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OM12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OM13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OM01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296753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Model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SR183SLK1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SR183SLK1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SR183SLK1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241015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Population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14115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14384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12973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901767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Complaint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18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44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049342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0.03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0.13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0.34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855323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Part Description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691795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0.05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16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0.12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6114109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Evaporator Coil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0.03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3761927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Condenser Coil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823740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Sensor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1603162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Sensor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273350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Fan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2662005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Fan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9267821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Compressor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0.02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16935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Step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0.05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0.04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344299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Fan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0.02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391956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Fan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835189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Display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0.04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5745081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Front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0.02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837823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Back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8600417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Swing Louver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787729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Remote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0.05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639619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Comp Capacitor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897894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63444948"/>
              </p:ext>
            </p:extLst>
          </p:nvPr>
        </p:nvGraphicFramePr>
        <p:xfrm>
          <a:off x="838200" y="762000"/>
          <a:ext cx="7467600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27411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41960" y="152400"/>
            <a:ext cx="8229600" cy="457200"/>
          </a:xfrm>
        </p:spPr>
        <p:txBody>
          <a:bodyPr/>
          <a:lstStyle/>
          <a:p>
            <a:r>
              <a:rPr lang="en-US" dirty="0" smtClean="0"/>
              <a:t>IR183URA</a:t>
            </a:r>
            <a:endParaRPr lang="en-IN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half" idx="2"/>
          </p:nvPr>
        </p:nvGraphicFramePr>
        <p:xfrm>
          <a:off x="2412780" y="2590803"/>
          <a:ext cx="4318439" cy="3962394"/>
        </p:xfrm>
        <a:graphic>
          <a:graphicData uri="http://schemas.openxmlformats.org/drawingml/2006/table">
            <a:tbl>
              <a:tblPr/>
              <a:tblGrid>
                <a:gridCol w="1010699">
                  <a:extLst>
                    <a:ext uri="{9D8B030D-6E8A-4147-A177-3AD203B41FA5}">
                      <a16:colId xmlns:a16="http://schemas.microsoft.com/office/drawing/2014/main" val="3649368358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3347900473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4041036301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1677638184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879336804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3407468594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2294457808"/>
                    </a:ext>
                  </a:extLst>
                </a:gridCol>
              </a:tblGrid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OM12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OM13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OM01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918639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Model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IR183URA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IR183URA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IR183URA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68208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Population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6283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7018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5302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655538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Complaint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18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29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926836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0.10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0.26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0.55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717199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Part Description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5011690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0.03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0.09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0.15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3466076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0.02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0.04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0.09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051177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Evaporator Coil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0.02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7732531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Condenser Coil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1395661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Sensor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0.02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276262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Sensor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0.06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2475851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Fan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0.02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0.04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3237133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Fan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0.04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759770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Compressor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5244755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Step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0.02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0.06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0.08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410059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Fan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258201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Fan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2929253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Display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0.03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0.04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697793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Front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0.02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5754550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Back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670075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Middle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308116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Remote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0.02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0.04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0.11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2815208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EFD3045-DDBF-448F-A193-C91B5114E14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97221129"/>
              </p:ext>
            </p:extLst>
          </p:nvPr>
        </p:nvGraphicFramePr>
        <p:xfrm>
          <a:off x="838200" y="762000"/>
          <a:ext cx="7467600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00120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41960" y="152400"/>
            <a:ext cx="8229600" cy="457200"/>
          </a:xfrm>
        </p:spPr>
        <p:txBody>
          <a:bodyPr/>
          <a:lstStyle/>
          <a:p>
            <a:r>
              <a:rPr lang="en-US" dirty="0" smtClean="0"/>
              <a:t>WR183GLC</a:t>
            </a:r>
            <a:endParaRPr lang="en-IN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half" idx="2"/>
          </p:nvPr>
        </p:nvGraphicFramePr>
        <p:xfrm>
          <a:off x="2585517" y="2590800"/>
          <a:ext cx="3972965" cy="3962400"/>
        </p:xfrm>
        <a:graphic>
          <a:graphicData uri="http://schemas.openxmlformats.org/drawingml/2006/table">
            <a:tbl>
              <a:tblPr/>
              <a:tblGrid>
                <a:gridCol w="929843">
                  <a:extLst>
                    <a:ext uri="{9D8B030D-6E8A-4147-A177-3AD203B41FA5}">
                      <a16:colId xmlns:a16="http://schemas.microsoft.com/office/drawing/2014/main" val="548243911"/>
                    </a:ext>
                  </a:extLst>
                </a:gridCol>
                <a:gridCol w="507187">
                  <a:extLst>
                    <a:ext uri="{9D8B030D-6E8A-4147-A177-3AD203B41FA5}">
                      <a16:colId xmlns:a16="http://schemas.microsoft.com/office/drawing/2014/main" val="2560563754"/>
                    </a:ext>
                  </a:extLst>
                </a:gridCol>
                <a:gridCol w="507187">
                  <a:extLst>
                    <a:ext uri="{9D8B030D-6E8A-4147-A177-3AD203B41FA5}">
                      <a16:colId xmlns:a16="http://schemas.microsoft.com/office/drawing/2014/main" val="1575250270"/>
                    </a:ext>
                  </a:extLst>
                </a:gridCol>
                <a:gridCol w="507187">
                  <a:extLst>
                    <a:ext uri="{9D8B030D-6E8A-4147-A177-3AD203B41FA5}">
                      <a16:colId xmlns:a16="http://schemas.microsoft.com/office/drawing/2014/main" val="861860477"/>
                    </a:ext>
                  </a:extLst>
                </a:gridCol>
                <a:gridCol w="507187">
                  <a:extLst>
                    <a:ext uri="{9D8B030D-6E8A-4147-A177-3AD203B41FA5}">
                      <a16:colId xmlns:a16="http://schemas.microsoft.com/office/drawing/2014/main" val="3694057776"/>
                    </a:ext>
                  </a:extLst>
                </a:gridCol>
                <a:gridCol w="507187">
                  <a:extLst>
                    <a:ext uri="{9D8B030D-6E8A-4147-A177-3AD203B41FA5}">
                      <a16:colId xmlns:a16="http://schemas.microsoft.com/office/drawing/2014/main" val="2519371259"/>
                    </a:ext>
                  </a:extLst>
                </a:gridCol>
                <a:gridCol w="507187">
                  <a:extLst>
                    <a:ext uri="{9D8B030D-6E8A-4147-A177-3AD203B41FA5}">
                      <a16:colId xmlns:a16="http://schemas.microsoft.com/office/drawing/2014/main" val="3627591032"/>
                    </a:ext>
                  </a:extLst>
                </a:gridCol>
              </a:tblGrid>
              <a:tr h="1584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</a:t>
                      </a: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OM12</a:t>
                      </a: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OM13</a:t>
                      </a: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OM01</a:t>
                      </a: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618616"/>
                  </a:ext>
                </a:extLst>
              </a:tr>
              <a:tr h="1584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Model</a:t>
                      </a: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WR183GLC</a:t>
                      </a: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WR183GLC</a:t>
                      </a: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WR183GLC</a:t>
                      </a: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558265"/>
                  </a:ext>
                </a:extLst>
              </a:tr>
              <a:tr h="1584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Population</a:t>
                      </a: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1232</a:t>
                      </a: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1027</a:t>
                      </a: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871</a:t>
                      </a: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132122"/>
                  </a:ext>
                </a:extLst>
              </a:tr>
              <a:tr h="1584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Complaint</a:t>
                      </a: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12</a:t>
                      </a: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926694"/>
                  </a:ext>
                </a:extLst>
              </a:tr>
              <a:tr h="1584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%FFR</a:t>
                      </a: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0.08</a:t>
                      </a: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0.39</a:t>
                      </a: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1.38</a:t>
                      </a: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440402"/>
                  </a:ext>
                </a:extLst>
              </a:tr>
              <a:tr h="1584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Part Description</a:t>
                      </a: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9162310"/>
                  </a:ext>
                </a:extLst>
              </a:tr>
              <a:tr h="1584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PCB</a:t>
                      </a: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2945723"/>
                  </a:ext>
                </a:extLst>
              </a:tr>
              <a:tr h="1584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PCB</a:t>
                      </a: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0.11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622491"/>
                  </a:ext>
                </a:extLst>
              </a:tr>
              <a:tr h="1584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Evaporator Coil</a:t>
                      </a: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0.10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0.11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112533"/>
                  </a:ext>
                </a:extLst>
              </a:tr>
              <a:tr h="1584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Condenser Coil</a:t>
                      </a: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531455"/>
                  </a:ext>
                </a:extLst>
              </a:tr>
              <a:tr h="1584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Sensor</a:t>
                      </a: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0.23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084698"/>
                  </a:ext>
                </a:extLst>
              </a:tr>
              <a:tr h="1584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Sensor</a:t>
                      </a: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5883017"/>
                  </a:ext>
                </a:extLst>
              </a:tr>
              <a:tr h="1584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Fan Motor</a:t>
                      </a: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0.08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0.11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9621987"/>
                  </a:ext>
                </a:extLst>
              </a:tr>
              <a:tr h="1584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Fan Motor</a:t>
                      </a: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2057003"/>
                  </a:ext>
                </a:extLst>
              </a:tr>
              <a:tr h="1584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Compressor</a:t>
                      </a: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0.11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1909534"/>
                  </a:ext>
                </a:extLst>
              </a:tr>
              <a:tr h="1584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Step Motor</a:t>
                      </a: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0.46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4382149"/>
                  </a:ext>
                </a:extLst>
              </a:tr>
              <a:tr h="1584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Fan</a:t>
                      </a: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0.29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0.11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2985888"/>
                  </a:ext>
                </a:extLst>
              </a:tr>
              <a:tr h="1584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Fan</a:t>
                      </a: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652754"/>
                  </a:ext>
                </a:extLst>
              </a:tr>
              <a:tr h="1584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Display PCB</a:t>
                      </a: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1433010"/>
                  </a:ext>
                </a:extLst>
              </a:tr>
              <a:tr h="1584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Front Panel</a:t>
                      </a: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362992"/>
                  </a:ext>
                </a:extLst>
              </a:tr>
              <a:tr h="1584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Back Panel</a:t>
                      </a: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8580138"/>
                  </a:ext>
                </a:extLst>
              </a:tr>
              <a:tr h="1584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Middle Panel</a:t>
                      </a: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4109290"/>
                  </a:ext>
                </a:extLst>
              </a:tr>
              <a:tr h="1584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Remote</a:t>
                      </a: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0.11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030401"/>
                  </a:ext>
                </a:extLst>
              </a:tr>
              <a:tr h="1584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Comp Capacitor</a:t>
                      </a: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665008"/>
                  </a:ext>
                </a:extLst>
              </a:tr>
              <a:tr h="1584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Cabinet</a:t>
                      </a: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931488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26813717"/>
              </p:ext>
            </p:extLst>
          </p:nvPr>
        </p:nvGraphicFramePr>
        <p:xfrm>
          <a:off x="838200" y="762000"/>
          <a:ext cx="7467600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68001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41960" y="152400"/>
            <a:ext cx="8229600" cy="457200"/>
          </a:xfrm>
        </p:spPr>
        <p:txBody>
          <a:bodyPr/>
          <a:lstStyle/>
          <a:p>
            <a:r>
              <a:rPr lang="en-US" dirty="0" smtClean="0"/>
              <a:t>SR183ASR</a:t>
            </a:r>
            <a:endParaRPr lang="en-IN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half" idx="2"/>
          </p:nvPr>
        </p:nvGraphicFramePr>
        <p:xfrm>
          <a:off x="2431203" y="2590800"/>
          <a:ext cx="4281593" cy="3962400"/>
        </p:xfrm>
        <a:graphic>
          <a:graphicData uri="http://schemas.openxmlformats.org/drawingml/2006/table">
            <a:tbl>
              <a:tblPr/>
              <a:tblGrid>
                <a:gridCol w="1111673">
                  <a:extLst>
                    <a:ext uri="{9D8B030D-6E8A-4147-A177-3AD203B41FA5}">
                      <a16:colId xmlns:a16="http://schemas.microsoft.com/office/drawing/2014/main" val="1341213958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687405441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189115783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1786781592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011050842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1024676598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786789792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</a:t>
                      </a:r>
                    </a:p>
                  </a:txBody>
                  <a:tcPr marL="8255" marR="8255" marT="82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OM12</a:t>
                      </a:r>
                    </a:p>
                  </a:txBody>
                  <a:tcPr marL="8255" marR="8255" marT="82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OM13</a:t>
                      </a:r>
                    </a:p>
                  </a:txBody>
                  <a:tcPr marL="8255" marR="8255" marT="82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OM01</a:t>
                      </a:r>
                    </a:p>
                  </a:txBody>
                  <a:tcPr marL="8255" marR="8255" marT="82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6748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Model</a:t>
                      </a:r>
                    </a:p>
                  </a:txBody>
                  <a:tcPr marL="8255" marR="8255" marT="82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SR183ASR</a:t>
                      </a:r>
                    </a:p>
                  </a:txBody>
                  <a:tcPr marL="8255" marR="8255" marT="82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SR183ASR</a:t>
                      </a:r>
                    </a:p>
                  </a:txBody>
                  <a:tcPr marL="8255" marR="8255" marT="82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SR183ASR</a:t>
                      </a:r>
                    </a:p>
                  </a:txBody>
                  <a:tcPr marL="8255" marR="8255" marT="82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14878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Population</a:t>
                      </a:r>
                    </a:p>
                  </a:txBody>
                  <a:tcPr marL="8255" marR="8255" marT="82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8476</a:t>
                      </a:r>
                    </a:p>
                  </a:txBody>
                  <a:tcPr marL="8255" marR="8255" marT="82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7055</a:t>
                      </a:r>
                    </a:p>
                  </a:txBody>
                  <a:tcPr marL="8255" marR="8255" marT="82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1643</a:t>
                      </a:r>
                    </a:p>
                  </a:txBody>
                  <a:tcPr marL="8255" marR="8255" marT="82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194287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Complaint</a:t>
                      </a:r>
                    </a:p>
                  </a:txBody>
                  <a:tcPr marL="8255" marR="8255" marT="82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L="8255" marR="8255" marT="82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20</a:t>
                      </a:r>
                    </a:p>
                  </a:txBody>
                  <a:tcPr marL="8255" marR="8255" marT="82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13</a:t>
                      </a:r>
                    </a:p>
                  </a:txBody>
                  <a:tcPr marL="8255" marR="8255" marT="82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698074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%FFR</a:t>
                      </a:r>
                    </a:p>
                  </a:txBody>
                  <a:tcPr marL="8255" marR="8255" marT="82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0.08</a:t>
                      </a:r>
                    </a:p>
                  </a:txBody>
                  <a:tcPr marL="8255" marR="8255" marT="82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0.28</a:t>
                      </a:r>
                    </a:p>
                  </a:txBody>
                  <a:tcPr marL="8255" marR="8255" marT="82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0.79</a:t>
                      </a:r>
                    </a:p>
                  </a:txBody>
                  <a:tcPr marL="8255" marR="8255" marT="82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276939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Part Description</a:t>
                      </a:r>
                    </a:p>
                  </a:txBody>
                  <a:tcPr marL="8255" marR="8255" marT="82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8255" marR="8255" marT="82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8255" marR="8255" marT="82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8255" marR="8255" marT="82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8255" marR="8255" marT="82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8255" marR="8255" marT="82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8255" marR="8255" marT="82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5767717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PCB</a:t>
                      </a:r>
                    </a:p>
                  </a:txBody>
                  <a:tcPr marL="8255" marR="8255" marT="82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760238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PCB</a:t>
                      </a:r>
                    </a:p>
                  </a:txBody>
                  <a:tcPr marL="8255" marR="8255" marT="82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0.09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0.37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692584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Evaporator Coil</a:t>
                      </a:r>
                    </a:p>
                  </a:txBody>
                  <a:tcPr marL="8255" marR="8255" marT="82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0.04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0.04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0.06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167717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Condenser Coil</a:t>
                      </a:r>
                    </a:p>
                  </a:txBody>
                  <a:tcPr marL="8255" marR="8255" marT="82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0.01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1175189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Sensor</a:t>
                      </a:r>
                    </a:p>
                  </a:txBody>
                  <a:tcPr marL="8255" marR="8255" marT="82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0377983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Sensor</a:t>
                      </a:r>
                    </a:p>
                  </a:txBody>
                  <a:tcPr marL="8255" marR="8255" marT="82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507743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Fan Motor</a:t>
                      </a:r>
                    </a:p>
                  </a:txBody>
                  <a:tcPr marL="8255" marR="8255" marT="82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0.01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0.04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0.18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3644818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Fan Motor</a:t>
                      </a:r>
                    </a:p>
                  </a:txBody>
                  <a:tcPr marL="8255" marR="8255" marT="82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0.01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058696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Compressor</a:t>
                      </a:r>
                    </a:p>
                  </a:txBody>
                  <a:tcPr marL="8255" marR="8255" marT="82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60003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Step Motor</a:t>
                      </a:r>
                    </a:p>
                  </a:txBody>
                  <a:tcPr marL="8255" marR="8255" marT="82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0.03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0.12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7068665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Fan</a:t>
                      </a:r>
                    </a:p>
                  </a:txBody>
                  <a:tcPr marL="8255" marR="8255" marT="82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1798728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Fan</a:t>
                      </a:r>
                    </a:p>
                  </a:txBody>
                  <a:tcPr marL="8255" marR="8255" marT="82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5532929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Display PCB</a:t>
                      </a:r>
                    </a:p>
                  </a:txBody>
                  <a:tcPr marL="8255" marR="8255" marT="82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0.01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2908567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Front Panel</a:t>
                      </a:r>
                    </a:p>
                  </a:txBody>
                  <a:tcPr marL="8255" marR="8255" marT="82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0.01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805002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Back Panel</a:t>
                      </a:r>
                    </a:p>
                  </a:txBody>
                  <a:tcPr marL="8255" marR="8255" marT="82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3163765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Swing Louver</a:t>
                      </a:r>
                    </a:p>
                  </a:txBody>
                  <a:tcPr marL="8255" marR="8255" marT="82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0.01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794687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Remote</a:t>
                      </a:r>
                    </a:p>
                  </a:txBody>
                  <a:tcPr marL="8255" marR="8255" marT="82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0.07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0.06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75573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 Capacitor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084270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6190754"/>
              </p:ext>
            </p:extLst>
          </p:nvPr>
        </p:nvGraphicFramePr>
        <p:xfrm>
          <a:off x="838200" y="762000"/>
          <a:ext cx="7467600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52640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41960" y="152400"/>
            <a:ext cx="8229600" cy="457200"/>
          </a:xfrm>
        </p:spPr>
        <p:txBody>
          <a:bodyPr/>
          <a:lstStyle/>
          <a:p>
            <a:r>
              <a:rPr lang="en-US" dirty="0" smtClean="0"/>
              <a:t>IR185URA</a:t>
            </a:r>
            <a:endParaRPr lang="en-IN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half" idx="2"/>
          </p:nvPr>
        </p:nvGraphicFramePr>
        <p:xfrm>
          <a:off x="2412780" y="2590803"/>
          <a:ext cx="4318439" cy="3962394"/>
        </p:xfrm>
        <a:graphic>
          <a:graphicData uri="http://schemas.openxmlformats.org/drawingml/2006/table">
            <a:tbl>
              <a:tblPr/>
              <a:tblGrid>
                <a:gridCol w="1010699">
                  <a:extLst>
                    <a:ext uri="{9D8B030D-6E8A-4147-A177-3AD203B41FA5}">
                      <a16:colId xmlns:a16="http://schemas.microsoft.com/office/drawing/2014/main" val="4055786965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3476996404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4246789683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741212369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869081744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3230519644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1305501811"/>
                    </a:ext>
                  </a:extLst>
                </a:gridCol>
              </a:tblGrid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OM12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OM13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OM01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934362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Model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IR185URA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IR185URA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IR185URA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053162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Population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1608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1609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1206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890759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Complaint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693283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0.19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0.12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0.08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31281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Part Description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3638937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3479644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0.06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059738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Evaporator Coil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0.06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4630228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Condenser Coil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884317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Sensor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2794515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Sensor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273918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Fan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6202267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Fan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2146980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Compressor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339463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Step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940021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Fan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0.06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892113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Fan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9345518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Display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0.06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2699134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Front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0.06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93344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Back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3629800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Middle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8417674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Remote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0.06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0.08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4781022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23130037"/>
              </p:ext>
            </p:extLst>
          </p:nvPr>
        </p:nvGraphicFramePr>
        <p:xfrm>
          <a:off x="838200" y="762000"/>
          <a:ext cx="7467600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88266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41960" y="152400"/>
            <a:ext cx="8229600" cy="457200"/>
          </a:xfrm>
        </p:spPr>
        <p:txBody>
          <a:bodyPr/>
          <a:lstStyle/>
          <a:p>
            <a:r>
              <a:rPr lang="en-US" dirty="0" smtClean="0"/>
              <a:t>IR123GRD</a:t>
            </a:r>
            <a:endParaRPr lang="en-IN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half" idx="2"/>
          </p:nvPr>
        </p:nvGraphicFramePr>
        <p:xfrm>
          <a:off x="2412780" y="2590803"/>
          <a:ext cx="4318439" cy="3962394"/>
        </p:xfrm>
        <a:graphic>
          <a:graphicData uri="http://schemas.openxmlformats.org/drawingml/2006/table">
            <a:tbl>
              <a:tblPr/>
              <a:tblGrid>
                <a:gridCol w="1010699">
                  <a:extLst>
                    <a:ext uri="{9D8B030D-6E8A-4147-A177-3AD203B41FA5}">
                      <a16:colId xmlns:a16="http://schemas.microsoft.com/office/drawing/2014/main" val="246454459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4079674269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4080622398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2347653153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2022677487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881040973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1679361998"/>
                    </a:ext>
                  </a:extLst>
                </a:gridCol>
              </a:tblGrid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OM12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OM13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OM01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565995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Model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IR123GRD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IR123GRD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IR123GRD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059620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Population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5777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7720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12022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985051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Complaint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77075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0.02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0.06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0.07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129584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Part Description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052096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0.04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1174367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6885477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Evaporator Coil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878373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Condenser Coil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0.02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1602744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Sensor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5845072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Sensor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5825891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Fan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4421016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Fan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060406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Compressor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3897321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Step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0.02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871084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Fan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452767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Fan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0047285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Display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288460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Front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703590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Back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539363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Middle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1938206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Remote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0.03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0.02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7765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36733681"/>
              </p:ext>
            </p:extLst>
          </p:nvPr>
        </p:nvGraphicFramePr>
        <p:xfrm>
          <a:off x="838200" y="762000"/>
          <a:ext cx="7467600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43059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41960" y="152400"/>
            <a:ext cx="8229600" cy="457200"/>
          </a:xfrm>
        </p:spPr>
        <p:txBody>
          <a:bodyPr/>
          <a:lstStyle/>
          <a:p>
            <a:r>
              <a:rPr lang="en-US" dirty="0" smtClean="0"/>
              <a:t>SR123ASR</a:t>
            </a:r>
            <a:endParaRPr lang="en-IN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half" idx="2"/>
          </p:nvPr>
        </p:nvGraphicFramePr>
        <p:xfrm>
          <a:off x="2430008" y="2590803"/>
          <a:ext cx="4283984" cy="3962394"/>
        </p:xfrm>
        <a:graphic>
          <a:graphicData uri="http://schemas.openxmlformats.org/drawingml/2006/table">
            <a:tbl>
              <a:tblPr/>
              <a:tblGrid>
                <a:gridCol w="1010699">
                  <a:extLst>
                    <a:ext uri="{9D8B030D-6E8A-4147-A177-3AD203B41FA5}">
                      <a16:colId xmlns:a16="http://schemas.microsoft.com/office/drawing/2014/main" val="3814940875"/>
                    </a:ext>
                  </a:extLst>
                </a:gridCol>
                <a:gridCol w="516835">
                  <a:extLst>
                    <a:ext uri="{9D8B030D-6E8A-4147-A177-3AD203B41FA5}">
                      <a16:colId xmlns:a16="http://schemas.microsoft.com/office/drawing/2014/main" val="2274861753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2507748103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1028996789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3992302978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3767811318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2007183510"/>
                    </a:ext>
                  </a:extLst>
                </a:gridCol>
              </a:tblGrid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OM12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OM13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OM01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002117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Model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SR123ASR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SR123ASR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SR123ASR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54178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Population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2370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2385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1595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030475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Complaint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147110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0.08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0.06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32311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Part Description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737565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5132801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832808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Evaporator Coil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9526059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Condenser Coil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8152969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Sensor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81708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Sensor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4468377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Fan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0.04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9187758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Fan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0.04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5321157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Compressor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2685749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Step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9442843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Fan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0.06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2319818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Capacitor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097641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Display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7307191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Front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2648048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Back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146818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Middle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941764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Remote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751494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56869564"/>
              </p:ext>
            </p:extLst>
          </p:nvPr>
        </p:nvGraphicFramePr>
        <p:xfrm>
          <a:off x="838200" y="762000"/>
          <a:ext cx="7467600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23206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41960" y="152400"/>
            <a:ext cx="8229600" cy="457200"/>
          </a:xfrm>
        </p:spPr>
        <p:txBody>
          <a:bodyPr/>
          <a:lstStyle/>
          <a:p>
            <a:r>
              <a:rPr lang="en-US" dirty="0" smtClean="0"/>
              <a:t>IR183GRD</a:t>
            </a:r>
            <a:endParaRPr lang="en-IN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half" idx="2"/>
          </p:nvPr>
        </p:nvGraphicFramePr>
        <p:xfrm>
          <a:off x="2292184" y="2590803"/>
          <a:ext cx="4559632" cy="3962394"/>
        </p:xfrm>
        <a:graphic>
          <a:graphicData uri="http://schemas.openxmlformats.org/drawingml/2006/table">
            <a:tbl>
              <a:tblPr/>
              <a:tblGrid>
                <a:gridCol w="1012612">
                  <a:extLst>
                    <a:ext uri="{9D8B030D-6E8A-4147-A177-3AD203B41FA5}">
                      <a16:colId xmlns:a16="http://schemas.microsoft.com/office/drawing/2014/main" val="3727955379"/>
                    </a:ext>
                  </a:extLst>
                </a:gridCol>
                <a:gridCol w="664527">
                  <a:extLst>
                    <a:ext uri="{9D8B030D-6E8A-4147-A177-3AD203B41FA5}">
                      <a16:colId xmlns:a16="http://schemas.microsoft.com/office/drawing/2014/main" val="2703132824"/>
                    </a:ext>
                  </a:extLst>
                </a:gridCol>
                <a:gridCol w="560964">
                  <a:extLst>
                    <a:ext uri="{9D8B030D-6E8A-4147-A177-3AD203B41FA5}">
                      <a16:colId xmlns:a16="http://schemas.microsoft.com/office/drawing/2014/main" val="3446405389"/>
                    </a:ext>
                  </a:extLst>
                </a:gridCol>
                <a:gridCol w="664527">
                  <a:extLst>
                    <a:ext uri="{9D8B030D-6E8A-4147-A177-3AD203B41FA5}">
                      <a16:colId xmlns:a16="http://schemas.microsoft.com/office/drawing/2014/main" val="1836372696"/>
                    </a:ext>
                  </a:extLst>
                </a:gridCol>
                <a:gridCol w="552334">
                  <a:extLst>
                    <a:ext uri="{9D8B030D-6E8A-4147-A177-3AD203B41FA5}">
                      <a16:colId xmlns:a16="http://schemas.microsoft.com/office/drawing/2014/main" val="2320222286"/>
                    </a:ext>
                  </a:extLst>
                </a:gridCol>
                <a:gridCol w="552334">
                  <a:extLst>
                    <a:ext uri="{9D8B030D-6E8A-4147-A177-3AD203B41FA5}">
                      <a16:colId xmlns:a16="http://schemas.microsoft.com/office/drawing/2014/main" val="1577591091"/>
                    </a:ext>
                  </a:extLst>
                </a:gridCol>
                <a:gridCol w="552334">
                  <a:extLst>
                    <a:ext uri="{9D8B030D-6E8A-4147-A177-3AD203B41FA5}">
                      <a16:colId xmlns:a16="http://schemas.microsoft.com/office/drawing/2014/main" val="657095178"/>
                    </a:ext>
                  </a:extLst>
                </a:gridCol>
              </a:tblGrid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OM12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OM13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OM01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382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Model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IR183GRD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IR183GRD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IR183GRD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382348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Population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4425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6389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13129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775111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Complaint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14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695410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0.08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0.11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384478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Part Description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327307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0.03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0.05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878986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0.02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0.03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1287531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Evaporator Coil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2291082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Condenser Coil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9705139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Sensor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2709492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Sensor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0.02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1819287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Fan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7345638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Fan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1158990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Compressor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144172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Step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2182292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Fan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744183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Fan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7582994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Display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005753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Front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205081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Back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9069853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Middle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1854798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Remote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0.02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917786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75770225"/>
              </p:ext>
            </p:extLst>
          </p:nvPr>
        </p:nvGraphicFramePr>
        <p:xfrm>
          <a:off x="838200" y="762000"/>
          <a:ext cx="7467600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03926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1219200" y="-152400"/>
            <a:ext cx="7162800" cy="685800"/>
          </a:xfrm>
        </p:spPr>
        <p:txBody>
          <a:bodyPr/>
          <a:lstStyle/>
          <a:p>
            <a:pPr eaLnBrk="1" hangingPunct="1"/>
            <a:r>
              <a:rPr lang="en-US" sz="1800" dirty="0">
                <a:latin typeface="Tahoma" pitchFamily="34" charset="0"/>
                <a:cs typeface="Tahoma" pitchFamily="34" charset="0"/>
              </a:rPr>
              <a:t>ONIDA AC FFR OM3  (Year2020-2021)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8011831"/>
              </p:ext>
            </p:extLst>
          </p:nvPr>
        </p:nvGraphicFramePr>
        <p:xfrm>
          <a:off x="-21236" y="304800"/>
          <a:ext cx="9016435" cy="3434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729844"/>
              </p:ext>
            </p:extLst>
          </p:nvPr>
        </p:nvGraphicFramePr>
        <p:xfrm>
          <a:off x="152400" y="3886200"/>
          <a:ext cx="8915404" cy="2834957"/>
        </p:xfrm>
        <a:graphic>
          <a:graphicData uri="http://schemas.openxmlformats.org/drawingml/2006/table">
            <a:tbl>
              <a:tblPr/>
              <a:tblGrid>
                <a:gridCol w="2103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9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5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5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5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55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55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55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55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55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55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55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4670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4670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27160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OM</a:t>
                      </a:r>
                    </a:p>
                  </a:txBody>
                  <a:tcPr marL="6443" marR="6443" marT="64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OM01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OM02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OM03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OM04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OM05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OM06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OM07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OM08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OM09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OM10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OM11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OM12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OM13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OM1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OM2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OM3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60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Population</a:t>
                      </a:r>
                    </a:p>
                  </a:txBody>
                  <a:tcPr marL="6443" marR="6443" marT="64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139447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144593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145803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152299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152421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152306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153858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150207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147392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144191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146003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155361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163598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…..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…..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95273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60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Complaint</a:t>
                      </a:r>
                    </a:p>
                  </a:txBody>
                  <a:tcPr marL="6443" marR="6443" marT="64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209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442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491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522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419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339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408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326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273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222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190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208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…..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…..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127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60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PNA</a:t>
                      </a:r>
                    </a:p>
                  </a:txBody>
                  <a:tcPr marL="6443" marR="6443" marT="64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512</a:t>
                      </a:r>
                    </a:p>
                  </a:txBody>
                  <a:tcPr marL="6443" marR="6443" marT="6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746</a:t>
                      </a:r>
                    </a:p>
                  </a:txBody>
                  <a:tcPr marL="6443" marR="6443" marT="6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641</a:t>
                      </a:r>
                    </a:p>
                  </a:txBody>
                  <a:tcPr marL="6443" marR="6443" marT="64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343</a:t>
                      </a:r>
                    </a:p>
                  </a:txBody>
                  <a:tcPr marL="6443" marR="6443" marT="64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180</a:t>
                      </a:r>
                    </a:p>
                  </a:txBody>
                  <a:tcPr marL="6443" marR="6443" marT="64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227</a:t>
                      </a:r>
                    </a:p>
                  </a:txBody>
                  <a:tcPr marL="6443" marR="6443" marT="64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138</a:t>
                      </a:r>
                    </a:p>
                  </a:txBody>
                  <a:tcPr marL="6443" marR="6443" marT="64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</a:t>
                      </a:r>
                    </a:p>
                  </a:txBody>
                  <a:tcPr marL="6443" marR="6443" marT="64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175</a:t>
                      </a:r>
                    </a:p>
                  </a:txBody>
                  <a:tcPr marL="6443" marR="6443" marT="64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184</a:t>
                      </a:r>
                    </a:p>
                  </a:txBody>
                  <a:tcPr marL="6443" marR="6443" marT="64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126</a:t>
                      </a:r>
                    </a:p>
                  </a:txBody>
                  <a:tcPr marL="6443" marR="6443" marT="64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169</a:t>
                      </a:r>
                    </a:p>
                  </a:txBody>
                  <a:tcPr marL="6443" marR="6443" marT="64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191</a:t>
                      </a:r>
                    </a:p>
                  </a:txBody>
                  <a:tcPr marL="6443" marR="6443" marT="64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…..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…..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365</a:t>
                      </a:r>
                    </a:p>
                  </a:txBody>
                  <a:tcPr marL="6443" marR="6443" marT="64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60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Gas  Charging </a:t>
                      </a:r>
                    </a:p>
                  </a:txBody>
                  <a:tcPr marL="6443" marR="6443" marT="64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183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208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170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112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96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92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107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87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76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57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48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88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110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…..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…..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191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60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Replacement </a:t>
                      </a:r>
                    </a:p>
                  </a:txBody>
                  <a:tcPr marL="6443" marR="6443" marT="64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17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21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10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9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8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8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…..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…..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60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% FFR</a:t>
                      </a:r>
                    </a:p>
                  </a:txBody>
                  <a:tcPr marL="6443" marR="6443" marT="64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0.15</a:t>
                      </a:r>
                    </a:p>
                  </a:txBody>
                  <a:tcPr marL="6443" marR="6443" marT="6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0.31</a:t>
                      </a:r>
                    </a:p>
                  </a:txBody>
                  <a:tcPr marL="6443" marR="6443" marT="6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0.34</a:t>
                      </a:r>
                    </a:p>
                  </a:txBody>
                  <a:tcPr marL="6443" marR="6443" marT="64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0.34</a:t>
                      </a:r>
                    </a:p>
                  </a:txBody>
                  <a:tcPr marL="6443" marR="6443" marT="64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0.27</a:t>
                      </a:r>
                    </a:p>
                  </a:txBody>
                  <a:tcPr marL="6443" marR="6443" marT="64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0.22</a:t>
                      </a:r>
                    </a:p>
                  </a:txBody>
                  <a:tcPr marL="6443" marR="6443" marT="64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0.27</a:t>
                      </a:r>
                    </a:p>
                  </a:txBody>
                  <a:tcPr marL="6443" marR="6443" marT="64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0.22</a:t>
                      </a:r>
                    </a:p>
                  </a:txBody>
                  <a:tcPr marL="6443" marR="6443" marT="64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0.19</a:t>
                      </a:r>
                    </a:p>
                  </a:txBody>
                  <a:tcPr marL="6443" marR="6443" marT="64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0.15</a:t>
                      </a:r>
                    </a:p>
                  </a:txBody>
                  <a:tcPr marL="6443" marR="6443" marT="64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0.13</a:t>
                      </a:r>
                    </a:p>
                  </a:txBody>
                  <a:tcPr marL="6443" marR="6443" marT="64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0.12</a:t>
                      </a:r>
                    </a:p>
                  </a:txBody>
                  <a:tcPr marL="6443" marR="6443" marT="64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0.13</a:t>
                      </a:r>
                    </a:p>
                  </a:txBody>
                  <a:tcPr marL="6443" marR="6443" marT="64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…..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…..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0.13</a:t>
                      </a:r>
                    </a:p>
                  </a:txBody>
                  <a:tcPr marL="6443" marR="6443" marT="64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60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% FFR  Complaint  + Gas Charging </a:t>
                      </a:r>
                    </a:p>
                  </a:txBody>
                  <a:tcPr marL="6443" marR="6443" marT="64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0.28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0.45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0.45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0.42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0.34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0.28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0.33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0.27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0.24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0.19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0.17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0.18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0.19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…..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…..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0.33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60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%FFR :- Complaint + Gas Charging  +PNA</a:t>
                      </a:r>
                    </a:p>
                  </a:txBody>
                  <a:tcPr marL="6443" marR="6443" marT="64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0.52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0.97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0.89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0.64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0.46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0.43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0.42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0.33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0.36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0.32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0.25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0.29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0.31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…..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…..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0.72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7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%FFR with  Gas Charging +PNA+ Replacement </a:t>
                      </a:r>
                    </a:p>
                  </a:txBody>
                  <a:tcPr marL="6443" marR="6443" marT="64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0.66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0.97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0.89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0.66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0.46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0.43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0.43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0.33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0.36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0.32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0.26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0.29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0.32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…..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…..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0.72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548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41960" y="152400"/>
            <a:ext cx="8229600" cy="457200"/>
          </a:xfrm>
        </p:spPr>
        <p:txBody>
          <a:bodyPr/>
          <a:lstStyle/>
          <a:p>
            <a:r>
              <a:rPr lang="en-US" dirty="0" smtClean="0"/>
              <a:t>SR183ASP</a:t>
            </a:r>
            <a:endParaRPr lang="en-IN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half" idx="2"/>
          </p:nvPr>
        </p:nvGraphicFramePr>
        <p:xfrm>
          <a:off x="2412780" y="2590803"/>
          <a:ext cx="4318439" cy="3962394"/>
        </p:xfrm>
        <a:graphic>
          <a:graphicData uri="http://schemas.openxmlformats.org/drawingml/2006/table">
            <a:tbl>
              <a:tblPr/>
              <a:tblGrid>
                <a:gridCol w="1010699">
                  <a:extLst>
                    <a:ext uri="{9D8B030D-6E8A-4147-A177-3AD203B41FA5}">
                      <a16:colId xmlns:a16="http://schemas.microsoft.com/office/drawing/2014/main" val="2522581752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3834370683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294448043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1337051011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2978434691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2272011968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4029038636"/>
                    </a:ext>
                  </a:extLst>
                </a:gridCol>
              </a:tblGrid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OM12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OM13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OM01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952053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Model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SR183ASP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SR183ASP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SR183ASP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402680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Population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4478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4528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4847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133349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Complaint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043710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0.02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0.07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0.14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414483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Part Description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8686192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802666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0.02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0.04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0.04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9700277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Evaporator Coil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0.02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0.02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5222981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Condenser Coil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905779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Sensor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3712942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Sensor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2310973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Fan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5280687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Fan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0208169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Compressor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479364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Step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0.06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655605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Fan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0.02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092352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Fan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5164591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Display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5543589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Front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4922723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Back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389031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Middle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6609642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Remote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0.04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148259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12684910"/>
              </p:ext>
            </p:extLst>
          </p:nvPr>
        </p:nvGraphicFramePr>
        <p:xfrm>
          <a:off x="838200" y="762000"/>
          <a:ext cx="7467600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16284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41960" y="152400"/>
            <a:ext cx="8229600" cy="457200"/>
          </a:xfrm>
        </p:spPr>
        <p:txBody>
          <a:bodyPr/>
          <a:lstStyle/>
          <a:p>
            <a:r>
              <a:rPr lang="en-US" dirty="0" smtClean="0"/>
              <a:t>IR123IVR</a:t>
            </a:r>
            <a:endParaRPr lang="en-IN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half" idx="2"/>
          </p:nvPr>
        </p:nvGraphicFramePr>
        <p:xfrm>
          <a:off x="2412780" y="2590803"/>
          <a:ext cx="4318439" cy="3962394"/>
        </p:xfrm>
        <a:graphic>
          <a:graphicData uri="http://schemas.openxmlformats.org/drawingml/2006/table">
            <a:tbl>
              <a:tblPr/>
              <a:tblGrid>
                <a:gridCol w="1010699">
                  <a:extLst>
                    <a:ext uri="{9D8B030D-6E8A-4147-A177-3AD203B41FA5}">
                      <a16:colId xmlns:a16="http://schemas.microsoft.com/office/drawing/2014/main" val="2325445592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700103477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3391055369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930968439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2409024437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3236338080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225541356"/>
                    </a:ext>
                  </a:extLst>
                </a:gridCol>
              </a:tblGrid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OM12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OM13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OM01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778550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Model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IR123IVR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IR123IVR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IR123IVR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483867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Population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3006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3599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4271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551414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Complaint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212697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0.03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0.02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224332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Part Description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875335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9642156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5565922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Evaporator Coil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4515621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Condenser Coil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074442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Sensor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353851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Sensor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097861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Fan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838804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Fan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8854976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Compressor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9463299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Step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461421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Fan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390319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Fan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485792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Display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232174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Front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098270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Back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759455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Middle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2597630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Remote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0.03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3333148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61178634"/>
              </p:ext>
            </p:extLst>
          </p:nvPr>
        </p:nvGraphicFramePr>
        <p:xfrm>
          <a:off x="838200" y="762000"/>
          <a:ext cx="7467600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24171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41960" y="152400"/>
            <a:ext cx="8229600" cy="457200"/>
          </a:xfrm>
        </p:spPr>
        <p:txBody>
          <a:bodyPr/>
          <a:lstStyle/>
          <a:p>
            <a:r>
              <a:rPr lang="en-US" dirty="0" smtClean="0"/>
              <a:t>IR183ICY</a:t>
            </a:r>
            <a:endParaRPr lang="en-IN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half" idx="2"/>
          </p:nvPr>
        </p:nvGraphicFramePr>
        <p:xfrm>
          <a:off x="2412780" y="2590803"/>
          <a:ext cx="4318439" cy="3962394"/>
        </p:xfrm>
        <a:graphic>
          <a:graphicData uri="http://schemas.openxmlformats.org/drawingml/2006/table">
            <a:tbl>
              <a:tblPr/>
              <a:tblGrid>
                <a:gridCol w="1010699">
                  <a:extLst>
                    <a:ext uri="{9D8B030D-6E8A-4147-A177-3AD203B41FA5}">
                      <a16:colId xmlns:a16="http://schemas.microsoft.com/office/drawing/2014/main" val="266629988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970914473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1621356765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4089102142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4257169667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278052259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1880113190"/>
                    </a:ext>
                  </a:extLst>
                </a:gridCol>
              </a:tblGrid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OM12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OM13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OM01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900114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Model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IR183ICY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IR183ICY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IR183ICY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068841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Population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959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1460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1475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151051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Complaint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390787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0.10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0.07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0.41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784240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Part Description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9886844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0.14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2386834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0.07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0.07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9115823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Evaporator Coil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9608785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Condenser Coil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7468548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Sensor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3133747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Sensor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0.07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6326396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Fan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054983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Fan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3104318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Compressor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46359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Step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0.07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667536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Fan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6922582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Fan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8396846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Display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3249613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Front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1282384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Back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1828110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Middle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313344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Remote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0.10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0.20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7632493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19252440"/>
              </p:ext>
            </p:extLst>
          </p:nvPr>
        </p:nvGraphicFramePr>
        <p:xfrm>
          <a:off x="838200" y="762000"/>
          <a:ext cx="7467600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81648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41960" y="152400"/>
            <a:ext cx="8229600" cy="457200"/>
          </a:xfrm>
        </p:spPr>
        <p:txBody>
          <a:bodyPr/>
          <a:lstStyle/>
          <a:p>
            <a:r>
              <a:rPr lang="en-US" dirty="0" smtClean="0"/>
              <a:t>IR183IVR</a:t>
            </a:r>
            <a:endParaRPr lang="en-IN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half" idx="2"/>
          </p:nvPr>
        </p:nvGraphicFramePr>
        <p:xfrm>
          <a:off x="2412780" y="2590803"/>
          <a:ext cx="4318439" cy="3962394"/>
        </p:xfrm>
        <a:graphic>
          <a:graphicData uri="http://schemas.openxmlformats.org/drawingml/2006/table">
            <a:tbl>
              <a:tblPr/>
              <a:tblGrid>
                <a:gridCol w="1010699">
                  <a:extLst>
                    <a:ext uri="{9D8B030D-6E8A-4147-A177-3AD203B41FA5}">
                      <a16:colId xmlns:a16="http://schemas.microsoft.com/office/drawing/2014/main" val="2761883559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1685494508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2713867185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750853433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1263728592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888436617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3632667902"/>
                    </a:ext>
                  </a:extLst>
                </a:gridCol>
              </a:tblGrid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OM12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OM13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OM01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207753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Model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IR183IVR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IR183IVR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IR183IVR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144017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Population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2660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3250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3309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009698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Complaint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422418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0.03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0.21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284217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Part Description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8655369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0.03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0.15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351780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0.06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238112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Evaporator Coil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0395568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Condenser Coil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372428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Sensor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4104093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Sensor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7816756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Fan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8666906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Fan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192267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Compressor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047538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Step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748398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Fan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988721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Fan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708849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Display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3928821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Front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3682867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Back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073388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Middle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9334804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Remote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2304199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83745933"/>
              </p:ext>
            </p:extLst>
          </p:nvPr>
        </p:nvGraphicFramePr>
        <p:xfrm>
          <a:off x="838200" y="762000"/>
          <a:ext cx="7467600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75638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41960" y="152400"/>
            <a:ext cx="8229600" cy="457200"/>
          </a:xfrm>
        </p:spPr>
        <p:txBody>
          <a:bodyPr/>
          <a:lstStyle/>
          <a:p>
            <a:r>
              <a:rPr lang="en-US" dirty="0" smtClean="0"/>
              <a:t>IR243SLK</a:t>
            </a:r>
            <a:endParaRPr lang="en-IN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half" idx="2"/>
          </p:nvPr>
        </p:nvGraphicFramePr>
        <p:xfrm>
          <a:off x="2412780" y="2590803"/>
          <a:ext cx="4318439" cy="3962394"/>
        </p:xfrm>
        <a:graphic>
          <a:graphicData uri="http://schemas.openxmlformats.org/drawingml/2006/table">
            <a:tbl>
              <a:tblPr/>
              <a:tblGrid>
                <a:gridCol w="1010699">
                  <a:extLst>
                    <a:ext uri="{9D8B030D-6E8A-4147-A177-3AD203B41FA5}">
                      <a16:colId xmlns:a16="http://schemas.microsoft.com/office/drawing/2014/main" val="2564264962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4084025825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123157325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2743374817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414665289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2892529196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2813511620"/>
                    </a:ext>
                  </a:extLst>
                </a:gridCol>
              </a:tblGrid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OM12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OM13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OM01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515855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Model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IR243SLK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IR243SLK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IR243SLK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150313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Population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1182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1141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1069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44145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Complaint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126127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0.44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0.09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614260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Part Description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4968763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0.26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0.09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8243256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0.18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0.09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3978051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Evaporator Coil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259744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Condenser Coil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137449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Sensor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0958934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Sensor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9716921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Fan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5297285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Fan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2431021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Compressor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610445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Step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9190550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Fan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225966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Fan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8380702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Display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0298006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Front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0.09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986657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Back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3656792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Middle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5448140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Remote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605732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75696698"/>
              </p:ext>
            </p:extLst>
          </p:nvPr>
        </p:nvGraphicFramePr>
        <p:xfrm>
          <a:off x="838200" y="762000"/>
          <a:ext cx="7467600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6264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41960" y="152400"/>
            <a:ext cx="8229600" cy="457200"/>
          </a:xfrm>
        </p:spPr>
        <p:txBody>
          <a:bodyPr/>
          <a:lstStyle/>
          <a:p>
            <a:r>
              <a:rPr lang="en-US" dirty="0" smtClean="0"/>
              <a:t>SR183AG</a:t>
            </a:r>
            <a:endParaRPr lang="en-IN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half" idx="2"/>
          </p:nvPr>
        </p:nvGraphicFramePr>
        <p:xfrm>
          <a:off x="2412780" y="2590803"/>
          <a:ext cx="4318439" cy="3962394"/>
        </p:xfrm>
        <a:graphic>
          <a:graphicData uri="http://schemas.openxmlformats.org/drawingml/2006/table">
            <a:tbl>
              <a:tblPr/>
              <a:tblGrid>
                <a:gridCol w="1010699">
                  <a:extLst>
                    <a:ext uri="{9D8B030D-6E8A-4147-A177-3AD203B41FA5}">
                      <a16:colId xmlns:a16="http://schemas.microsoft.com/office/drawing/2014/main" val="1910004339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2038594241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4209218577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2535575994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766387287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2450378216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3361924666"/>
                    </a:ext>
                  </a:extLst>
                </a:gridCol>
              </a:tblGrid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OM12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OM13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OM01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452242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Model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SR183AG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SR183AG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SR183AG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003380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Population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700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757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790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611979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Complaint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312848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324647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Part Description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721200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29384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091426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Evaporator Coil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55412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Condenser Coil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8849854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Sensor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162127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Sensor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1192087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Fan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07737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Fan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895931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Compressor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4350869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Step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956481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Fan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9118130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Fan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2071860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Display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7798312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Front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53843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Back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1836731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Middle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134428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Remote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4633373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35797541"/>
              </p:ext>
            </p:extLst>
          </p:nvPr>
        </p:nvGraphicFramePr>
        <p:xfrm>
          <a:off x="838200" y="762000"/>
          <a:ext cx="7467600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457679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41960" y="152400"/>
            <a:ext cx="8229600" cy="457200"/>
          </a:xfrm>
        </p:spPr>
        <p:txBody>
          <a:bodyPr/>
          <a:lstStyle/>
          <a:p>
            <a:r>
              <a:rPr lang="en-US" dirty="0" smtClean="0"/>
              <a:t>IR125ICY1</a:t>
            </a:r>
            <a:endParaRPr lang="en-IN" dirty="0"/>
          </a:p>
        </p:txBody>
      </p:sp>
      <p:sp>
        <p:nvSpPr>
          <p:cNvPr id="4" name="Chart"/>
          <p:cNvSpPr>
            <a:spLocks noGrp="1"/>
          </p:cNvSpPr>
          <p:nvPr>
            <p:ph sz="half" idx="1"/>
          </p:nvPr>
        </p:nvSpPr>
        <p:spPr>
          <a:xfrm>
            <a:off x="838200" y="762001"/>
            <a:ext cx="7467600" cy="1676400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half" idx="2"/>
          </p:nvPr>
        </p:nvGraphicFramePr>
        <p:xfrm>
          <a:off x="2964070" y="2590803"/>
          <a:ext cx="3215859" cy="3962394"/>
        </p:xfrm>
        <a:graphic>
          <a:graphicData uri="http://schemas.openxmlformats.org/drawingml/2006/table">
            <a:tbl>
              <a:tblPr/>
              <a:tblGrid>
                <a:gridCol w="1010699">
                  <a:extLst>
                    <a:ext uri="{9D8B030D-6E8A-4147-A177-3AD203B41FA5}">
                      <a16:colId xmlns:a16="http://schemas.microsoft.com/office/drawing/2014/main" val="1107606692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746266992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3645944501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3136392253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3621679002"/>
                    </a:ext>
                  </a:extLst>
                </a:gridCol>
              </a:tblGrid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OM13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OM01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336545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Model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IR125ICY1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IR125ICY1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251678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Population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573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575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091128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Complaint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61894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0.17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124825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Part Description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6720907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770143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7630380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Evaporator Coil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4267641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Condenser Coil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448884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Sensor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2917127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Sensor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1535564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Fan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183669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Fan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4280975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Compressor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0259984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Step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0676424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Fan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9009391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Fan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643891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Display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3564474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Front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2994219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Back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7991342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Middle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278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Remote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0.17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849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0670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41960" y="152400"/>
            <a:ext cx="8229600" cy="457200"/>
          </a:xfrm>
        </p:spPr>
        <p:txBody>
          <a:bodyPr/>
          <a:lstStyle/>
          <a:p>
            <a:r>
              <a:rPr lang="en-US" dirty="0" smtClean="0"/>
              <a:t>IR243URA</a:t>
            </a:r>
            <a:endParaRPr lang="en-IN" dirty="0"/>
          </a:p>
        </p:txBody>
      </p:sp>
      <p:sp>
        <p:nvSpPr>
          <p:cNvPr id="4" name="Chart"/>
          <p:cNvSpPr>
            <a:spLocks noGrp="1"/>
          </p:cNvSpPr>
          <p:nvPr>
            <p:ph sz="half" idx="1"/>
          </p:nvPr>
        </p:nvSpPr>
        <p:spPr>
          <a:xfrm>
            <a:off x="838200" y="762001"/>
            <a:ext cx="7467600" cy="1676400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half" idx="2"/>
          </p:nvPr>
        </p:nvGraphicFramePr>
        <p:xfrm>
          <a:off x="2964070" y="2590803"/>
          <a:ext cx="3215859" cy="3962394"/>
        </p:xfrm>
        <a:graphic>
          <a:graphicData uri="http://schemas.openxmlformats.org/drawingml/2006/table">
            <a:tbl>
              <a:tblPr/>
              <a:tblGrid>
                <a:gridCol w="1010699">
                  <a:extLst>
                    <a:ext uri="{9D8B030D-6E8A-4147-A177-3AD203B41FA5}">
                      <a16:colId xmlns:a16="http://schemas.microsoft.com/office/drawing/2014/main" val="454416597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408716497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2198412917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650258672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2996958494"/>
                    </a:ext>
                  </a:extLst>
                </a:gridCol>
              </a:tblGrid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OM13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OM01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62983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Model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IR243URA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IR243URA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99072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Population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808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923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534631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Complaint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196972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0.25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0.22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692965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Part Description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601960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0.12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0.11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4424536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0.11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5168393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Evaporator Coil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24182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Condenser Coil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151463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Sensor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626065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Sensor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5388349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Fan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0.11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6760517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Fan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265075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Compressor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574545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Step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3596558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Fan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08023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Fan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7384329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Display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0.12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086310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Front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3428661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Back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4414148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Middle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7427146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Remote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3291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861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41960" y="152400"/>
            <a:ext cx="8229600" cy="457200"/>
          </a:xfrm>
        </p:spPr>
        <p:txBody>
          <a:bodyPr/>
          <a:lstStyle/>
          <a:p>
            <a:r>
              <a:rPr lang="en-US" dirty="0" smtClean="0"/>
              <a:t>SR183SS</a:t>
            </a:r>
            <a:endParaRPr lang="en-IN" dirty="0"/>
          </a:p>
        </p:txBody>
      </p:sp>
      <p:sp>
        <p:nvSpPr>
          <p:cNvPr id="4" name="Chart"/>
          <p:cNvSpPr>
            <a:spLocks noGrp="1"/>
          </p:cNvSpPr>
          <p:nvPr>
            <p:ph sz="half" idx="1"/>
          </p:nvPr>
        </p:nvSpPr>
        <p:spPr>
          <a:xfrm>
            <a:off x="838200" y="762001"/>
            <a:ext cx="7467600" cy="1676400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half" idx="2"/>
          </p:nvPr>
        </p:nvGraphicFramePr>
        <p:xfrm>
          <a:off x="2964070" y="2590803"/>
          <a:ext cx="3215859" cy="3962394"/>
        </p:xfrm>
        <a:graphic>
          <a:graphicData uri="http://schemas.openxmlformats.org/drawingml/2006/table">
            <a:tbl>
              <a:tblPr/>
              <a:tblGrid>
                <a:gridCol w="1010699">
                  <a:extLst>
                    <a:ext uri="{9D8B030D-6E8A-4147-A177-3AD203B41FA5}">
                      <a16:colId xmlns:a16="http://schemas.microsoft.com/office/drawing/2014/main" val="883658450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2372462712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4243932393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2536545089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3673298327"/>
                    </a:ext>
                  </a:extLst>
                </a:gridCol>
              </a:tblGrid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OM13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OM01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115034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Model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SR183SS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SR183SS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619697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Population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1572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2314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066830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Complaint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852469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419276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Part Description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7530766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5301171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259102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Evaporator Coil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9100427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Condenser Coil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62887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Sensor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809710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Sensor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9937005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Fan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7029254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Fan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013765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Compressor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6207348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Step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4733074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Fan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1335427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Fan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7079279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Display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2971279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Front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6662462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Back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49089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Middle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9985242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Remote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5936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35527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41960" y="152400"/>
            <a:ext cx="8229600" cy="457200"/>
          </a:xfrm>
        </p:spPr>
        <p:txBody>
          <a:bodyPr/>
          <a:lstStyle/>
          <a:p>
            <a:r>
              <a:rPr lang="en-US" dirty="0" smtClean="0"/>
              <a:t>SR123SG</a:t>
            </a:r>
            <a:endParaRPr lang="en-IN" dirty="0"/>
          </a:p>
        </p:txBody>
      </p:sp>
      <p:sp>
        <p:nvSpPr>
          <p:cNvPr id="4" name="Chart"/>
          <p:cNvSpPr>
            <a:spLocks noGrp="1"/>
          </p:cNvSpPr>
          <p:nvPr>
            <p:ph sz="half" idx="1"/>
          </p:nvPr>
        </p:nvSpPr>
        <p:spPr>
          <a:xfrm>
            <a:off x="838200" y="762001"/>
            <a:ext cx="7467600" cy="1676400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half" idx="2"/>
          </p:nvPr>
        </p:nvGraphicFramePr>
        <p:xfrm>
          <a:off x="3515360" y="2590803"/>
          <a:ext cx="2113279" cy="3962394"/>
        </p:xfrm>
        <a:graphic>
          <a:graphicData uri="http://schemas.openxmlformats.org/drawingml/2006/table">
            <a:tbl>
              <a:tblPr/>
              <a:tblGrid>
                <a:gridCol w="1010699">
                  <a:extLst>
                    <a:ext uri="{9D8B030D-6E8A-4147-A177-3AD203B41FA5}">
                      <a16:colId xmlns:a16="http://schemas.microsoft.com/office/drawing/2014/main" val="3791924517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175894540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2619876049"/>
                    </a:ext>
                  </a:extLst>
                </a:gridCol>
              </a:tblGrid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OM01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672997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Model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SR123SG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965065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Population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538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412994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Complaint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950664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81909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Part Description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7271153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988461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Evaporator Coil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4354873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Condenser Coil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8095036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Sensor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777832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Sensor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5738893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Fan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082557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Fan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462335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Compressor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6685911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Step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1891570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Fan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496046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Fan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3737863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Display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6850300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Front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1123585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Back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0505971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Swing Louver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550575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Remote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5816224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Capacitor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1806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1457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0"/>
            <a:ext cx="8229600" cy="563562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n-IN" sz="1400" b="1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TOP PARTS FAILURE SERIES  WISE :- Part 1    (OM3-  Year 2020- 2021)</a:t>
            </a:r>
            <a:endParaRPr lang="en-IN" sz="1400" dirty="0">
              <a:solidFill>
                <a:prstClr val="black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198531"/>
              </p:ext>
            </p:extLst>
          </p:nvPr>
        </p:nvGraphicFramePr>
        <p:xfrm>
          <a:off x="228598" y="838200"/>
          <a:ext cx="8762991" cy="5407280"/>
        </p:xfrm>
        <a:graphic>
          <a:graphicData uri="http://schemas.openxmlformats.org/drawingml/2006/table">
            <a:tbl>
              <a:tblPr/>
              <a:tblGrid>
                <a:gridCol w="24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5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7875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S.N.</a:t>
                      </a:r>
                    </a:p>
                  </a:txBody>
                  <a:tcPr marL="7135" marR="7135" marT="71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Componant Name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IA123CTL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IA183CTL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IA183TDN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IA185GDR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INV12IRS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INV12RGO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INV12SLV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INV12TDN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INV18MVL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INV18SGC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IR123CRL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IR123GDR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IR123IDM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IR123IRS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IR123ONX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IR123SLK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IR123URA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IR125CRL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IR125IRS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IR153IDM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IR183CRL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IR183GDR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IR183IDM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IR183IRS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IR183ONX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IR183RHO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IR183SLK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IR183WAV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IR185CRL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IR185IRS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IR185ONX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IR185RHO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s123SGS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S123SMH-W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SA122SLK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SA123GDR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SA123PBL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65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ODU PCB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65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135" marR="7135" marT="71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IDU PCB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65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135" marR="7135" marT="71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Temperature Sensor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65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135" marR="7135" marT="71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Remote Control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65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135" marR="7135" marT="71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Evaporator Coil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65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7135" marR="7135" marT="71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ODU Motor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65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7135" marR="7135" marT="71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Step Motor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65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7135" marR="7135" marT="71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Compressor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865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7135" marR="7135" marT="71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Front Panel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865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7135" marR="7135" marT="71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IDU -FAN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865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7135" marR="7135" marT="71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BLOWER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865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7135" marR="7135" marT="71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Display PCB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865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7135" marR="7135" marT="71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BACK PANEKL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865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7135" marR="7135" marT="71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Big Handle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865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7135" marR="7135" marT="71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Coil Sensor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865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7135" marR="7135" marT="71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CONDENSOR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865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7135" marR="7135" marT="71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Swing Louver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865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7135" marR="7135" marT="71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(blank)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059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7135" marR="7135" marT="71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Grand Total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215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41960" y="152400"/>
            <a:ext cx="8229600" cy="457200"/>
          </a:xfrm>
        </p:spPr>
        <p:txBody>
          <a:bodyPr/>
          <a:lstStyle/>
          <a:p>
            <a:r>
              <a:rPr lang="en-US" dirty="0" smtClean="0"/>
              <a:t>SR123SS</a:t>
            </a:r>
            <a:endParaRPr lang="en-IN" dirty="0"/>
          </a:p>
        </p:txBody>
      </p:sp>
      <p:sp>
        <p:nvSpPr>
          <p:cNvPr id="4" name="Chart"/>
          <p:cNvSpPr>
            <a:spLocks noGrp="1"/>
          </p:cNvSpPr>
          <p:nvPr>
            <p:ph sz="half" idx="1"/>
          </p:nvPr>
        </p:nvSpPr>
        <p:spPr>
          <a:xfrm>
            <a:off x="838200" y="762001"/>
            <a:ext cx="7467600" cy="1676400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half" idx="2"/>
          </p:nvPr>
        </p:nvGraphicFramePr>
        <p:xfrm>
          <a:off x="3515360" y="2590803"/>
          <a:ext cx="2113279" cy="3962394"/>
        </p:xfrm>
        <a:graphic>
          <a:graphicData uri="http://schemas.openxmlformats.org/drawingml/2006/table">
            <a:tbl>
              <a:tblPr/>
              <a:tblGrid>
                <a:gridCol w="1010699">
                  <a:extLst>
                    <a:ext uri="{9D8B030D-6E8A-4147-A177-3AD203B41FA5}">
                      <a16:colId xmlns:a16="http://schemas.microsoft.com/office/drawing/2014/main" val="2130463189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3756965077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2696905343"/>
                    </a:ext>
                  </a:extLst>
                </a:gridCol>
              </a:tblGrid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OM01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400035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Model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SR123SS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000790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Population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529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20032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Complaint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667455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30248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Part Description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4936328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699881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Evaporator Coil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5797399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Condenser Coil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3498781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Sensor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4629418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Sensor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4421639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Fan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3162693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Fan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3164683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Compressor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6502335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Step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651118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Fan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009972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Fan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135453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Display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6573769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Front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860915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Back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13756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Swing Louver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1795229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Remote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070441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Capacitor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9553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30389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41960" y="152400"/>
            <a:ext cx="8229600" cy="457200"/>
          </a:xfrm>
        </p:spPr>
        <p:txBody>
          <a:bodyPr/>
          <a:lstStyle/>
          <a:p>
            <a:r>
              <a:rPr lang="en-US" dirty="0" smtClean="0"/>
              <a:t>SR183GRD2</a:t>
            </a:r>
            <a:endParaRPr lang="en-IN" dirty="0"/>
          </a:p>
        </p:txBody>
      </p:sp>
      <p:sp>
        <p:nvSpPr>
          <p:cNvPr id="4" name="Chart"/>
          <p:cNvSpPr>
            <a:spLocks noGrp="1"/>
          </p:cNvSpPr>
          <p:nvPr>
            <p:ph sz="half" idx="1"/>
          </p:nvPr>
        </p:nvSpPr>
        <p:spPr>
          <a:xfrm>
            <a:off x="838200" y="762001"/>
            <a:ext cx="7467600" cy="1676400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half" idx="2"/>
          </p:nvPr>
        </p:nvGraphicFramePr>
        <p:xfrm>
          <a:off x="3515360" y="2590803"/>
          <a:ext cx="2113279" cy="3962394"/>
        </p:xfrm>
        <a:graphic>
          <a:graphicData uri="http://schemas.openxmlformats.org/drawingml/2006/table">
            <a:tbl>
              <a:tblPr/>
              <a:tblGrid>
                <a:gridCol w="1010699">
                  <a:extLst>
                    <a:ext uri="{9D8B030D-6E8A-4147-A177-3AD203B41FA5}">
                      <a16:colId xmlns:a16="http://schemas.microsoft.com/office/drawing/2014/main" val="1985786361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3605985625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3754827836"/>
                    </a:ext>
                  </a:extLst>
                </a:gridCol>
              </a:tblGrid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OM01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593218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Model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SR183GRD2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356145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Population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1494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887582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Complaint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132967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583819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Part Description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8478719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1074919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Evaporator Coil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8038807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Condenser Coil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6455418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Sensor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8601747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Sensor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822429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Fan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9662973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Fan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7485220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Compressor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6102572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Step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434478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Fan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053032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Fan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2319680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Display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484774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Front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8135072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Back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894689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Swing Louver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5567376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Remote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2610061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Capacitor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687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9535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>
          <a:xfrm>
            <a:off x="304800" y="2286000"/>
            <a:ext cx="8229600" cy="1524000"/>
          </a:xfrm>
        </p:spPr>
        <p:txBody>
          <a:bodyPr/>
          <a:lstStyle/>
          <a:p>
            <a:pPr eaLnBrk="1" hangingPunct="1"/>
            <a:r>
              <a:rPr lang="en-US" sz="8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Thank you</a:t>
            </a:r>
            <a:endParaRPr lang="en-US" sz="8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706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0"/>
            <a:ext cx="8229600" cy="563562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n-IN" sz="1400" b="1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TOP PARTS FAILURE SERIES  WISE :- Part 2    -  (OM03- Year 2020-2021</a:t>
            </a:r>
            <a:r>
              <a:rPr lang="en-IN" sz="14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809885"/>
              </p:ext>
            </p:extLst>
          </p:nvPr>
        </p:nvGraphicFramePr>
        <p:xfrm>
          <a:off x="304800" y="1524000"/>
          <a:ext cx="8534395" cy="5113617"/>
        </p:xfrm>
        <a:graphic>
          <a:graphicData uri="http://schemas.openxmlformats.org/drawingml/2006/table">
            <a:tbl>
              <a:tblPr/>
              <a:tblGrid>
                <a:gridCol w="362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0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3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23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23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23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23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23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237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237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23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237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237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237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237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237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237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237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237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0237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89577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S.N.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Componant 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SA182GDR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SA182SLK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SA182TDN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SA183GDR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SA183TRD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SA185GDR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SR123IVY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SR123SLK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SR123TDN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SR123WAV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SR183GDR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SR183IDM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SR183MVL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SR183ONX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SR183SLK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SR183SLK1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SR183WAV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WA183FLT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WR183GLC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Grand 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42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ODU PCB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42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IDU PCB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42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Temperature Sensor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42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Remote Control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42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Evaporator Coil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42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ODU Motor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42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Step Motor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42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Compressor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42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Front Panel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42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IDU -FAN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42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BLOWER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42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Display PCB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42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BACK PANEKL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42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Big Handle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42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Coil Sensor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842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CONDENSOR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842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Swing Louver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984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Grand 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295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350838"/>
            <a:ext cx="8229600" cy="563562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n-IN" sz="20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OUT DOOR PCB Failure Detail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983798"/>
              </p:ext>
            </p:extLst>
          </p:nvPr>
        </p:nvGraphicFramePr>
        <p:xfrm>
          <a:off x="152412" y="1752600"/>
          <a:ext cx="8839187" cy="3320879"/>
        </p:xfrm>
        <a:graphic>
          <a:graphicData uri="http://schemas.openxmlformats.org/drawingml/2006/table">
            <a:tbl>
              <a:tblPr/>
              <a:tblGrid>
                <a:gridCol w="397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5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75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75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75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75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75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75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754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754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754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754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754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754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754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754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9754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9754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97546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97546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4466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S.N.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Series 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IA183CTL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IA183TDN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IA185GDR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INV12IRS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INV12RGO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INV12TDN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INV18SGC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IR123GDR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IR123IDM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IR123IRS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IR123ONX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IR123URA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IR125CRL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IR183CRL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IR183IDM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IR183IRS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IR183ONX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IR183SLK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IR185ONX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Grand Total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IRS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5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10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17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ONX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6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9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3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IDM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7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8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4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CRL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3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5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TDN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3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6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GDR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7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SGC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8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URA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9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CTL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10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RGO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11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SLK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12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Grand Total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5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7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10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6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49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0835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09600" y="427038"/>
            <a:ext cx="8229600" cy="563562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n-IN" sz="20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Series  wise CONTROL  IDU PCB – failure Detail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698899"/>
              </p:ext>
            </p:extLst>
          </p:nvPr>
        </p:nvGraphicFramePr>
        <p:xfrm>
          <a:off x="533400" y="1600200"/>
          <a:ext cx="8305797" cy="3886205"/>
        </p:xfrm>
        <a:graphic>
          <a:graphicData uri="http://schemas.openxmlformats.org/drawingml/2006/table">
            <a:tbl>
              <a:tblPr/>
              <a:tblGrid>
                <a:gridCol w="703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3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3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3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3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32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32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32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32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32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9323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9323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9323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9323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9323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9323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9323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9323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9323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9323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8687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9403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S.N.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Series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IA183CTL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INV12TDN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INV18SGC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IR123IRS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IR123ONX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IR153IDM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IR183IDM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IR183IRS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IR183ONX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IR183RHO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IR183SLK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IR185IRS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SA123GDR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SA123PBL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SA182SLK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SR123SLK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SR123WAV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SR183SLK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SR183SLK1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WR183GLC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Grand 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6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CTL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6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GDR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6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6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66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66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6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PBL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66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RHO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66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SGC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66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SLK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66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TDN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66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WAV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66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Grand 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9982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563562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n-IN" sz="20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Series  wise  STEP MOTOR failure Detail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373711"/>
              </p:ext>
            </p:extLst>
          </p:nvPr>
        </p:nvGraphicFramePr>
        <p:xfrm>
          <a:off x="457200" y="1905000"/>
          <a:ext cx="8229597" cy="2743197"/>
        </p:xfrm>
        <a:graphic>
          <a:graphicData uri="http://schemas.openxmlformats.org/drawingml/2006/table">
            <a:tbl>
              <a:tblPr/>
              <a:tblGrid>
                <a:gridCol w="723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4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4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4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4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4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4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348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348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2348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635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S.N.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Series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IA123CTL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INV18MVL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IR123ONX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IR123SLK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IR183GDR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SA182TDN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SR123TDN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SR183SLK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Grand 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3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CTL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3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GDR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3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MVL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3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3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SLK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3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TDN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3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Grand 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1642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2887" y="1295400"/>
            <a:ext cx="8229600" cy="563562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n-IN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Series Wise  EVAPORATOR ASSEMBLY failure Detail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341988"/>
              </p:ext>
            </p:extLst>
          </p:nvPr>
        </p:nvGraphicFramePr>
        <p:xfrm>
          <a:off x="437896" y="2286000"/>
          <a:ext cx="8020303" cy="2209800"/>
        </p:xfrm>
        <a:graphic>
          <a:graphicData uri="http://schemas.openxmlformats.org/drawingml/2006/table">
            <a:tbl>
              <a:tblPr/>
              <a:tblGrid>
                <a:gridCol w="682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8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25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25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25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25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25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25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25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25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21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Series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Row Labels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IR123GDR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IR125IRS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IR183IDM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IR183WAV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SA122SLK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SA185GDR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SR183GDR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SR183ONX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Grand 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GDR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WAV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Grand 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0392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066800"/>
            <a:ext cx="8229600" cy="563562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n-IN" sz="20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Series  wise  Compressor  failure Detail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871799"/>
              </p:ext>
            </p:extLst>
          </p:nvPr>
        </p:nvGraphicFramePr>
        <p:xfrm>
          <a:off x="381001" y="1905000"/>
          <a:ext cx="8381998" cy="2590801"/>
        </p:xfrm>
        <a:graphic>
          <a:graphicData uri="http://schemas.openxmlformats.org/drawingml/2006/table">
            <a:tbl>
              <a:tblPr/>
              <a:tblGrid>
                <a:gridCol w="736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68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68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68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68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68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68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68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68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78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S.N.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Row Labels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INV12SLV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IR123CRL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s123SGS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SA182GDR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SA183GDR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SR183IDM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WA183FLT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WR183GLC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Grand 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0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0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0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GDR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0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0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0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SGC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40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SLV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40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Grand 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372820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45275</TotalTime>
  <Words>4290</Words>
  <Application>Microsoft Office PowerPoint</Application>
  <PresentationFormat>On-screen Show (4:3)</PresentationFormat>
  <Paragraphs>5062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Arial Narrow</vt:lpstr>
      <vt:lpstr>Batang</vt:lpstr>
      <vt:lpstr>Bodoni MT Poster Compressed</vt:lpstr>
      <vt:lpstr>Calibri</vt:lpstr>
      <vt:lpstr>Tahoma</vt:lpstr>
      <vt:lpstr>1_Office Theme</vt:lpstr>
      <vt:lpstr>PowerPoint Presentation</vt:lpstr>
      <vt:lpstr>ONIDA AC FFR OM3  (Year2020-2021)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SR123SLK</vt:lpstr>
      <vt:lpstr>SR183SLK1</vt:lpstr>
      <vt:lpstr>IR183URA</vt:lpstr>
      <vt:lpstr>WR183GLC</vt:lpstr>
      <vt:lpstr>SR183ASR</vt:lpstr>
      <vt:lpstr>IR185URA</vt:lpstr>
      <vt:lpstr>IR123GRD</vt:lpstr>
      <vt:lpstr>SR123ASR</vt:lpstr>
      <vt:lpstr>IR183GRD</vt:lpstr>
      <vt:lpstr>SR183ASP</vt:lpstr>
      <vt:lpstr>IR123IVR</vt:lpstr>
      <vt:lpstr>IR183ICY</vt:lpstr>
      <vt:lpstr>IR183IVR</vt:lpstr>
      <vt:lpstr>IR243SLK</vt:lpstr>
      <vt:lpstr>SR183AG</vt:lpstr>
      <vt:lpstr>IR125ICY1</vt:lpstr>
      <vt:lpstr>IR243URA</vt:lpstr>
      <vt:lpstr>SR183SS</vt:lpstr>
      <vt:lpstr>SR123SG</vt:lpstr>
      <vt:lpstr>SR123SS</vt:lpstr>
      <vt:lpstr>SR183GRD2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Gaurav Keny</cp:lastModifiedBy>
  <cp:revision>9321</cp:revision>
  <dcterms:created xsi:type="dcterms:W3CDTF">2013-09-02T12:03:47Z</dcterms:created>
  <dcterms:modified xsi:type="dcterms:W3CDTF">2022-07-03T09:20:12Z</dcterms:modified>
</cp:coreProperties>
</file>