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884" r:id="rId3"/>
  </p:sldMasterIdLst>
  <p:notesMasterIdLst>
    <p:notesMasterId r:id="rId16"/>
  </p:notesMasterIdLst>
  <p:handoutMasterIdLst>
    <p:handoutMasterId r:id="rId17"/>
  </p:handoutMasterIdLst>
  <p:sldIdLst>
    <p:sldId id="277" r:id="rId4"/>
    <p:sldId id="399" r:id="rId5"/>
    <p:sldId id="400" r:id="rId6"/>
    <p:sldId id="408" r:id="rId7"/>
    <p:sldId id="401" r:id="rId8"/>
    <p:sldId id="402" r:id="rId9"/>
    <p:sldId id="403" r:id="rId10"/>
    <p:sldId id="409" r:id="rId11"/>
    <p:sldId id="404" r:id="rId12"/>
    <p:sldId id="405" r:id="rId13"/>
    <p:sldId id="406" r:id="rId14"/>
    <p:sldId id="4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autoAdjust="0"/>
  </p:normalViewPr>
  <p:slideViewPr>
    <p:cSldViewPr snapToGrid="0">
      <p:cViewPr varScale="1">
        <p:scale>
          <a:sx n="85" d="100"/>
          <a:sy n="85" d="100"/>
        </p:scale>
        <p:origin x="595"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6" Type="http://schemas.openxmlformats.org/officeDocument/2006/relationships/image" Target="../media/image21.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90DD0-59E8-48DC-B6E4-F3CE0D65371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2B164D1-04B7-423D-9CB4-F91BCCACEC2A}">
      <dgm:prSet/>
      <dgm:spPr/>
      <dgm:t>
        <a:bodyPr/>
        <a:lstStyle/>
        <a:p>
          <a:r>
            <a:rPr lang="en-US"/>
            <a:t>Introduction to Project</a:t>
          </a:r>
        </a:p>
      </dgm:t>
    </dgm:pt>
    <dgm:pt modelId="{21DD9F53-75A2-4FDB-A89E-D43E48279051}" type="parTrans" cxnId="{48DD7ED6-6AC4-4EF9-A9F3-0983EC279CB7}">
      <dgm:prSet/>
      <dgm:spPr/>
      <dgm:t>
        <a:bodyPr/>
        <a:lstStyle/>
        <a:p>
          <a:endParaRPr lang="en-US"/>
        </a:p>
      </dgm:t>
    </dgm:pt>
    <dgm:pt modelId="{94612BF1-CF71-4C31-9B66-8BF5837B1EA2}" type="sibTrans" cxnId="{48DD7ED6-6AC4-4EF9-A9F3-0983EC279CB7}">
      <dgm:prSet/>
      <dgm:spPr/>
      <dgm:t>
        <a:bodyPr/>
        <a:lstStyle/>
        <a:p>
          <a:endParaRPr lang="en-US"/>
        </a:p>
      </dgm:t>
    </dgm:pt>
    <dgm:pt modelId="{01292C07-5E19-4F52-990E-60B42C46EEFC}">
      <dgm:prSet/>
      <dgm:spPr/>
      <dgm:t>
        <a:bodyPr/>
        <a:lstStyle/>
        <a:p>
          <a:r>
            <a:rPr lang="en-US"/>
            <a:t>Problem Formulation</a:t>
          </a:r>
        </a:p>
      </dgm:t>
    </dgm:pt>
    <dgm:pt modelId="{38909EFA-C340-48FD-9F23-68119ABFB6A8}" type="parTrans" cxnId="{6ACDAD79-95FD-454C-8F8A-20D5FF8568C6}">
      <dgm:prSet/>
      <dgm:spPr/>
      <dgm:t>
        <a:bodyPr/>
        <a:lstStyle/>
        <a:p>
          <a:endParaRPr lang="en-US"/>
        </a:p>
      </dgm:t>
    </dgm:pt>
    <dgm:pt modelId="{747EA23A-E26F-4853-85C3-D2C01A99272A}" type="sibTrans" cxnId="{6ACDAD79-95FD-454C-8F8A-20D5FF8568C6}">
      <dgm:prSet/>
      <dgm:spPr/>
      <dgm:t>
        <a:bodyPr/>
        <a:lstStyle/>
        <a:p>
          <a:endParaRPr lang="en-US"/>
        </a:p>
      </dgm:t>
    </dgm:pt>
    <dgm:pt modelId="{F26C977F-BF13-4362-AC30-0826C8D37C6A}">
      <dgm:prSet/>
      <dgm:spPr/>
      <dgm:t>
        <a:bodyPr/>
        <a:lstStyle/>
        <a:p>
          <a:r>
            <a:rPr lang="en-US"/>
            <a:t>Objectives of the work </a:t>
          </a:r>
        </a:p>
      </dgm:t>
    </dgm:pt>
    <dgm:pt modelId="{A07C46AB-8D6F-458E-BB4D-944FE78AD12E}" type="parTrans" cxnId="{36379BC7-F15A-4955-9011-A7327C563416}">
      <dgm:prSet/>
      <dgm:spPr/>
      <dgm:t>
        <a:bodyPr/>
        <a:lstStyle/>
        <a:p>
          <a:endParaRPr lang="en-US"/>
        </a:p>
      </dgm:t>
    </dgm:pt>
    <dgm:pt modelId="{CA64E31D-CAF3-4A44-83CD-98ADEBE2E828}" type="sibTrans" cxnId="{36379BC7-F15A-4955-9011-A7327C563416}">
      <dgm:prSet/>
      <dgm:spPr/>
      <dgm:t>
        <a:bodyPr/>
        <a:lstStyle/>
        <a:p>
          <a:endParaRPr lang="en-US"/>
        </a:p>
      </dgm:t>
    </dgm:pt>
    <dgm:pt modelId="{B67FA4E1-47A3-47AD-B861-82E589544D7A}">
      <dgm:prSet/>
      <dgm:spPr/>
      <dgm:t>
        <a:bodyPr/>
        <a:lstStyle/>
        <a:p>
          <a:r>
            <a:rPr lang="en-US"/>
            <a:t>Methodology used</a:t>
          </a:r>
        </a:p>
      </dgm:t>
    </dgm:pt>
    <dgm:pt modelId="{2A29AD2F-5166-4233-9000-8DB57F34E16C}" type="parTrans" cxnId="{78050298-E0A4-47F6-8E2E-7088235A2E5D}">
      <dgm:prSet/>
      <dgm:spPr/>
      <dgm:t>
        <a:bodyPr/>
        <a:lstStyle/>
        <a:p>
          <a:endParaRPr lang="en-US"/>
        </a:p>
      </dgm:t>
    </dgm:pt>
    <dgm:pt modelId="{FE7600CE-90AC-4EAB-A436-A7CAB12B6AA6}" type="sibTrans" cxnId="{78050298-E0A4-47F6-8E2E-7088235A2E5D}">
      <dgm:prSet/>
      <dgm:spPr/>
      <dgm:t>
        <a:bodyPr/>
        <a:lstStyle/>
        <a:p>
          <a:endParaRPr lang="en-US"/>
        </a:p>
      </dgm:t>
    </dgm:pt>
    <dgm:pt modelId="{1E64D476-7100-4761-96A2-B8EEDFFCF41C}">
      <dgm:prSet/>
      <dgm:spPr/>
      <dgm:t>
        <a:bodyPr/>
        <a:lstStyle/>
        <a:p>
          <a:r>
            <a:rPr lang="en-US"/>
            <a:t>Results and Outputs</a:t>
          </a:r>
        </a:p>
      </dgm:t>
    </dgm:pt>
    <dgm:pt modelId="{8D47997A-FD92-46EA-A0DB-F29656C66EDA}" type="parTrans" cxnId="{3E408101-03E0-454F-B2B6-2023BA43242D}">
      <dgm:prSet/>
      <dgm:spPr/>
      <dgm:t>
        <a:bodyPr/>
        <a:lstStyle/>
        <a:p>
          <a:endParaRPr lang="en-US"/>
        </a:p>
      </dgm:t>
    </dgm:pt>
    <dgm:pt modelId="{242A43D7-8F89-4F43-B2ED-63B44FDFAEBE}" type="sibTrans" cxnId="{3E408101-03E0-454F-B2B6-2023BA43242D}">
      <dgm:prSet/>
      <dgm:spPr/>
      <dgm:t>
        <a:bodyPr/>
        <a:lstStyle/>
        <a:p>
          <a:endParaRPr lang="en-US"/>
        </a:p>
      </dgm:t>
    </dgm:pt>
    <dgm:pt modelId="{CDAEA412-DD71-4630-B428-8F9966917DA1}">
      <dgm:prSet/>
      <dgm:spPr/>
      <dgm:t>
        <a:bodyPr/>
        <a:lstStyle/>
        <a:p>
          <a:r>
            <a:rPr lang="en-US"/>
            <a:t>Conclusion</a:t>
          </a:r>
        </a:p>
      </dgm:t>
    </dgm:pt>
    <dgm:pt modelId="{84911DEA-E2E4-431D-B057-E2885C29298F}" type="parTrans" cxnId="{5218B906-3C75-4C97-B870-7160D81DF846}">
      <dgm:prSet/>
      <dgm:spPr/>
      <dgm:t>
        <a:bodyPr/>
        <a:lstStyle/>
        <a:p>
          <a:endParaRPr lang="en-US"/>
        </a:p>
      </dgm:t>
    </dgm:pt>
    <dgm:pt modelId="{8A641280-8669-4276-B25B-052487C41B8A}" type="sibTrans" cxnId="{5218B906-3C75-4C97-B870-7160D81DF846}">
      <dgm:prSet/>
      <dgm:spPr/>
      <dgm:t>
        <a:bodyPr/>
        <a:lstStyle/>
        <a:p>
          <a:endParaRPr lang="en-US"/>
        </a:p>
      </dgm:t>
    </dgm:pt>
    <dgm:pt modelId="{B3BA9897-B1C0-487E-9FF8-9ED5ADF7EA40}">
      <dgm:prSet/>
      <dgm:spPr/>
      <dgm:t>
        <a:bodyPr/>
        <a:lstStyle/>
        <a:p>
          <a:r>
            <a:rPr lang="en-US"/>
            <a:t>Future Scope</a:t>
          </a:r>
        </a:p>
      </dgm:t>
    </dgm:pt>
    <dgm:pt modelId="{E7F15A45-B2AA-4D43-9334-A58A97E73853}" type="parTrans" cxnId="{83FB2192-4D63-49B0-B279-EAC7467AAB07}">
      <dgm:prSet/>
      <dgm:spPr/>
      <dgm:t>
        <a:bodyPr/>
        <a:lstStyle/>
        <a:p>
          <a:endParaRPr lang="en-US"/>
        </a:p>
      </dgm:t>
    </dgm:pt>
    <dgm:pt modelId="{BBF6346A-4420-4054-AB03-705D84CCC1C0}" type="sibTrans" cxnId="{83FB2192-4D63-49B0-B279-EAC7467AAB07}">
      <dgm:prSet/>
      <dgm:spPr/>
      <dgm:t>
        <a:bodyPr/>
        <a:lstStyle/>
        <a:p>
          <a:endParaRPr lang="en-US"/>
        </a:p>
      </dgm:t>
    </dgm:pt>
    <dgm:pt modelId="{19221D87-7EEF-4DBD-B000-6EC2941ACAD3}">
      <dgm:prSet/>
      <dgm:spPr/>
      <dgm:t>
        <a:bodyPr/>
        <a:lstStyle/>
        <a:p>
          <a:r>
            <a:rPr lang="en-US"/>
            <a:t>References</a:t>
          </a:r>
        </a:p>
      </dgm:t>
    </dgm:pt>
    <dgm:pt modelId="{A2239720-CFCD-41D7-9DCD-9477323E07BB}" type="parTrans" cxnId="{9D7F2E48-D890-4B10-A530-6B8687946EFC}">
      <dgm:prSet/>
      <dgm:spPr/>
      <dgm:t>
        <a:bodyPr/>
        <a:lstStyle/>
        <a:p>
          <a:endParaRPr lang="en-US"/>
        </a:p>
      </dgm:t>
    </dgm:pt>
    <dgm:pt modelId="{F4EEF8D2-7307-4FAF-9E60-45AEB17BF5F7}" type="sibTrans" cxnId="{9D7F2E48-D890-4B10-A530-6B8687946EFC}">
      <dgm:prSet/>
      <dgm:spPr/>
      <dgm:t>
        <a:bodyPr/>
        <a:lstStyle/>
        <a:p>
          <a:endParaRPr lang="en-US"/>
        </a:p>
      </dgm:t>
    </dgm:pt>
    <dgm:pt modelId="{1B988169-269B-4AAB-B43D-E85C1A64812F}" type="pres">
      <dgm:prSet presAssocID="{45290DD0-59E8-48DC-B6E4-F3CE0D653719}" presName="root" presStyleCnt="0">
        <dgm:presLayoutVars>
          <dgm:dir/>
          <dgm:resizeHandles val="exact"/>
        </dgm:presLayoutVars>
      </dgm:prSet>
      <dgm:spPr/>
    </dgm:pt>
    <dgm:pt modelId="{58BC8442-A357-4787-BAEC-68016C8534B0}" type="pres">
      <dgm:prSet presAssocID="{45290DD0-59E8-48DC-B6E4-F3CE0D653719}" presName="container" presStyleCnt="0">
        <dgm:presLayoutVars>
          <dgm:dir/>
          <dgm:resizeHandles val="exact"/>
        </dgm:presLayoutVars>
      </dgm:prSet>
      <dgm:spPr/>
    </dgm:pt>
    <dgm:pt modelId="{08E10E8C-373F-4F4F-82ED-F1BD02A9DFC0}" type="pres">
      <dgm:prSet presAssocID="{02B164D1-04B7-423D-9CB4-F91BCCACEC2A}" presName="compNode" presStyleCnt="0"/>
      <dgm:spPr/>
    </dgm:pt>
    <dgm:pt modelId="{6811E2AD-6C57-4707-BB42-D82A7E0DB3B1}" type="pres">
      <dgm:prSet presAssocID="{02B164D1-04B7-423D-9CB4-F91BCCACEC2A}" presName="iconBgRect" presStyleLbl="bgShp" presStyleIdx="0" presStyleCnt="8"/>
      <dgm:spPr/>
    </dgm:pt>
    <dgm:pt modelId="{3C8654CC-9F1F-44BF-BBC0-8F2442E2D0A3}" type="pres">
      <dgm:prSet presAssocID="{02B164D1-04B7-423D-9CB4-F91BCCACEC2A}"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2A0FD134-D91F-41BC-9CF2-847174781BD2}" type="pres">
      <dgm:prSet presAssocID="{02B164D1-04B7-423D-9CB4-F91BCCACEC2A}" presName="spaceRect" presStyleCnt="0"/>
      <dgm:spPr/>
    </dgm:pt>
    <dgm:pt modelId="{2846BC69-C6C4-4AA3-898D-F701F3B46ABB}" type="pres">
      <dgm:prSet presAssocID="{02B164D1-04B7-423D-9CB4-F91BCCACEC2A}" presName="textRect" presStyleLbl="revTx" presStyleIdx="0" presStyleCnt="8">
        <dgm:presLayoutVars>
          <dgm:chMax val="1"/>
          <dgm:chPref val="1"/>
        </dgm:presLayoutVars>
      </dgm:prSet>
      <dgm:spPr/>
    </dgm:pt>
    <dgm:pt modelId="{B2F7F062-FD03-4857-9156-F6BC9EFF5D97}" type="pres">
      <dgm:prSet presAssocID="{94612BF1-CF71-4C31-9B66-8BF5837B1EA2}" presName="sibTrans" presStyleLbl="sibTrans2D1" presStyleIdx="0" presStyleCnt="0"/>
      <dgm:spPr/>
    </dgm:pt>
    <dgm:pt modelId="{B0517A08-F037-4AF2-8166-C7CF4FD3029C}" type="pres">
      <dgm:prSet presAssocID="{01292C07-5E19-4F52-990E-60B42C46EEFC}" presName="compNode" presStyleCnt="0"/>
      <dgm:spPr/>
    </dgm:pt>
    <dgm:pt modelId="{B0A9B3FD-ED45-4982-8384-26E572281189}" type="pres">
      <dgm:prSet presAssocID="{01292C07-5E19-4F52-990E-60B42C46EEFC}" presName="iconBgRect" presStyleLbl="bgShp" presStyleIdx="1" presStyleCnt="8"/>
      <dgm:spPr/>
    </dgm:pt>
    <dgm:pt modelId="{2EA3B859-F5E7-4C55-9C6A-04E3C46C2F15}" type="pres">
      <dgm:prSet presAssocID="{01292C07-5E19-4F52-990E-60B42C46EEF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0413D21-B2CD-4D67-B646-E5A441606E9E}" type="pres">
      <dgm:prSet presAssocID="{01292C07-5E19-4F52-990E-60B42C46EEFC}" presName="spaceRect" presStyleCnt="0"/>
      <dgm:spPr/>
    </dgm:pt>
    <dgm:pt modelId="{7CCC63B5-9E8A-4785-A2E1-58A7A3FD19CB}" type="pres">
      <dgm:prSet presAssocID="{01292C07-5E19-4F52-990E-60B42C46EEFC}" presName="textRect" presStyleLbl="revTx" presStyleIdx="1" presStyleCnt="8">
        <dgm:presLayoutVars>
          <dgm:chMax val="1"/>
          <dgm:chPref val="1"/>
        </dgm:presLayoutVars>
      </dgm:prSet>
      <dgm:spPr/>
    </dgm:pt>
    <dgm:pt modelId="{D8BEAB32-13C0-448A-9B69-C7A7B9FBF180}" type="pres">
      <dgm:prSet presAssocID="{747EA23A-E26F-4853-85C3-D2C01A99272A}" presName="sibTrans" presStyleLbl="sibTrans2D1" presStyleIdx="0" presStyleCnt="0"/>
      <dgm:spPr/>
    </dgm:pt>
    <dgm:pt modelId="{628F5B15-E9EE-44B0-BE0A-9D8B7883D773}" type="pres">
      <dgm:prSet presAssocID="{F26C977F-BF13-4362-AC30-0826C8D37C6A}" presName="compNode" presStyleCnt="0"/>
      <dgm:spPr/>
    </dgm:pt>
    <dgm:pt modelId="{D0B15335-A8CA-4589-83B7-49A589604C9B}" type="pres">
      <dgm:prSet presAssocID="{F26C977F-BF13-4362-AC30-0826C8D37C6A}" presName="iconBgRect" presStyleLbl="bgShp" presStyleIdx="2" presStyleCnt="8"/>
      <dgm:spPr/>
    </dgm:pt>
    <dgm:pt modelId="{D216CCDE-BE9B-4921-BCDE-5BC8B504B1C6}" type="pres">
      <dgm:prSet presAssocID="{F26C977F-BF13-4362-AC30-0826C8D37C6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2AA5113A-10C5-4B1E-8546-454266E5E91F}" type="pres">
      <dgm:prSet presAssocID="{F26C977F-BF13-4362-AC30-0826C8D37C6A}" presName="spaceRect" presStyleCnt="0"/>
      <dgm:spPr/>
    </dgm:pt>
    <dgm:pt modelId="{74FA5668-FE46-459A-86FA-B5A5E5D134E8}" type="pres">
      <dgm:prSet presAssocID="{F26C977F-BF13-4362-AC30-0826C8D37C6A}" presName="textRect" presStyleLbl="revTx" presStyleIdx="2" presStyleCnt="8">
        <dgm:presLayoutVars>
          <dgm:chMax val="1"/>
          <dgm:chPref val="1"/>
        </dgm:presLayoutVars>
      </dgm:prSet>
      <dgm:spPr/>
    </dgm:pt>
    <dgm:pt modelId="{0B093A96-FF72-48D5-BF57-DDD66E376BC9}" type="pres">
      <dgm:prSet presAssocID="{CA64E31D-CAF3-4A44-83CD-98ADEBE2E828}" presName="sibTrans" presStyleLbl="sibTrans2D1" presStyleIdx="0" presStyleCnt="0"/>
      <dgm:spPr/>
    </dgm:pt>
    <dgm:pt modelId="{3B2C37D4-2F01-4AC7-8B14-C05B73785C54}" type="pres">
      <dgm:prSet presAssocID="{B67FA4E1-47A3-47AD-B861-82E589544D7A}" presName="compNode" presStyleCnt="0"/>
      <dgm:spPr/>
    </dgm:pt>
    <dgm:pt modelId="{E85F9108-CF7F-4687-BEF1-0EA593C21508}" type="pres">
      <dgm:prSet presAssocID="{B67FA4E1-47A3-47AD-B861-82E589544D7A}" presName="iconBgRect" presStyleLbl="bgShp" presStyleIdx="3" presStyleCnt="8"/>
      <dgm:spPr/>
    </dgm:pt>
    <dgm:pt modelId="{60C51484-66F8-4FE8-B5EE-BE731B79972A}" type="pres">
      <dgm:prSet presAssocID="{B67FA4E1-47A3-47AD-B861-82E589544D7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5413233-AC5B-4FE8-BCCF-7C362E3B3EB9}" type="pres">
      <dgm:prSet presAssocID="{B67FA4E1-47A3-47AD-B861-82E589544D7A}" presName="spaceRect" presStyleCnt="0"/>
      <dgm:spPr/>
    </dgm:pt>
    <dgm:pt modelId="{09B8BB31-FC99-49E0-8104-3DDAB871BBA7}" type="pres">
      <dgm:prSet presAssocID="{B67FA4E1-47A3-47AD-B861-82E589544D7A}" presName="textRect" presStyleLbl="revTx" presStyleIdx="3" presStyleCnt="8">
        <dgm:presLayoutVars>
          <dgm:chMax val="1"/>
          <dgm:chPref val="1"/>
        </dgm:presLayoutVars>
      </dgm:prSet>
      <dgm:spPr/>
    </dgm:pt>
    <dgm:pt modelId="{0ABD253C-DD09-4CB3-A3B7-1D29F83679DF}" type="pres">
      <dgm:prSet presAssocID="{FE7600CE-90AC-4EAB-A436-A7CAB12B6AA6}" presName="sibTrans" presStyleLbl="sibTrans2D1" presStyleIdx="0" presStyleCnt="0"/>
      <dgm:spPr/>
    </dgm:pt>
    <dgm:pt modelId="{BD8BF53E-5D63-4D54-A49F-88C411552C8E}" type="pres">
      <dgm:prSet presAssocID="{1E64D476-7100-4761-96A2-B8EEDFFCF41C}" presName="compNode" presStyleCnt="0"/>
      <dgm:spPr/>
    </dgm:pt>
    <dgm:pt modelId="{3A89110B-D6C1-4E3F-A665-EE8B12F69B48}" type="pres">
      <dgm:prSet presAssocID="{1E64D476-7100-4761-96A2-B8EEDFFCF41C}" presName="iconBgRect" presStyleLbl="bgShp" presStyleIdx="4" presStyleCnt="8"/>
      <dgm:spPr/>
    </dgm:pt>
    <dgm:pt modelId="{F9B93305-CA75-40A5-BD55-DEC2A8C1D10F}" type="pres">
      <dgm:prSet presAssocID="{1E64D476-7100-4761-96A2-B8EEDFFCF41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1F6FBBBE-5FD2-4484-8F13-5A1A6067D62A}" type="pres">
      <dgm:prSet presAssocID="{1E64D476-7100-4761-96A2-B8EEDFFCF41C}" presName="spaceRect" presStyleCnt="0"/>
      <dgm:spPr/>
    </dgm:pt>
    <dgm:pt modelId="{43A72E0A-39AE-4B94-8ACD-459A67CE508E}" type="pres">
      <dgm:prSet presAssocID="{1E64D476-7100-4761-96A2-B8EEDFFCF41C}" presName="textRect" presStyleLbl="revTx" presStyleIdx="4" presStyleCnt="8">
        <dgm:presLayoutVars>
          <dgm:chMax val="1"/>
          <dgm:chPref val="1"/>
        </dgm:presLayoutVars>
      </dgm:prSet>
      <dgm:spPr/>
    </dgm:pt>
    <dgm:pt modelId="{9B33FB0E-720D-4B9A-B643-3CFB9622D7AD}" type="pres">
      <dgm:prSet presAssocID="{242A43D7-8F89-4F43-B2ED-63B44FDFAEBE}" presName="sibTrans" presStyleLbl="sibTrans2D1" presStyleIdx="0" presStyleCnt="0"/>
      <dgm:spPr/>
    </dgm:pt>
    <dgm:pt modelId="{F3A4DF78-53E9-4AC6-BBC1-B2D6B71DC1E7}" type="pres">
      <dgm:prSet presAssocID="{CDAEA412-DD71-4630-B428-8F9966917DA1}" presName="compNode" presStyleCnt="0"/>
      <dgm:spPr/>
    </dgm:pt>
    <dgm:pt modelId="{B629CB64-729E-4EF3-9C88-6588626366D1}" type="pres">
      <dgm:prSet presAssocID="{CDAEA412-DD71-4630-B428-8F9966917DA1}" presName="iconBgRect" presStyleLbl="bgShp" presStyleIdx="5" presStyleCnt="8"/>
      <dgm:spPr/>
    </dgm:pt>
    <dgm:pt modelId="{A32EA7A3-FE8E-46BC-B934-F8417FABABB6}" type="pres">
      <dgm:prSet presAssocID="{CDAEA412-DD71-4630-B428-8F9966917DA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64BAC9EF-0C9F-46CE-A55F-3D0A601D9BD5}" type="pres">
      <dgm:prSet presAssocID="{CDAEA412-DD71-4630-B428-8F9966917DA1}" presName="spaceRect" presStyleCnt="0"/>
      <dgm:spPr/>
    </dgm:pt>
    <dgm:pt modelId="{CBDE1C12-AE19-46F0-A3EB-9F3017A33F23}" type="pres">
      <dgm:prSet presAssocID="{CDAEA412-DD71-4630-B428-8F9966917DA1}" presName="textRect" presStyleLbl="revTx" presStyleIdx="5" presStyleCnt="8">
        <dgm:presLayoutVars>
          <dgm:chMax val="1"/>
          <dgm:chPref val="1"/>
        </dgm:presLayoutVars>
      </dgm:prSet>
      <dgm:spPr/>
    </dgm:pt>
    <dgm:pt modelId="{CFC588DF-F2DF-44F6-97AC-B7F01BD5BA56}" type="pres">
      <dgm:prSet presAssocID="{8A641280-8669-4276-B25B-052487C41B8A}" presName="sibTrans" presStyleLbl="sibTrans2D1" presStyleIdx="0" presStyleCnt="0"/>
      <dgm:spPr/>
    </dgm:pt>
    <dgm:pt modelId="{D1B76B94-D15A-44E2-859B-EF3FD9FEF14C}" type="pres">
      <dgm:prSet presAssocID="{B3BA9897-B1C0-487E-9FF8-9ED5ADF7EA40}" presName="compNode" presStyleCnt="0"/>
      <dgm:spPr/>
    </dgm:pt>
    <dgm:pt modelId="{0BA5ACD3-CE89-41AA-A174-83ADCDEA2331}" type="pres">
      <dgm:prSet presAssocID="{B3BA9897-B1C0-487E-9FF8-9ED5ADF7EA40}" presName="iconBgRect" presStyleLbl="bgShp" presStyleIdx="6" presStyleCnt="8"/>
      <dgm:spPr/>
    </dgm:pt>
    <dgm:pt modelId="{C318F429-8623-4B17-9E1F-03304C4F4D48}" type="pres">
      <dgm:prSet presAssocID="{B3BA9897-B1C0-487E-9FF8-9ED5ADF7EA4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E3468FEC-FFB7-4568-9B6F-FDE12882643B}" type="pres">
      <dgm:prSet presAssocID="{B3BA9897-B1C0-487E-9FF8-9ED5ADF7EA40}" presName="spaceRect" presStyleCnt="0"/>
      <dgm:spPr/>
    </dgm:pt>
    <dgm:pt modelId="{6D046CE5-E249-4A17-B373-9534A52F6848}" type="pres">
      <dgm:prSet presAssocID="{B3BA9897-B1C0-487E-9FF8-9ED5ADF7EA40}" presName="textRect" presStyleLbl="revTx" presStyleIdx="6" presStyleCnt="8">
        <dgm:presLayoutVars>
          <dgm:chMax val="1"/>
          <dgm:chPref val="1"/>
        </dgm:presLayoutVars>
      </dgm:prSet>
      <dgm:spPr/>
    </dgm:pt>
    <dgm:pt modelId="{C03AAADB-E2F1-4E55-91C9-D61658BA97BD}" type="pres">
      <dgm:prSet presAssocID="{BBF6346A-4420-4054-AB03-705D84CCC1C0}" presName="sibTrans" presStyleLbl="sibTrans2D1" presStyleIdx="0" presStyleCnt="0"/>
      <dgm:spPr/>
    </dgm:pt>
    <dgm:pt modelId="{4DEBA535-912F-4BF2-AB30-F9505B557A4A}" type="pres">
      <dgm:prSet presAssocID="{19221D87-7EEF-4DBD-B000-6EC2941ACAD3}" presName="compNode" presStyleCnt="0"/>
      <dgm:spPr/>
    </dgm:pt>
    <dgm:pt modelId="{2869493C-3BA4-4F20-97D1-5F817548F1F2}" type="pres">
      <dgm:prSet presAssocID="{19221D87-7EEF-4DBD-B000-6EC2941ACAD3}" presName="iconBgRect" presStyleLbl="bgShp" presStyleIdx="7" presStyleCnt="8"/>
      <dgm:spPr/>
    </dgm:pt>
    <dgm:pt modelId="{489166ED-AAE6-4F66-8E8E-CF1488E6793E}" type="pres">
      <dgm:prSet presAssocID="{19221D87-7EEF-4DBD-B000-6EC2941ACAD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ooks"/>
        </a:ext>
      </dgm:extLst>
    </dgm:pt>
    <dgm:pt modelId="{16B87E37-78D9-4EED-953E-C3F4C04DDEEF}" type="pres">
      <dgm:prSet presAssocID="{19221D87-7EEF-4DBD-B000-6EC2941ACAD3}" presName="spaceRect" presStyleCnt="0"/>
      <dgm:spPr/>
    </dgm:pt>
    <dgm:pt modelId="{9C7076EC-7187-4E20-A48D-39B2075A615C}" type="pres">
      <dgm:prSet presAssocID="{19221D87-7EEF-4DBD-B000-6EC2941ACAD3}" presName="textRect" presStyleLbl="revTx" presStyleIdx="7" presStyleCnt="8">
        <dgm:presLayoutVars>
          <dgm:chMax val="1"/>
          <dgm:chPref val="1"/>
        </dgm:presLayoutVars>
      </dgm:prSet>
      <dgm:spPr/>
    </dgm:pt>
  </dgm:ptLst>
  <dgm:cxnLst>
    <dgm:cxn modelId="{3E408101-03E0-454F-B2B6-2023BA43242D}" srcId="{45290DD0-59E8-48DC-B6E4-F3CE0D653719}" destId="{1E64D476-7100-4761-96A2-B8EEDFFCF41C}" srcOrd="4" destOrd="0" parTransId="{8D47997A-FD92-46EA-A0DB-F29656C66EDA}" sibTransId="{242A43D7-8F89-4F43-B2ED-63B44FDFAEBE}"/>
    <dgm:cxn modelId="{5218B906-3C75-4C97-B870-7160D81DF846}" srcId="{45290DD0-59E8-48DC-B6E4-F3CE0D653719}" destId="{CDAEA412-DD71-4630-B428-8F9966917DA1}" srcOrd="5" destOrd="0" parTransId="{84911DEA-E2E4-431D-B057-E2885C29298F}" sibTransId="{8A641280-8669-4276-B25B-052487C41B8A}"/>
    <dgm:cxn modelId="{5073570C-9149-46DF-8C96-51DDC587C1FD}" type="presOf" srcId="{94612BF1-CF71-4C31-9B66-8BF5837B1EA2}" destId="{B2F7F062-FD03-4857-9156-F6BC9EFF5D97}" srcOrd="0" destOrd="0" presId="urn:microsoft.com/office/officeart/2018/2/layout/IconCircleList"/>
    <dgm:cxn modelId="{E5A97B0D-0B79-4287-AEC2-32881C295BE3}" type="presOf" srcId="{CDAEA412-DD71-4630-B428-8F9966917DA1}" destId="{CBDE1C12-AE19-46F0-A3EB-9F3017A33F23}" srcOrd="0" destOrd="0" presId="urn:microsoft.com/office/officeart/2018/2/layout/IconCircleList"/>
    <dgm:cxn modelId="{3EC02519-C96B-409D-B139-CF6BADA7E493}" type="presOf" srcId="{1E64D476-7100-4761-96A2-B8EEDFFCF41C}" destId="{43A72E0A-39AE-4B94-8ACD-459A67CE508E}" srcOrd="0" destOrd="0" presId="urn:microsoft.com/office/officeart/2018/2/layout/IconCircleList"/>
    <dgm:cxn modelId="{B87C8A1B-CCEC-4DC8-ADA2-1589FE547792}" type="presOf" srcId="{8A641280-8669-4276-B25B-052487C41B8A}" destId="{CFC588DF-F2DF-44F6-97AC-B7F01BD5BA56}" srcOrd="0" destOrd="0" presId="urn:microsoft.com/office/officeart/2018/2/layout/IconCircleList"/>
    <dgm:cxn modelId="{16DB3D33-D20B-4226-A892-37030BEE8224}" type="presOf" srcId="{B3BA9897-B1C0-487E-9FF8-9ED5ADF7EA40}" destId="{6D046CE5-E249-4A17-B373-9534A52F6848}" srcOrd="0" destOrd="0" presId="urn:microsoft.com/office/officeart/2018/2/layout/IconCircleList"/>
    <dgm:cxn modelId="{E1DA103A-398D-435F-B6DD-FAA464CDEC43}" type="presOf" srcId="{F26C977F-BF13-4362-AC30-0826C8D37C6A}" destId="{74FA5668-FE46-459A-86FA-B5A5E5D134E8}" srcOrd="0" destOrd="0" presId="urn:microsoft.com/office/officeart/2018/2/layout/IconCircleList"/>
    <dgm:cxn modelId="{9D7F2E48-D890-4B10-A530-6B8687946EFC}" srcId="{45290DD0-59E8-48DC-B6E4-F3CE0D653719}" destId="{19221D87-7EEF-4DBD-B000-6EC2941ACAD3}" srcOrd="7" destOrd="0" parTransId="{A2239720-CFCD-41D7-9DCD-9477323E07BB}" sibTransId="{F4EEF8D2-7307-4FAF-9E60-45AEB17BF5F7}"/>
    <dgm:cxn modelId="{A768C769-C8F3-4E32-A9B7-76E295637F0A}" type="presOf" srcId="{45290DD0-59E8-48DC-B6E4-F3CE0D653719}" destId="{1B988169-269B-4AAB-B43D-E85C1A64812F}" srcOrd="0" destOrd="0" presId="urn:microsoft.com/office/officeart/2018/2/layout/IconCircleList"/>
    <dgm:cxn modelId="{C4276D4F-25C0-46A8-8001-539D0BA80223}" type="presOf" srcId="{BBF6346A-4420-4054-AB03-705D84CCC1C0}" destId="{C03AAADB-E2F1-4E55-91C9-D61658BA97BD}" srcOrd="0" destOrd="0" presId="urn:microsoft.com/office/officeart/2018/2/layout/IconCircleList"/>
    <dgm:cxn modelId="{6ACDAD79-95FD-454C-8F8A-20D5FF8568C6}" srcId="{45290DD0-59E8-48DC-B6E4-F3CE0D653719}" destId="{01292C07-5E19-4F52-990E-60B42C46EEFC}" srcOrd="1" destOrd="0" parTransId="{38909EFA-C340-48FD-9F23-68119ABFB6A8}" sibTransId="{747EA23A-E26F-4853-85C3-D2C01A99272A}"/>
    <dgm:cxn modelId="{746C9583-835E-424B-84F2-739217FFA3F8}" type="presOf" srcId="{19221D87-7EEF-4DBD-B000-6EC2941ACAD3}" destId="{9C7076EC-7187-4E20-A48D-39B2075A615C}" srcOrd="0" destOrd="0" presId="urn:microsoft.com/office/officeart/2018/2/layout/IconCircleList"/>
    <dgm:cxn modelId="{5F71E190-99B2-437C-80AC-E9FDFC9D9244}" type="presOf" srcId="{B67FA4E1-47A3-47AD-B861-82E589544D7A}" destId="{09B8BB31-FC99-49E0-8104-3DDAB871BBA7}" srcOrd="0" destOrd="0" presId="urn:microsoft.com/office/officeart/2018/2/layout/IconCircleList"/>
    <dgm:cxn modelId="{83FB2192-4D63-49B0-B279-EAC7467AAB07}" srcId="{45290DD0-59E8-48DC-B6E4-F3CE0D653719}" destId="{B3BA9897-B1C0-487E-9FF8-9ED5ADF7EA40}" srcOrd="6" destOrd="0" parTransId="{E7F15A45-B2AA-4D43-9334-A58A97E73853}" sibTransId="{BBF6346A-4420-4054-AB03-705D84CCC1C0}"/>
    <dgm:cxn modelId="{78050298-E0A4-47F6-8E2E-7088235A2E5D}" srcId="{45290DD0-59E8-48DC-B6E4-F3CE0D653719}" destId="{B67FA4E1-47A3-47AD-B861-82E589544D7A}" srcOrd="3" destOrd="0" parTransId="{2A29AD2F-5166-4233-9000-8DB57F34E16C}" sibTransId="{FE7600CE-90AC-4EAB-A436-A7CAB12B6AA6}"/>
    <dgm:cxn modelId="{FACE9F9E-506F-4A89-87F2-C7A257A7C3E4}" type="presOf" srcId="{FE7600CE-90AC-4EAB-A436-A7CAB12B6AA6}" destId="{0ABD253C-DD09-4CB3-A3B7-1D29F83679DF}" srcOrd="0" destOrd="0" presId="urn:microsoft.com/office/officeart/2018/2/layout/IconCircleList"/>
    <dgm:cxn modelId="{4B47ABAD-075B-4EA2-BB3F-13AE8928E53A}" type="presOf" srcId="{01292C07-5E19-4F52-990E-60B42C46EEFC}" destId="{7CCC63B5-9E8A-4785-A2E1-58A7A3FD19CB}" srcOrd="0" destOrd="0" presId="urn:microsoft.com/office/officeart/2018/2/layout/IconCircleList"/>
    <dgm:cxn modelId="{36379BC7-F15A-4955-9011-A7327C563416}" srcId="{45290DD0-59E8-48DC-B6E4-F3CE0D653719}" destId="{F26C977F-BF13-4362-AC30-0826C8D37C6A}" srcOrd="2" destOrd="0" parTransId="{A07C46AB-8D6F-458E-BB4D-944FE78AD12E}" sibTransId="{CA64E31D-CAF3-4A44-83CD-98ADEBE2E828}"/>
    <dgm:cxn modelId="{48DD7ED6-6AC4-4EF9-A9F3-0983EC279CB7}" srcId="{45290DD0-59E8-48DC-B6E4-F3CE0D653719}" destId="{02B164D1-04B7-423D-9CB4-F91BCCACEC2A}" srcOrd="0" destOrd="0" parTransId="{21DD9F53-75A2-4FDB-A89E-D43E48279051}" sibTransId="{94612BF1-CF71-4C31-9B66-8BF5837B1EA2}"/>
    <dgm:cxn modelId="{373AB8DC-F80C-40C3-BF54-246383ABC859}" type="presOf" srcId="{747EA23A-E26F-4853-85C3-D2C01A99272A}" destId="{D8BEAB32-13C0-448A-9B69-C7A7B9FBF180}" srcOrd="0" destOrd="0" presId="urn:microsoft.com/office/officeart/2018/2/layout/IconCircleList"/>
    <dgm:cxn modelId="{052EA5E2-756D-4481-B5BF-94EDE74E64D5}" type="presOf" srcId="{242A43D7-8F89-4F43-B2ED-63B44FDFAEBE}" destId="{9B33FB0E-720D-4B9A-B643-3CFB9622D7AD}" srcOrd="0" destOrd="0" presId="urn:microsoft.com/office/officeart/2018/2/layout/IconCircleList"/>
    <dgm:cxn modelId="{B284B5E8-76E6-49D6-9DE2-C02545966F70}" type="presOf" srcId="{CA64E31D-CAF3-4A44-83CD-98ADEBE2E828}" destId="{0B093A96-FF72-48D5-BF57-DDD66E376BC9}" srcOrd="0" destOrd="0" presId="urn:microsoft.com/office/officeart/2018/2/layout/IconCircleList"/>
    <dgm:cxn modelId="{D21908FC-1F26-4843-974D-C34BB8149CC9}" type="presOf" srcId="{02B164D1-04B7-423D-9CB4-F91BCCACEC2A}" destId="{2846BC69-C6C4-4AA3-898D-F701F3B46ABB}" srcOrd="0" destOrd="0" presId="urn:microsoft.com/office/officeart/2018/2/layout/IconCircleList"/>
    <dgm:cxn modelId="{6CC1BBBE-8BF5-4E73-A062-A7A2CDB735C6}" type="presParOf" srcId="{1B988169-269B-4AAB-B43D-E85C1A64812F}" destId="{58BC8442-A357-4787-BAEC-68016C8534B0}" srcOrd="0" destOrd="0" presId="urn:microsoft.com/office/officeart/2018/2/layout/IconCircleList"/>
    <dgm:cxn modelId="{FEC64F8D-06FF-4DD5-9F2C-6A0FFCA376D0}" type="presParOf" srcId="{58BC8442-A357-4787-BAEC-68016C8534B0}" destId="{08E10E8C-373F-4F4F-82ED-F1BD02A9DFC0}" srcOrd="0" destOrd="0" presId="urn:microsoft.com/office/officeart/2018/2/layout/IconCircleList"/>
    <dgm:cxn modelId="{B557FBDD-0E26-4E0F-AD07-533B415827BA}" type="presParOf" srcId="{08E10E8C-373F-4F4F-82ED-F1BD02A9DFC0}" destId="{6811E2AD-6C57-4707-BB42-D82A7E0DB3B1}" srcOrd="0" destOrd="0" presId="urn:microsoft.com/office/officeart/2018/2/layout/IconCircleList"/>
    <dgm:cxn modelId="{04FA4E19-FDC1-4690-9AF6-F631D2163B43}" type="presParOf" srcId="{08E10E8C-373F-4F4F-82ED-F1BD02A9DFC0}" destId="{3C8654CC-9F1F-44BF-BBC0-8F2442E2D0A3}" srcOrd="1" destOrd="0" presId="urn:microsoft.com/office/officeart/2018/2/layout/IconCircleList"/>
    <dgm:cxn modelId="{C4FF0EA6-C339-4BD2-882D-2190143940E4}" type="presParOf" srcId="{08E10E8C-373F-4F4F-82ED-F1BD02A9DFC0}" destId="{2A0FD134-D91F-41BC-9CF2-847174781BD2}" srcOrd="2" destOrd="0" presId="urn:microsoft.com/office/officeart/2018/2/layout/IconCircleList"/>
    <dgm:cxn modelId="{406EFD1D-7F4A-441D-B028-0AAB7C139FA7}" type="presParOf" srcId="{08E10E8C-373F-4F4F-82ED-F1BD02A9DFC0}" destId="{2846BC69-C6C4-4AA3-898D-F701F3B46ABB}" srcOrd="3" destOrd="0" presId="urn:microsoft.com/office/officeart/2018/2/layout/IconCircleList"/>
    <dgm:cxn modelId="{2EE45E0C-23F1-42CD-9F27-D12381E59B53}" type="presParOf" srcId="{58BC8442-A357-4787-BAEC-68016C8534B0}" destId="{B2F7F062-FD03-4857-9156-F6BC9EFF5D97}" srcOrd="1" destOrd="0" presId="urn:microsoft.com/office/officeart/2018/2/layout/IconCircleList"/>
    <dgm:cxn modelId="{D9BE12E5-7743-46E1-966D-447DD2E2B224}" type="presParOf" srcId="{58BC8442-A357-4787-BAEC-68016C8534B0}" destId="{B0517A08-F037-4AF2-8166-C7CF4FD3029C}" srcOrd="2" destOrd="0" presId="urn:microsoft.com/office/officeart/2018/2/layout/IconCircleList"/>
    <dgm:cxn modelId="{FABB039A-3C83-474A-BEA4-8275432D7E52}" type="presParOf" srcId="{B0517A08-F037-4AF2-8166-C7CF4FD3029C}" destId="{B0A9B3FD-ED45-4982-8384-26E572281189}" srcOrd="0" destOrd="0" presId="urn:microsoft.com/office/officeart/2018/2/layout/IconCircleList"/>
    <dgm:cxn modelId="{ABBEA2E9-80EC-4D48-82EA-5DF61D29D87B}" type="presParOf" srcId="{B0517A08-F037-4AF2-8166-C7CF4FD3029C}" destId="{2EA3B859-F5E7-4C55-9C6A-04E3C46C2F15}" srcOrd="1" destOrd="0" presId="urn:microsoft.com/office/officeart/2018/2/layout/IconCircleList"/>
    <dgm:cxn modelId="{2E04D407-A4FE-482D-92E5-EADAB54C0A75}" type="presParOf" srcId="{B0517A08-F037-4AF2-8166-C7CF4FD3029C}" destId="{00413D21-B2CD-4D67-B646-E5A441606E9E}" srcOrd="2" destOrd="0" presId="urn:microsoft.com/office/officeart/2018/2/layout/IconCircleList"/>
    <dgm:cxn modelId="{3BA7EDFA-7EC5-4FC1-8BA1-22CBFAB61306}" type="presParOf" srcId="{B0517A08-F037-4AF2-8166-C7CF4FD3029C}" destId="{7CCC63B5-9E8A-4785-A2E1-58A7A3FD19CB}" srcOrd="3" destOrd="0" presId="urn:microsoft.com/office/officeart/2018/2/layout/IconCircleList"/>
    <dgm:cxn modelId="{A208AA42-840D-454D-B063-AF1872019ECA}" type="presParOf" srcId="{58BC8442-A357-4787-BAEC-68016C8534B0}" destId="{D8BEAB32-13C0-448A-9B69-C7A7B9FBF180}" srcOrd="3" destOrd="0" presId="urn:microsoft.com/office/officeart/2018/2/layout/IconCircleList"/>
    <dgm:cxn modelId="{1909C514-2CAC-4281-BE19-8F0AB245C661}" type="presParOf" srcId="{58BC8442-A357-4787-BAEC-68016C8534B0}" destId="{628F5B15-E9EE-44B0-BE0A-9D8B7883D773}" srcOrd="4" destOrd="0" presId="urn:microsoft.com/office/officeart/2018/2/layout/IconCircleList"/>
    <dgm:cxn modelId="{D3F353CE-375F-41E2-A7D0-64174674BAE0}" type="presParOf" srcId="{628F5B15-E9EE-44B0-BE0A-9D8B7883D773}" destId="{D0B15335-A8CA-4589-83B7-49A589604C9B}" srcOrd="0" destOrd="0" presId="urn:microsoft.com/office/officeart/2018/2/layout/IconCircleList"/>
    <dgm:cxn modelId="{0F257D79-F58B-4C30-A42C-A9CB37F64A5A}" type="presParOf" srcId="{628F5B15-E9EE-44B0-BE0A-9D8B7883D773}" destId="{D216CCDE-BE9B-4921-BCDE-5BC8B504B1C6}" srcOrd="1" destOrd="0" presId="urn:microsoft.com/office/officeart/2018/2/layout/IconCircleList"/>
    <dgm:cxn modelId="{48C1062F-9B3A-45A3-944F-B759989C47FF}" type="presParOf" srcId="{628F5B15-E9EE-44B0-BE0A-9D8B7883D773}" destId="{2AA5113A-10C5-4B1E-8546-454266E5E91F}" srcOrd="2" destOrd="0" presId="urn:microsoft.com/office/officeart/2018/2/layout/IconCircleList"/>
    <dgm:cxn modelId="{9659C6E2-F0A6-468A-831E-4881307F6EDA}" type="presParOf" srcId="{628F5B15-E9EE-44B0-BE0A-9D8B7883D773}" destId="{74FA5668-FE46-459A-86FA-B5A5E5D134E8}" srcOrd="3" destOrd="0" presId="urn:microsoft.com/office/officeart/2018/2/layout/IconCircleList"/>
    <dgm:cxn modelId="{F849502E-C656-4965-BC2C-6229EC5D2529}" type="presParOf" srcId="{58BC8442-A357-4787-BAEC-68016C8534B0}" destId="{0B093A96-FF72-48D5-BF57-DDD66E376BC9}" srcOrd="5" destOrd="0" presId="urn:microsoft.com/office/officeart/2018/2/layout/IconCircleList"/>
    <dgm:cxn modelId="{18394BE2-8856-4CD2-9A14-2C94998B74DF}" type="presParOf" srcId="{58BC8442-A357-4787-BAEC-68016C8534B0}" destId="{3B2C37D4-2F01-4AC7-8B14-C05B73785C54}" srcOrd="6" destOrd="0" presId="urn:microsoft.com/office/officeart/2018/2/layout/IconCircleList"/>
    <dgm:cxn modelId="{2C4C4E5C-DBC9-45F5-ADF3-A8B4A24152A8}" type="presParOf" srcId="{3B2C37D4-2F01-4AC7-8B14-C05B73785C54}" destId="{E85F9108-CF7F-4687-BEF1-0EA593C21508}" srcOrd="0" destOrd="0" presId="urn:microsoft.com/office/officeart/2018/2/layout/IconCircleList"/>
    <dgm:cxn modelId="{28F68A34-494F-48E6-AF94-9EE5BEDC0DBC}" type="presParOf" srcId="{3B2C37D4-2F01-4AC7-8B14-C05B73785C54}" destId="{60C51484-66F8-4FE8-B5EE-BE731B79972A}" srcOrd="1" destOrd="0" presId="urn:microsoft.com/office/officeart/2018/2/layout/IconCircleList"/>
    <dgm:cxn modelId="{51EA1B9F-7554-4C75-928F-3BBA9AFC5961}" type="presParOf" srcId="{3B2C37D4-2F01-4AC7-8B14-C05B73785C54}" destId="{B5413233-AC5B-4FE8-BCCF-7C362E3B3EB9}" srcOrd="2" destOrd="0" presId="urn:microsoft.com/office/officeart/2018/2/layout/IconCircleList"/>
    <dgm:cxn modelId="{8FE7AD2F-342E-4E79-A3D5-51F4CD97576C}" type="presParOf" srcId="{3B2C37D4-2F01-4AC7-8B14-C05B73785C54}" destId="{09B8BB31-FC99-49E0-8104-3DDAB871BBA7}" srcOrd="3" destOrd="0" presId="urn:microsoft.com/office/officeart/2018/2/layout/IconCircleList"/>
    <dgm:cxn modelId="{B9F04370-38A0-4D22-986E-433A11AEB484}" type="presParOf" srcId="{58BC8442-A357-4787-BAEC-68016C8534B0}" destId="{0ABD253C-DD09-4CB3-A3B7-1D29F83679DF}" srcOrd="7" destOrd="0" presId="urn:microsoft.com/office/officeart/2018/2/layout/IconCircleList"/>
    <dgm:cxn modelId="{64753580-19FD-43CE-9A69-52C2099F4AAB}" type="presParOf" srcId="{58BC8442-A357-4787-BAEC-68016C8534B0}" destId="{BD8BF53E-5D63-4D54-A49F-88C411552C8E}" srcOrd="8" destOrd="0" presId="urn:microsoft.com/office/officeart/2018/2/layout/IconCircleList"/>
    <dgm:cxn modelId="{0ED6FE3E-69E5-4843-BE8C-5BCB9303AF34}" type="presParOf" srcId="{BD8BF53E-5D63-4D54-A49F-88C411552C8E}" destId="{3A89110B-D6C1-4E3F-A665-EE8B12F69B48}" srcOrd="0" destOrd="0" presId="urn:microsoft.com/office/officeart/2018/2/layout/IconCircleList"/>
    <dgm:cxn modelId="{BF18813E-8AC9-4A00-823A-7764D1A861CC}" type="presParOf" srcId="{BD8BF53E-5D63-4D54-A49F-88C411552C8E}" destId="{F9B93305-CA75-40A5-BD55-DEC2A8C1D10F}" srcOrd="1" destOrd="0" presId="urn:microsoft.com/office/officeart/2018/2/layout/IconCircleList"/>
    <dgm:cxn modelId="{C14C6621-0C21-4249-85C3-D236F456E0EE}" type="presParOf" srcId="{BD8BF53E-5D63-4D54-A49F-88C411552C8E}" destId="{1F6FBBBE-5FD2-4484-8F13-5A1A6067D62A}" srcOrd="2" destOrd="0" presId="urn:microsoft.com/office/officeart/2018/2/layout/IconCircleList"/>
    <dgm:cxn modelId="{9922F8AE-FD53-45DE-B3AB-67947ACB2271}" type="presParOf" srcId="{BD8BF53E-5D63-4D54-A49F-88C411552C8E}" destId="{43A72E0A-39AE-4B94-8ACD-459A67CE508E}" srcOrd="3" destOrd="0" presId="urn:microsoft.com/office/officeart/2018/2/layout/IconCircleList"/>
    <dgm:cxn modelId="{2DBC8FDA-E651-42EA-934C-7FB463943FC9}" type="presParOf" srcId="{58BC8442-A357-4787-BAEC-68016C8534B0}" destId="{9B33FB0E-720D-4B9A-B643-3CFB9622D7AD}" srcOrd="9" destOrd="0" presId="urn:microsoft.com/office/officeart/2018/2/layout/IconCircleList"/>
    <dgm:cxn modelId="{A171576A-4FC8-4F3A-92F3-619D297B6312}" type="presParOf" srcId="{58BC8442-A357-4787-BAEC-68016C8534B0}" destId="{F3A4DF78-53E9-4AC6-BBC1-B2D6B71DC1E7}" srcOrd="10" destOrd="0" presId="urn:microsoft.com/office/officeart/2018/2/layout/IconCircleList"/>
    <dgm:cxn modelId="{D62C9728-113F-4B4C-8448-5E698AD4D36E}" type="presParOf" srcId="{F3A4DF78-53E9-4AC6-BBC1-B2D6B71DC1E7}" destId="{B629CB64-729E-4EF3-9C88-6588626366D1}" srcOrd="0" destOrd="0" presId="urn:microsoft.com/office/officeart/2018/2/layout/IconCircleList"/>
    <dgm:cxn modelId="{0217D3AF-E28B-4567-939E-ED7940B85A80}" type="presParOf" srcId="{F3A4DF78-53E9-4AC6-BBC1-B2D6B71DC1E7}" destId="{A32EA7A3-FE8E-46BC-B934-F8417FABABB6}" srcOrd="1" destOrd="0" presId="urn:microsoft.com/office/officeart/2018/2/layout/IconCircleList"/>
    <dgm:cxn modelId="{B1CF5ADA-315E-4360-B116-7F87733DC089}" type="presParOf" srcId="{F3A4DF78-53E9-4AC6-BBC1-B2D6B71DC1E7}" destId="{64BAC9EF-0C9F-46CE-A55F-3D0A601D9BD5}" srcOrd="2" destOrd="0" presId="urn:microsoft.com/office/officeart/2018/2/layout/IconCircleList"/>
    <dgm:cxn modelId="{89616545-87C2-4ECF-8AD6-563B24004E6D}" type="presParOf" srcId="{F3A4DF78-53E9-4AC6-BBC1-B2D6B71DC1E7}" destId="{CBDE1C12-AE19-46F0-A3EB-9F3017A33F23}" srcOrd="3" destOrd="0" presId="urn:microsoft.com/office/officeart/2018/2/layout/IconCircleList"/>
    <dgm:cxn modelId="{0C0FD33D-0108-417D-957A-70A2E6D3D69F}" type="presParOf" srcId="{58BC8442-A357-4787-BAEC-68016C8534B0}" destId="{CFC588DF-F2DF-44F6-97AC-B7F01BD5BA56}" srcOrd="11" destOrd="0" presId="urn:microsoft.com/office/officeart/2018/2/layout/IconCircleList"/>
    <dgm:cxn modelId="{6F40ADEC-7952-4D6D-AE39-9BCC7ABEEA3F}" type="presParOf" srcId="{58BC8442-A357-4787-BAEC-68016C8534B0}" destId="{D1B76B94-D15A-44E2-859B-EF3FD9FEF14C}" srcOrd="12" destOrd="0" presId="urn:microsoft.com/office/officeart/2018/2/layout/IconCircleList"/>
    <dgm:cxn modelId="{A3E9E256-CD18-4DCE-BCA9-10E338B07892}" type="presParOf" srcId="{D1B76B94-D15A-44E2-859B-EF3FD9FEF14C}" destId="{0BA5ACD3-CE89-41AA-A174-83ADCDEA2331}" srcOrd="0" destOrd="0" presId="urn:microsoft.com/office/officeart/2018/2/layout/IconCircleList"/>
    <dgm:cxn modelId="{A0D56744-3F26-4855-A1EA-A6D133FE6958}" type="presParOf" srcId="{D1B76B94-D15A-44E2-859B-EF3FD9FEF14C}" destId="{C318F429-8623-4B17-9E1F-03304C4F4D48}" srcOrd="1" destOrd="0" presId="urn:microsoft.com/office/officeart/2018/2/layout/IconCircleList"/>
    <dgm:cxn modelId="{A6B1E5B5-1DCC-4DF1-A8C6-47CE16248A6F}" type="presParOf" srcId="{D1B76B94-D15A-44E2-859B-EF3FD9FEF14C}" destId="{E3468FEC-FFB7-4568-9B6F-FDE12882643B}" srcOrd="2" destOrd="0" presId="urn:microsoft.com/office/officeart/2018/2/layout/IconCircleList"/>
    <dgm:cxn modelId="{F9966C0D-4A44-4066-84D1-55009D3DF4BA}" type="presParOf" srcId="{D1B76B94-D15A-44E2-859B-EF3FD9FEF14C}" destId="{6D046CE5-E249-4A17-B373-9534A52F6848}" srcOrd="3" destOrd="0" presId="urn:microsoft.com/office/officeart/2018/2/layout/IconCircleList"/>
    <dgm:cxn modelId="{82958192-1CFF-470F-B29A-301A25793B94}" type="presParOf" srcId="{58BC8442-A357-4787-BAEC-68016C8534B0}" destId="{C03AAADB-E2F1-4E55-91C9-D61658BA97BD}" srcOrd="13" destOrd="0" presId="urn:microsoft.com/office/officeart/2018/2/layout/IconCircleList"/>
    <dgm:cxn modelId="{22208BAF-8FA3-4DC3-AB87-F8D554C301B7}" type="presParOf" srcId="{58BC8442-A357-4787-BAEC-68016C8534B0}" destId="{4DEBA535-912F-4BF2-AB30-F9505B557A4A}" srcOrd="14" destOrd="0" presId="urn:microsoft.com/office/officeart/2018/2/layout/IconCircleList"/>
    <dgm:cxn modelId="{545DD572-B63C-4F4A-8E8B-2F198AE0C6FF}" type="presParOf" srcId="{4DEBA535-912F-4BF2-AB30-F9505B557A4A}" destId="{2869493C-3BA4-4F20-97D1-5F817548F1F2}" srcOrd="0" destOrd="0" presId="urn:microsoft.com/office/officeart/2018/2/layout/IconCircleList"/>
    <dgm:cxn modelId="{54A1BB57-6570-4436-A0DC-B2A82E89CA7A}" type="presParOf" srcId="{4DEBA535-912F-4BF2-AB30-F9505B557A4A}" destId="{489166ED-AAE6-4F66-8E8E-CF1488E6793E}" srcOrd="1" destOrd="0" presId="urn:microsoft.com/office/officeart/2018/2/layout/IconCircleList"/>
    <dgm:cxn modelId="{9A8CB4E4-1029-4DBD-9E80-2E99DFB9D6ED}" type="presParOf" srcId="{4DEBA535-912F-4BF2-AB30-F9505B557A4A}" destId="{16B87E37-78D9-4EED-953E-C3F4C04DDEEF}" srcOrd="2" destOrd="0" presId="urn:microsoft.com/office/officeart/2018/2/layout/IconCircleList"/>
    <dgm:cxn modelId="{FCB5830D-1275-4FC9-9CE7-59B390AF6D93}" type="presParOf" srcId="{4DEBA535-912F-4BF2-AB30-F9505B557A4A}" destId="{9C7076EC-7187-4E20-A48D-39B2075A615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1E2AD-6C57-4707-BB42-D82A7E0DB3B1}">
      <dsp:nvSpPr>
        <dsp:cNvPr id="0" name=""/>
        <dsp:cNvSpPr/>
      </dsp:nvSpPr>
      <dsp:spPr>
        <a:xfrm>
          <a:off x="343523" y="65221"/>
          <a:ext cx="752076" cy="7520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8654CC-9F1F-44BF-BBC0-8F2442E2D0A3}">
      <dsp:nvSpPr>
        <dsp:cNvPr id="0" name=""/>
        <dsp:cNvSpPr/>
      </dsp:nvSpPr>
      <dsp:spPr>
        <a:xfrm>
          <a:off x="501459" y="223157"/>
          <a:ext cx="436204" cy="4362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46BC69-C6C4-4AA3-898D-F701F3B46ABB}">
      <dsp:nvSpPr>
        <dsp:cNvPr id="0" name=""/>
        <dsp:cNvSpPr/>
      </dsp:nvSpPr>
      <dsp:spPr>
        <a:xfrm>
          <a:off x="1256759" y="65221"/>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Introduction to Project</a:t>
          </a:r>
        </a:p>
      </dsp:txBody>
      <dsp:txXfrm>
        <a:off x="1256759" y="65221"/>
        <a:ext cx="1772752" cy="752076"/>
      </dsp:txXfrm>
    </dsp:sp>
    <dsp:sp modelId="{B0A9B3FD-ED45-4982-8384-26E572281189}">
      <dsp:nvSpPr>
        <dsp:cNvPr id="0" name=""/>
        <dsp:cNvSpPr/>
      </dsp:nvSpPr>
      <dsp:spPr>
        <a:xfrm>
          <a:off x="3338400" y="65221"/>
          <a:ext cx="752076" cy="7520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A3B859-F5E7-4C55-9C6A-04E3C46C2F15}">
      <dsp:nvSpPr>
        <dsp:cNvPr id="0" name=""/>
        <dsp:cNvSpPr/>
      </dsp:nvSpPr>
      <dsp:spPr>
        <a:xfrm>
          <a:off x="3496337" y="223157"/>
          <a:ext cx="436204" cy="4362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CC63B5-9E8A-4785-A2E1-58A7A3FD19CB}">
      <dsp:nvSpPr>
        <dsp:cNvPr id="0" name=""/>
        <dsp:cNvSpPr/>
      </dsp:nvSpPr>
      <dsp:spPr>
        <a:xfrm>
          <a:off x="4251637" y="65221"/>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Problem Formulation</a:t>
          </a:r>
        </a:p>
      </dsp:txBody>
      <dsp:txXfrm>
        <a:off x="4251637" y="65221"/>
        <a:ext cx="1772752" cy="752076"/>
      </dsp:txXfrm>
    </dsp:sp>
    <dsp:sp modelId="{D0B15335-A8CA-4589-83B7-49A589604C9B}">
      <dsp:nvSpPr>
        <dsp:cNvPr id="0" name=""/>
        <dsp:cNvSpPr/>
      </dsp:nvSpPr>
      <dsp:spPr>
        <a:xfrm>
          <a:off x="343523" y="1906252"/>
          <a:ext cx="752076" cy="7520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6CCDE-BE9B-4921-BCDE-5BC8B504B1C6}">
      <dsp:nvSpPr>
        <dsp:cNvPr id="0" name=""/>
        <dsp:cNvSpPr/>
      </dsp:nvSpPr>
      <dsp:spPr>
        <a:xfrm>
          <a:off x="501459" y="2064188"/>
          <a:ext cx="436204" cy="4362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FA5668-FE46-459A-86FA-B5A5E5D134E8}">
      <dsp:nvSpPr>
        <dsp:cNvPr id="0" name=""/>
        <dsp:cNvSpPr/>
      </dsp:nvSpPr>
      <dsp:spPr>
        <a:xfrm>
          <a:off x="1256759" y="1906252"/>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Objectives of the work </a:t>
          </a:r>
        </a:p>
      </dsp:txBody>
      <dsp:txXfrm>
        <a:off x="1256759" y="1906252"/>
        <a:ext cx="1772752" cy="752076"/>
      </dsp:txXfrm>
    </dsp:sp>
    <dsp:sp modelId="{E85F9108-CF7F-4687-BEF1-0EA593C21508}">
      <dsp:nvSpPr>
        <dsp:cNvPr id="0" name=""/>
        <dsp:cNvSpPr/>
      </dsp:nvSpPr>
      <dsp:spPr>
        <a:xfrm>
          <a:off x="3338400" y="1906252"/>
          <a:ext cx="752076" cy="75207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C51484-66F8-4FE8-B5EE-BE731B79972A}">
      <dsp:nvSpPr>
        <dsp:cNvPr id="0" name=""/>
        <dsp:cNvSpPr/>
      </dsp:nvSpPr>
      <dsp:spPr>
        <a:xfrm>
          <a:off x="3496337" y="2064188"/>
          <a:ext cx="436204" cy="4362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B8BB31-FC99-49E0-8104-3DDAB871BBA7}">
      <dsp:nvSpPr>
        <dsp:cNvPr id="0" name=""/>
        <dsp:cNvSpPr/>
      </dsp:nvSpPr>
      <dsp:spPr>
        <a:xfrm>
          <a:off x="4251637" y="1906252"/>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Methodology used</a:t>
          </a:r>
        </a:p>
      </dsp:txBody>
      <dsp:txXfrm>
        <a:off x="4251637" y="1906252"/>
        <a:ext cx="1772752" cy="752076"/>
      </dsp:txXfrm>
    </dsp:sp>
    <dsp:sp modelId="{3A89110B-D6C1-4E3F-A665-EE8B12F69B48}">
      <dsp:nvSpPr>
        <dsp:cNvPr id="0" name=""/>
        <dsp:cNvSpPr/>
      </dsp:nvSpPr>
      <dsp:spPr>
        <a:xfrm>
          <a:off x="343523" y="3747283"/>
          <a:ext cx="752076" cy="75207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93305-CA75-40A5-BD55-DEC2A8C1D10F}">
      <dsp:nvSpPr>
        <dsp:cNvPr id="0" name=""/>
        <dsp:cNvSpPr/>
      </dsp:nvSpPr>
      <dsp:spPr>
        <a:xfrm>
          <a:off x="501459" y="3905219"/>
          <a:ext cx="436204" cy="4362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A72E0A-39AE-4B94-8ACD-459A67CE508E}">
      <dsp:nvSpPr>
        <dsp:cNvPr id="0" name=""/>
        <dsp:cNvSpPr/>
      </dsp:nvSpPr>
      <dsp:spPr>
        <a:xfrm>
          <a:off x="1256759" y="3747283"/>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Results and Outputs</a:t>
          </a:r>
        </a:p>
      </dsp:txBody>
      <dsp:txXfrm>
        <a:off x="1256759" y="3747283"/>
        <a:ext cx="1772752" cy="752076"/>
      </dsp:txXfrm>
    </dsp:sp>
    <dsp:sp modelId="{B629CB64-729E-4EF3-9C88-6588626366D1}">
      <dsp:nvSpPr>
        <dsp:cNvPr id="0" name=""/>
        <dsp:cNvSpPr/>
      </dsp:nvSpPr>
      <dsp:spPr>
        <a:xfrm>
          <a:off x="3338400" y="3747283"/>
          <a:ext cx="752076" cy="7520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EA7A3-FE8E-46BC-B934-F8417FABABB6}">
      <dsp:nvSpPr>
        <dsp:cNvPr id="0" name=""/>
        <dsp:cNvSpPr/>
      </dsp:nvSpPr>
      <dsp:spPr>
        <a:xfrm>
          <a:off x="3496337" y="3905219"/>
          <a:ext cx="436204" cy="43620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DE1C12-AE19-46F0-A3EB-9F3017A33F23}">
      <dsp:nvSpPr>
        <dsp:cNvPr id="0" name=""/>
        <dsp:cNvSpPr/>
      </dsp:nvSpPr>
      <dsp:spPr>
        <a:xfrm>
          <a:off x="4251637" y="3747283"/>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Conclusion</a:t>
          </a:r>
        </a:p>
      </dsp:txBody>
      <dsp:txXfrm>
        <a:off x="4251637" y="3747283"/>
        <a:ext cx="1772752" cy="752076"/>
      </dsp:txXfrm>
    </dsp:sp>
    <dsp:sp modelId="{0BA5ACD3-CE89-41AA-A174-83ADCDEA2331}">
      <dsp:nvSpPr>
        <dsp:cNvPr id="0" name=""/>
        <dsp:cNvSpPr/>
      </dsp:nvSpPr>
      <dsp:spPr>
        <a:xfrm>
          <a:off x="343523" y="5588314"/>
          <a:ext cx="752076" cy="7520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8F429-8623-4B17-9E1F-03304C4F4D48}">
      <dsp:nvSpPr>
        <dsp:cNvPr id="0" name=""/>
        <dsp:cNvSpPr/>
      </dsp:nvSpPr>
      <dsp:spPr>
        <a:xfrm>
          <a:off x="501459" y="5746250"/>
          <a:ext cx="436204" cy="43620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046CE5-E249-4A17-B373-9534A52F6848}">
      <dsp:nvSpPr>
        <dsp:cNvPr id="0" name=""/>
        <dsp:cNvSpPr/>
      </dsp:nvSpPr>
      <dsp:spPr>
        <a:xfrm>
          <a:off x="1256759" y="5588314"/>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Future Scope</a:t>
          </a:r>
        </a:p>
      </dsp:txBody>
      <dsp:txXfrm>
        <a:off x="1256759" y="5588314"/>
        <a:ext cx="1772752" cy="752076"/>
      </dsp:txXfrm>
    </dsp:sp>
    <dsp:sp modelId="{2869493C-3BA4-4F20-97D1-5F817548F1F2}">
      <dsp:nvSpPr>
        <dsp:cNvPr id="0" name=""/>
        <dsp:cNvSpPr/>
      </dsp:nvSpPr>
      <dsp:spPr>
        <a:xfrm>
          <a:off x="3338400" y="5588314"/>
          <a:ext cx="752076" cy="7520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166ED-AAE6-4F66-8E8E-CF1488E6793E}">
      <dsp:nvSpPr>
        <dsp:cNvPr id="0" name=""/>
        <dsp:cNvSpPr/>
      </dsp:nvSpPr>
      <dsp:spPr>
        <a:xfrm>
          <a:off x="3496337" y="5746250"/>
          <a:ext cx="436204" cy="43620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7076EC-7187-4E20-A48D-39B2075A615C}">
      <dsp:nvSpPr>
        <dsp:cNvPr id="0" name=""/>
        <dsp:cNvSpPr/>
      </dsp:nvSpPr>
      <dsp:spPr>
        <a:xfrm>
          <a:off x="4251637" y="5588314"/>
          <a:ext cx="1772752" cy="75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References</a:t>
          </a:r>
        </a:p>
      </dsp:txBody>
      <dsp:txXfrm>
        <a:off x="4251637" y="5588314"/>
        <a:ext cx="1772752" cy="7520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433221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524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45264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192899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39746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349265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36315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6527131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816655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6750854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CDBBEF-AA6C-4BA6-85B2-A17D7F280E38}"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807533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3828721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DBBEF-AA6C-4BA6-85B2-A17D7F280E38}"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911563"/>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26413623"/>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020888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952724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7871248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660" r:id="rId17"/>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33984519_An_IoT_Based_Car_Accident_Prevention_and_Detection_System_with_Smart_Brake_Control" TargetMode="External"/><Relationship Id="rId2" Type="http://schemas.openxmlformats.org/officeDocument/2006/relationships/hyperlink" Target="https://electronicsworkshops.com/2021/07/05/accident-prevention-detection-and-reporting-system-using-arduino/" TargetMode="External"/><Relationship Id="rId1" Type="http://schemas.openxmlformats.org/officeDocument/2006/relationships/slideLayout" Target="../slideLayouts/slideLayout29.xml"/><Relationship Id="rId5" Type="http://schemas.openxmlformats.org/officeDocument/2006/relationships/hyperlink" Target="https://www.ijraset.com/research-paper/ai-and-iot-based-road-accident-detection#:~:text=An%20IoT%20kit%20is%20used,carry%20out%20the%20rescue%20operation" TargetMode="External"/><Relationship Id="rId4" Type="http://schemas.openxmlformats.org/officeDocument/2006/relationships/hyperlink" Target="https://nevonprojects.com/smart-road-safety-and-vehicle-accident-prevention-system-for-mountain-road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CSE – Big Data Analytics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94568"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Arial Black" pitchFamily="34" charset="0"/>
              </a:rPr>
              <a:t>Road Accident Detection And Prevention Using Alert System and Arduino</a:t>
            </a:r>
            <a:endParaRPr lang="en-US" sz="28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775585" cy="1631216"/>
          </a:xfrm>
          <a:prstGeom prst="rect">
            <a:avLst/>
          </a:prstGeom>
          <a:noFill/>
        </p:spPr>
        <p:txBody>
          <a:bodyPr wrap="none" rtlCol="0">
            <a:spAutoFit/>
          </a:bodyPr>
          <a:lstStyle/>
          <a:p>
            <a:r>
              <a:rPr lang="en-US" sz="2000" b="1" dirty="0"/>
              <a:t>Submitted by: </a:t>
            </a:r>
          </a:p>
          <a:p>
            <a:r>
              <a:rPr lang="en-US" sz="2000" dirty="0"/>
              <a:t>Gaurav Kumar Pandit (20BCS3961)</a:t>
            </a:r>
          </a:p>
          <a:p>
            <a:r>
              <a:rPr lang="en-US" sz="2000" dirty="0" err="1"/>
              <a:t>Tanushree</a:t>
            </a:r>
            <a:r>
              <a:rPr lang="en-US" sz="2000" dirty="0"/>
              <a:t> Gupta(20BCS3980)</a:t>
            </a:r>
          </a:p>
          <a:p>
            <a:r>
              <a:rPr lang="en-US" sz="2000" dirty="0"/>
              <a:t>Ashutosh Kumar  (20BCS4359)</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p>
          <a:p>
            <a:r>
              <a:rPr lang="en-US" sz="2000" dirty="0"/>
              <a:t>Prakash Mani Badal</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16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The proposed system is developed to provide the information about the accident occur and the location of the accident .</a:t>
            </a:r>
          </a:p>
          <a:p>
            <a:r>
              <a:rPr lang="en-US" sz="16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It helps to easily provide the assistant and help to the victim of the accident. T</a:t>
            </a:r>
          </a:p>
          <a:p>
            <a:r>
              <a:rPr lang="en-US" sz="16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his system uses GPS module to locate the vehicle. </a:t>
            </a:r>
          </a:p>
          <a:p>
            <a:r>
              <a:rPr lang="en-US" sz="16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GSM is used to provide the information of accident. The results of the proposed systems are satisfactory.</a:t>
            </a:r>
          </a:p>
          <a:p>
            <a:r>
              <a:rPr lang="en-US" sz="1600" dirty="0">
                <a:latin typeface="Calibri" panose="020F0502020204030204" pitchFamily="34" charset="0"/>
                <a:ea typeface="Calibri" panose="020F0502020204030204" pitchFamily="34" charset="0"/>
                <a:cs typeface="Calibri" panose="020F0502020204030204" pitchFamily="34" charset="0"/>
              </a:rPr>
              <a:t>Our idea is used to detect accident and automate emergency assistance services. As a result, system is sending SMS to the nearest Emergency assistance service provider from accident location</a:t>
            </a:r>
            <a:endParaRPr lang="en-US" sz="1600" dirty="0">
              <a:solidFill>
                <a:srgbClr val="444444"/>
              </a:solidFill>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This design is a system which can detect accidents in significantly less time and sends the basic information. This alert message is sent to the rescue team in a short time, which will help in saving the valuable lives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Future technology will make it simple to create a tiny version of this intelligent system that can be utilised everywhere. </a:t>
            </a:r>
          </a:p>
          <a:p>
            <a:r>
              <a:rPr lang="en-IN" dirty="0">
                <a:latin typeface="Calibri" panose="020F0502020204030204" pitchFamily="34" charset="0"/>
                <a:ea typeface="Calibri" panose="020F0502020204030204" pitchFamily="34" charset="0"/>
                <a:cs typeface="Calibri" panose="020F0502020204030204" pitchFamily="34" charset="0"/>
              </a:rPr>
              <a:t>It will be very beneficial for safety measures, and the accident rate will significantly drop. Additionally, it will be significant for the vehicle sector</a:t>
            </a:r>
            <a:r>
              <a:rPr lang="en-IN" dirty="0"/>
              <a: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5242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hlinkClick r:id="rId2"/>
              </a:rPr>
              <a:t>https://electronicsworkshops.com/2021/07/05/accident-prevention-detection-and-reporting-system-using-arduino/</a:t>
            </a:r>
            <a:endParaRPr lang="en-US" dirty="0"/>
          </a:p>
          <a:p>
            <a:r>
              <a:rPr lang="en-US" dirty="0">
                <a:hlinkClick r:id="rId3"/>
              </a:rPr>
              <a:t>https://www.researchgate.net/publication/333984519_An_IoT_Based_Car_Accident_Prevention_and_Detection_System_with_Smart_Brake_Control</a:t>
            </a:r>
            <a:endParaRPr lang="en-US" dirty="0"/>
          </a:p>
          <a:p>
            <a:r>
              <a:rPr lang="en-US" dirty="0">
                <a:hlinkClick r:id="rId4"/>
              </a:rPr>
              <a:t>https://nevonprojects.com/smart-road-safety-and-vehicle-accident-prevention-system-for-mountain-roads/</a:t>
            </a:r>
            <a:endParaRPr lang="en-US" dirty="0"/>
          </a:p>
          <a:p>
            <a:r>
              <a:rPr lang="en-US" dirty="0">
                <a:hlinkClick r:id="rId5"/>
              </a:rPr>
              <a:t>https://www.ijraset.com/research-paper/ai-and-iot-based-road-accident-detection#:~:text=An%20IoT%20kit%20is%20used,carry%20out%20the%20rescue%20operation</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6385" y="841248"/>
            <a:ext cx="3515244" cy="5340097"/>
          </a:xfrm>
        </p:spPr>
        <p:txBody>
          <a:bodyPr anchor="ctr">
            <a:normAutofit/>
          </a:bodyPr>
          <a:lstStyle/>
          <a:p>
            <a:r>
              <a:rPr lang="en-US" sz="4800" b="1">
                <a:solidFill>
                  <a:schemeClr val="bg1"/>
                </a:solidFill>
                <a:latin typeface="Times New Roman"/>
                <a:cs typeface="Times New Roman"/>
              </a:rPr>
              <a:t>Outline</a:t>
            </a:r>
          </a:p>
        </p:txBody>
      </p:sp>
      <p:graphicFrame>
        <p:nvGraphicFramePr>
          <p:cNvPr id="6" name="Content Placeholder 2">
            <a:extLst>
              <a:ext uri="{FF2B5EF4-FFF2-40B4-BE49-F238E27FC236}">
                <a16:creationId xmlns:a16="http://schemas.microsoft.com/office/drawing/2014/main" id="{C0675B97-A5F5-80E5-B2F0-EC43B41391EC}"/>
              </a:ext>
            </a:extLst>
          </p:cNvPr>
          <p:cNvGraphicFramePr>
            <a:graphicFrameLocks noGrp="1"/>
          </p:cNvGraphicFramePr>
          <p:nvPr>
            <p:ph idx="1"/>
            <p:extLst>
              <p:ext uri="{D42A27DB-BD31-4B8C-83A1-F6EECF244321}">
                <p14:modId xmlns:p14="http://schemas.microsoft.com/office/powerpoint/2010/main" val="168422249"/>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a:xfrm>
            <a:off x="11548872" y="6217920"/>
            <a:ext cx="640080" cy="640080"/>
          </a:xfrm>
        </p:spPr>
        <p:txBody>
          <a:bodyPr>
            <a:normAutofit/>
          </a:bodyPr>
          <a:lstStyle/>
          <a:p>
            <a:pPr algn="ctr">
              <a:spcAft>
                <a:spcPts val="600"/>
              </a:spcAft>
            </a:pPr>
            <a:fld id="{BDCDBBEF-AA6C-4BA6-85B2-A17D7F280E38}" type="slidenum">
              <a:rPr lang="en-US" sz="1600">
                <a:solidFill>
                  <a:schemeClr val="tx2"/>
                </a:solidFill>
              </a:rPr>
              <a:pPr algn="ctr">
                <a:spcAft>
                  <a:spcPts val="600"/>
                </a:spcAft>
              </a:pPr>
              <a:t>2</a:t>
            </a:fld>
            <a:endParaRPr lang="en-US" sz="1600">
              <a:solidFill>
                <a:schemeClr val="tx2"/>
              </a:solidFill>
            </a:endParaRPr>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599" y="294538"/>
            <a:ext cx="9895951" cy="1033669"/>
          </a:xfrm>
        </p:spPr>
        <p:txBody>
          <a:bodyPr>
            <a:normAutofit/>
          </a:bodyPr>
          <a:lstStyle/>
          <a:p>
            <a:r>
              <a:rPr lang="en-US" sz="6000" dirty="0">
                <a:solidFill>
                  <a:srgbClr val="7030A0"/>
                </a:solidFill>
                <a:latin typeface="Calibri" panose="020F0502020204030204" pitchFamily="34" charset="0"/>
                <a:ea typeface="Calibri" panose="020F0502020204030204" pitchFamily="34" charset="0"/>
                <a:cs typeface="Calibri" panose="020F0502020204030204" pitchFamily="34" charset="0"/>
              </a:rPr>
              <a:t>Introduction to Project</a:t>
            </a:r>
          </a:p>
        </p:txBody>
      </p:sp>
      <p:sp>
        <p:nvSpPr>
          <p:cNvPr id="3" name="Content Placeholder 2"/>
          <p:cNvSpPr>
            <a:spLocks noGrp="1"/>
          </p:cNvSpPr>
          <p:nvPr>
            <p:ph idx="1"/>
          </p:nvPr>
        </p:nvSpPr>
        <p:spPr>
          <a:xfrm>
            <a:off x="1371599" y="2318197"/>
            <a:ext cx="9724031" cy="3683358"/>
          </a:xfrm>
        </p:spPr>
        <p:txBody>
          <a:bodyPr anchor="ctr">
            <a:normAutofit fontScale="85000" lnSpcReduction="10000"/>
          </a:bodyPr>
          <a:lstStyle/>
          <a:p>
            <a:r>
              <a:rPr lang="en-IN" sz="1900" dirty="0">
                <a:latin typeface="Calibri" panose="020F0502020204030204" pitchFamily="34" charset="0"/>
                <a:ea typeface="Calibri" panose="020F0502020204030204" pitchFamily="34" charset="0"/>
                <a:cs typeface="Calibri" panose="020F0502020204030204" pitchFamily="34" charset="0"/>
              </a:rPr>
              <a:t>The use of autos has significantly increased in the modern world. Since there are more people driving, there is more traffic, which has led to an increase in traffic accidents. </a:t>
            </a:r>
          </a:p>
          <a:p>
            <a:r>
              <a:rPr lang="en-IN" sz="1900" dirty="0">
                <a:latin typeface="Calibri" panose="020F0502020204030204" pitchFamily="34" charset="0"/>
                <a:ea typeface="Calibri" panose="020F0502020204030204" pitchFamily="34" charset="0"/>
                <a:cs typeface="Calibri" panose="020F0502020204030204" pitchFamily="34" charset="0"/>
              </a:rPr>
              <a:t>Due to a lack of timely preventive and safety facilities, this damages the property and results in human life loss. Although complete accident prevention is impossible, consequences can at least be lessened. </a:t>
            </a:r>
          </a:p>
          <a:p>
            <a:r>
              <a:rPr lang="en-IN" sz="1900" dirty="0">
                <a:latin typeface="Calibri" panose="020F0502020204030204" pitchFamily="34" charset="0"/>
                <a:ea typeface="Calibri" panose="020F0502020204030204" pitchFamily="34" charset="0"/>
                <a:cs typeface="Calibri" panose="020F0502020204030204" pitchFamily="34" charset="0"/>
              </a:rPr>
              <a:t>This embedded system can take the necessary precautions to avoid accidents, and it does so. Because the position and a link to a Google Map were supplied to their smart devices with mobile network accessibility, the ambulance service and the police station can quickly locate the area.</a:t>
            </a:r>
          </a:p>
          <a:p>
            <a:r>
              <a:rPr lang="en-IN" sz="1900" dirty="0">
                <a:latin typeface="Calibri" panose="020F0502020204030204" pitchFamily="34" charset="0"/>
                <a:ea typeface="Calibri" panose="020F0502020204030204" pitchFamily="34" charset="0"/>
                <a:cs typeface="Calibri" panose="020F0502020204030204" pitchFamily="34" charset="0"/>
              </a:rPr>
              <a:t>Eye blink sensors, temperature sensors, alcohol sensors, accelerometers, GPS modules, GSM modules, motors, buzzers, </a:t>
            </a:r>
            <a:r>
              <a:rPr lang="en-IN" sz="1900" dirty="0" err="1">
                <a:latin typeface="Calibri" panose="020F0502020204030204" pitchFamily="34" charset="0"/>
                <a:ea typeface="Calibri" panose="020F0502020204030204" pitchFamily="34" charset="0"/>
                <a:cs typeface="Calibri" panose="020F0502020204030204" pitchFamily="34" charset="0"/>
              </a:rPr>
              <a:t>leds</a:t>
            </a:r>
            <a:r>
              <a:rPr lang="en-IN" sz="1900" dirty="0">
                <a:latin typeface="Calibri" panose="020F0502020204030204" pitchFamily="34" charset="0"/>
                <a:ea typeface="Calibri" panose="020F0502020204030204" pitchFamily="34" charset="0"/>
                <a:cs typeface="Calibri" panose="020F0502020204030204" pitchFamily="34" charset="0"/>
              </a:rPr>
              <a:t>, and other components make up the system. </a:t>
            </a:r>
          </a:p>
          <a:p>
            <a:r>
              <a:rPr lang="en-IN" sz="1900" dirty="0">
                <a:latin typeface="Calibri" panose="020F0502020204030204" pitchFamily="34" charset="0"/>
                <a:ea typeface="Calibri" panose="020F0502020204030204" pitchFamily="34" charset="0"/>
                <a:cs typeface="Calibri" panose="020F0502020204030204" pitchFamily="34" charset="0"/>
              </a:rPr>
              <a:t>These components are all connected to the core microcontroller unit. By selecting a specific time restriction, we will employ an eye blink sensor to detect sleep so that we may alert the driver if necessary. </a:t>
            </a:r>
          </a:p>
          <a:p>
            <a:r>
              <a:rPr lang="en-IN" sz="1900" dirty="0">
                <a:latin typeface="Calibri" panose="020F0502020204030204" pitchFamily="34" charset="0"/>
                <a:ea typeface="Calibri" panose="020F0502020204030204" pitchFamily="34" charset="0"/>
                <a:cs typeface="Calibri" panose="020F0502020204030204" pitchFamily="34" charset="0"/>
              </a:rPr>
              <a:t>The temperature sensor aids in detecting engine heat so that we can alert the driver if the engine is running hotter than usual.</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BDCDBBEF-AA6C-4BA6-85B2-A17D7F280E38}"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1A4E-1EB8-8D60-0432-A2EDE222D9F7}"/>
              </a:ext>
            </a:extLst>
          </p:cNvPr>
          <p:cNvSpPr>
            <a:spLocks noGrp="1"/>
          </p:cNvSpPr>
          <p:nvPr>
            <p:ph type="title"/>
          </p:nvPr>
        </p:nvSpPr>
        <p:spPr>
          <a:xfrm>
            <a:off x="1371599" y="294538"/>
            <a:ext cx="9895951" cy="1033669"/>
          </a:xfrm>
        </p:spPr>
        <p:txBody>
          <a:bodyPr>
            <a:normAutofit/>
          </a:bodyPr>
          <a:lstStyle/>
          <a:p>
            <a:r>
              <a:rPr lang="en-US" sz="6000" dirty="0">
                <a:solidFill>
                  <a:srgbClr val="7030A0"/>
                </a:solidFill>
                <a:latin typeface="Calibri" panose="020F0502020204030204" pitchFamily="34" charset="0"/>
                <a:ea typeface="Calibri" panose="020F0502020204030204" pitchFamily="34" charset="0"/>
                <a:cs typeface="Calibri" panose="020F0502020204030204" pitchFamily="34" charset="0"/>
              </a:rPr>
              <a:t>Introduction to Project</a:t>
            </a:r>
            <a:endParaRPr lang="en-IN" sz="6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0538D1E-B673-1836-77E8-6D15DB9DE86E}"/>
              </a:ext>
            </a:extLst>
          </p:cNvPr>
          <p:cNvSpPr>
            <a:spLocks noGrp="1"/>
          </p:cNvSpPr>
          <p:nvPr>
            <p:ph idx="1"/>
          </p:nvPr>
        </p:nvSpPr>
        <p:spPr>
          <a:xfrm>
            <a:off x="1371599" y="2318197"/>
            <a:ext cx="9724031" cy="3683358"/>
          </a:xfrm>
        </p:spPr>
        <p:txBody>
          <a:bodyPr anchor="ctr">
            <a:normAutofit/>
          </a:bodyPr>
          <a:lstStyle/>
          <a:p>
            <a:r>
              <a:rPr lang="en-IN" sz="1600" b="0" i="0" dirty="0">
                <a:effectLst/>
                <a:latin typeface="Calibri" panose="020F0502020204030204" pitchFamily="34" charset="0"/>
                <a:ea typeface="Calibri" panose="020F0502020204030204" pitchFamily="34" charset="0"/>
                <a:cs typeface="Calibri" panose="020F0502020204030204" pitchFamily="34" charset="0"/>
              </a:rPr>
              <a:t>Alcohol sensor helps us in detecting if the driver is drunk or not. If he/she is over drunk the vehicle provides warning and the engine stops functioning.</a:t>
            </a:r>
          </a:p>
          <a:p>
            <a:r>
              <a:rPr lang="en-IN" sz="1600" b="0" i="0" dirty="0">
                <a:effectLst/>
                <a:latin typeface="Calibri" panose="020F0502020204030204" pitchFamily="34" charset="0"/>
                <a:ea typeface="Calibri" panose="020F0502020204030204" pitchFamily="34" charset="0"/>
                <a:cs typeface="Calibri" panose="020F0502020204030204" pitchFamily="34" charset="0"/>
              </a:rPr>
              <a:t>Accelerometer detects the occurrence of accident and sends signal to the micro controller for further functioning. GPS module provides us the location, speed, time and date of the certain place where the vehicle is in the real time.</a:t>
            </a:r>
          </a:p>
          <a:p>
            <a:r>
              <a:rPr lang="en-IN" sz="1600" b="0" i="0" dirty="0">
                <a:effectLst/>
                <a:latin typeface="Calibri" panose="020F0502020204030204" pitchFamily="34" charset="0"/>
                <a:ea typeface="Calibri" panose="020F0502020204030204" pitchFamily="34" charset="0"/>
                <a:cs typeface="Calibri" panose="020F0502020204030204" pitchFamily="34" charset="0"/>
              </a:rPr>
              <a:t>If accident occurs, the location of accident that we get from the GPS is send to the ambulance service and police by the help of GSM module. Everything might be all right after a simple accident so the driver can re-inform the ambulance service and police station in this case.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0B5AACB-CB26-90F2-1FC3-EBF08C55867F}"/>
              </a:ext>
            </a:extLst>
          </p:cNvPr>
          <p:cNvSpPr>
            <a:spLocks noGrp="1"/>
          </p:cNvSpPr>
          <p:nvPr>
            <p:ph type="sldNum" sz="quarter" idx="12"/>
          </p:nvPr>
        </p:nvSpPr>
        <p:spPr>
          <a:xfrm>
            <a:off x="11704320" y="6455431"/>
            <a:ext cx="445913" cy="365125"/>
          </a:xfrm>
        </p:spPr>
        <p:txBody>
          <a:bodyPr>
            <a:normAutofit/>
          </a:bodyPr>
          <a:lstStyle/>
          <a:p>
            <a:pPr>
              <a:spcAft>
                <a:spcPts val="600"/>
              </a:spcAft>
            </a:pPr>
            <a:fld id="{BDCDBBEF-AA6C-4BA6-85B2-A17D7F280E38}"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84015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599" y="294538"/>
            <a:ext cx="9895951" cy="1033669"/>
          </a:xfrm>
        </p:spPr>
        <p:txBody>
          <a:bodyPr>
            <a:normAutofit/>
          </a:bodyPr>
          <a:lstStyle/>
          <a:p>
            <a:r>
              <a:rPr lang="en-US" sz="54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Problem Formulation</a:t>
            </a:r>
          </a:p>
        </p:txBody>
      </p:sp>
      <p:sp>
        <p:nvSpPr>
          <p:cNvPr id="3" name="Content Placeholder 2"/>
          <p:cNvSpPr>
            <a:spLocks noGrp="1"/>
          </p:cNvSpPr>
          <p:nvPr>
            <p:ph idx="1"/>
          </p:nvPr>
        </p:nvSpPr>
        <p:spPr>
          <a:xfrm>
            <a:off x="1371599" y="2318197"/>
            <a:ext cx="9724031" cy="3683358"/>
          </a:xfrm>
        </p:spPr>
        <p:txBody>
          <a:bodyPr anchor="ctr">
            <a:noAutofit/>
          </a:bodyPr>
          <a:lstStyle/>
          <a:p>
            <a:r>
              <a:rPr lang="en-IN" sz="1600" b="0" i="0" dirty="0">
                <a:effectLst/>
                <a:latin typeface="Söhne"/>
              </a:rPr>
              <a:t>The central concern is the persistent high frequency of traffic accidents, leading to fatalities, property damage, and financial losses. </a:t>
            </a:r>
          </a:p>
          <a:p>
            <a:r>
              <a:rPr lang="en-IN" sz="1600" b="0" i="0" dirty="0">
                <a:effectLst/>
                <a:latin typeface="Söhne"/>
              </a:rPr>
              <a:t>Existing inflexible traffic management methods cannot adapt to changing conditions, resulting in congestion, sudden stops, and increased accident risks.</a:t>
            </a:r>
          </a:p>
          <a:p>
            <a:r>
              <a:rPr lang="en-IN" sz="1600" b="0" i="0" dirty="0">
                <a:effectLst/>
                <a:latin typeface="Söhne"/>
              </a:rPr>
              <a:t>Reactive emergency response systems relying on eyewitness accounts and delayed communication also impede life-saving efforts. </a:t>
            </a:r>
          </a:p>
          <a:p>
            <a:r>
              <a:rPr lang="en-IN" sz="1600" b="0" i="0" dirty="0">
                <a:effectLst/>
                <a:latin typeface="Söhne"/>
              </a:rPr>
              <a:t>The main challenges are aggravated by an underutilization of available data from traffic cameras, sensors, and past accidents, preventing real-time accident prediction and prevention.</a:t>
            </a:r>
          </a:p>
          <a:p>
            <a:r>
              <a:rPr lang="en-IN" sz="1600" b="0" i="0" dirty="0">
                <a:effectLst/>
                <a:latin typeface="Söhne"/>
              </a:rPr>
              <a:t>A proposed comprehensive solution introduces AI-driven technology to revolutionize traffic management. AI algorithms enable dynamic adjustments of traffic signals, speed limits, and routes using real-time data, reducing accident risks and congestion. </a:t>
            </a:r>
          </a:p>
          <a:p>
            <a:r>
              <a:rPr lang="en-US" sz="1600" dirty="0">
                <a:latin typeface="Calibri" panose="020F0502020204030204" pitchFamily="34" charset="0"/>
                <a:ea typeface="Calibri" panose="020F0502020204030204" pitchFamily="34" charset="0"/>
                <a:cs typeface="Calibri" panose="020F0502020204030204" pitchFamily="34" charset="0"/>
              </a:rPr>
              <a:t>Accident detection and vehicle messaging system using GSM modem which helps to detect accident by vibration sensor.</a:t>
            </a:r>
          </a:p>
        </p:txBody>
      </p:sp>
      <p:sp>
        <p:nvSpPr>
          <p:cNvPr id="4" name="Slide Number Placeholder 3"/>
          <p:cNvSpPr>
            <a:spLocks noGrp="1"/>
          </p:cNvSpPr>
          <p:nvPr>
            <p:ph type="sldNum" sz="quarter" idx="12"/>
          </p:nvPr>
        </p:nvSpPr>
        <p:spPr>
          <a:xfrm>
            <a:off x="11704320" y="6455431"/>
            <a:ext cx="445913" cy="365125"/>
          </a:xfrm>
        </p:spPr>
        <p:txBody>
          <a:bodyPr>
            <a:normAutofit/>
          </a:bodyPr>
          <a:lstStyle/>
          <a:p>
            <a:pPr>
              <a:spcAft>
                <a:spcPts val="600"/>
              </a:spcAft>
            </a:pPr>
            <a:fld id="{BDCDBBEF-AA6C-4BA6-85B2-A17D7F280E38}"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Objectives of the Work</a:t>
            </a:r>
          </a:p>
        </p:txBody>
      </p:sp>
      <p:sp>
        <p:nvSpPr>
          <p:cNvPr id="3" name="Content Placeholder 2"/>
          <p:cNvSpPr>
            <a:spLocks noGrp="1"/>
          </p:cNvSpPr>
          <p:nvPr>
            <p:ph idx="1"/>
          </p:nvPr>
        </p:nvSpPr>
        <p:spPr>
          <a:xfrm>
            <a:off x="838200" y="1929384"/>
            <a:ext cx="10515600" cy="4251960"/>
          </a:xfrm>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By utilising cutting-edge technologies, the "Road Accident Prevention and Detection using Alert System Using and Arduino" initiative seeks to improve road safety. The initiative seeks to improve traffic safety and avoid accidents by combining GSM and GPS. </a:t>
            </a:r>
          </a:p>
          <a:p>
            <a:r>
              <a:rPr lang="en-US" sz="2000" dirty="0">
                <a:latin typeface="Calibri" panose="020F0502020204030204" pitchFamily="34" charset="0"/>
                <a:ea typeface="Calibri" panose="020F0502020204030204" pitchFamily="34" charset="0"/>
                <a:cs typeface="Calibri" panose="020F0502020204030204" pitchFamily="34" charset="0"/>
              </a:rPr>
              <a:t>This design is a system which can detect accidents in significantly less time and sends the basic information to first aid </a:t>
            </a:r>
            <a:r>
              <a:rPr lang="en-US" sz="2000" dirty="0" err="1">
                <a:latin typeface="Calibri" panose="020F0502020204030204" pitchFamily="34" charset="0"/>
                <a:ea typeface="Calibri" panose="020F0502020204030204" pitchFamily="34" charset="0"/>
                <a:cs typeface="Calibri" panose="020F0502020204030204" pitchFamily="34" charset="0"/>
              </a:rPr>
              <a:t>centre</a:t>
            </a:r>
            <a:r>
              <a:rPr lang="en-US" sz="2000" dirty="0">
                <a:latin typeface="Calibri" panose="020F0502020204030204" pitchFamily="34" charset="0"/>
                <a:ea typeface="Calibri" panose="020F0502020204030204" pitchFamily="34" charset="0"/>
                <a:cs typeface="Calibri" panose="020F0502020204030204" pitchFamily="34" charset="0"/>
              </a:rPr>
              <a:t> within a few seconds covering geographical coordinates, the time and angle in which a vehicle accident had occurred.</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This application provides the optimum solution to poor emergency facilities provided to the roads accidents in the most feasible way</a:t>
            </a:r>
          </a:p>
          <a:p>
            <a:r>
              <a:rPr lang="en-US" sz="2000" dirty="0">
                <a:latin typeface="Calibri" panose="020F0502020204030204" pitchFamily="34" charset="0"/>
                <a:ea typeface="Calibri" panose="020F0502020204030204" pitchFamily="34" charset="0"/>
                <a:cs typeface="Calibri" panose="020F0502020204030204" pitchFamily="34" charset="0"/>
              </a:rPr>
              <a:t>The rise in technology has increased the rate of road accidents which causes huge loss of life. The poor emergency facilities available in our country just add to this problem. Our project is going to provide a solution to this problem. </a:t>
            </a:r>
          </a:p>
        </p:txBody>
      </p:sp>
      <p:sp>
        <p:nvSpPr>
          <p:cNvPr id="4" name="Slide Number Placeholder 3"/>
          <p:cNvSpPr>
            <a:spLocks noGrp="1"/>
          </p:cNvSpPr>
          <p:nvPr>
            <p:ph type="sldNum" sz="quarter" idx="12"/>
          </p:nvPr>
        </p:nvSpPr>
        <p:spPr/>
        <p:txBody>
          <a:bodyPr>
            <a:normAutofit fontScale="92500" lnSpcReduction="10000"/>
          </a:bodyPr>
          <a:lstStyle/>
          <a:p>
            <a:pPr>
              <a:spcAft>
                <a:spcPts val="600"/>
              </a:spcAft>
            </a:pPr>
            <a:fld id="{BDCDBBEF-AA6C-4BA6-85B2-A17D7F280E38}" type="slidenum">
              <a:rPr lang="en-US" smtClean="0"/>
              <a:pPr>
                <a:spcAft>
                  <a:spcPts val="600"/>
                </a:spcAft>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609600" y="1443318"/>
            <a:ext cx="10627659" cy="5154706"/>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System focuses on preventing car accidents</a:t>
            </a:r>
          </a:p>
          <a:p>
            <a:r>
              <a:rPr lang="en-US" sz="1800" dirty="0">
                <a:latin typeface="Calibri" panose="020F0502020204030204" pitchFamily="34" charset="0"/>
                <a:ea typeface="Calibri" panose="020F0502020204030204" pitchFamily="34" charset="0"/>
                <a:cs typeface="Calibri" panose="020F0502020204030204" pitchFamily="34" charset="0"/>
              </a:rPr>
              <a:t>Recognizes accidents even after precautions have been taken</a:t>
            </a:r>
          </a:p>
          <a:p>
            <a:r>
              <a:rPr lang="en-US" sz="1800" dirty="0">
                <a:latin typeface="Calibri" panose="020F0502020204030204" pitchFamily="34" charset="0"/>
                <a:ea typeface="Calibri" panose="020F0502020204030204" pitchFamily="34" charset="0"/>
                <a:cs typeface="Calibri" panose="020F0502020204030204" pitchFamily="34" charset="0"/>
              </a:rPr>
              <a:t>Immediately alerts ambulance service and police station upon detecting an accident</a:t>
            </a:r>
          </a:p>
          <a:p>
            <a:r>
              <a:rPr lang="en-US" sz="1800" dirty="0">
                <a:latin typeface="Calibri" panose="020F0502020204030204" pitchFamily="34" charset="0"/>
                <a:ea typeface="Calibri" panose="020F0502020204030204" pitchFamily="34" charset="0"/>
                <a:cs typeface="Calibri" panose="020F0502020204030204" pitchFamily="34" charset="0"/>
              </a:rPr>
              <a:t>Utilizes MQ-3 alcohol sensor, LM35 temperature sensor, and eye blink sensor for preventative measures</a:t>
            </a:r>
          </a:p>
          <a:p>
            <a:r>
              <a:rPr lang="en-US" sz="1800" dirty="0">
                <a:latin typeface="Calibri" panose="020F0502020204030204" pitchFamily="34" charset="0"/>
                <a:ea typeface="Calibri" panose="020F0502020204030204" pitchFamily="34" charset="0"/>
                <a:cs typeface="Calibri" panose="020F0502020204030204" pitchFamily="34" charset="0"/>
              </a:rPr>
              <a:t>Accelerometer installed for car accident detection</a:t>
            </a:r>
          </a:p>
          <a:p>
            <a:r>
              <a:rPr lang="en-US" sz="1800" dirty="0">
                <a:latin typeface="Calibri" panose="020F0502020204030204" pitchFamily="34" charset="0"/>
                <a:ea typeface="Calibri" panose="020F0502020204030204" pitchFamily="34" charset="0"/>
                <a:cs typeface="Calibri" panose="020F0502020204030204" pitchFamily="34" charset="0"/>
              </a:rPr>
              <a:t>GPS and GSM modules used for reporting</a:t>
            </a:r>
          </a:p>
          <a:p>
            <a:r>
              <a:rPr lang="en-US" sz="1800" dirty="0">
                <a:latin typeface="Calibri" panose="020F0502020204030204" pitchFamily="34" charset="0"/>
                <a:ea typeface="Calibri" panose="020F0502020204030204" pitchFamily="34" charset="0"/>
                <a:cs typeface="Calibri" panose="020F0502020204030204" pitchFamily="34" charset="0"/>
              </a:rPr>
              <a:t>Engine controlled by motor (control switch), warning devices (buzzers and LED lights) employed during preventative maintenance.</a:t>
            </a:r>
            <a:r>
              <a:rPr lang="en-IN" sz="1800" dirty="0">
                <a:latin typeface="Calibri" panose="020F0502020204030204" pitchFamily="34" charset="0"/>
                <a:ea typeface="Calibri" panose="020F0502020204030204" pitchFamily="34" charset="0"/>
                <a:cs typeface="Calibri" panose="020F0502020204030204" pitchFamily="34" charset="0"/>
              </a:rPr>
              <a:t> </a:t>
            </a:r>
          </a:p>
          <a:p>
            <a:r>
              <a:rPr lang="en-US" sz="1800" b="0" i="0" dirty="0">
                <a:effectLst/>
                <a:latin typeface="Generalsans Variable"/>
              </a:rPr>
              <a:t>Alcohol sensors help us determine if a driver is intoxicated, and the car will give them a warning and shut off the engine if they are too intoxicated.</a:t>
            </a:r>
          </a:p>
          <a:p>
            <a:r>
              <a:rPr lang="en-US" sz="1800" b="0" i="0" dirty="0">
                <a:effectLst/>
                <a:latin typeface="Generalsans Variable"/>
              </a:rPr>
              <a:t> Eye blink sensor helps us determine when a driver is starting to nod off, and temperature sensors help us determine if it's too cold or hot for the driver.</a:t>
            </a:r>
          </a:p>
          <a:p>
            <a:r>
              <a:rPr lang="en-US" sz="1800" b="0" i="0" dirty="0">
                <a:effectLst/>
                <a:latin typeface="Generalsans Variable"/>
              </a:rPr>
              <a:t> Motorists are alerted if they begin to nod off using an eye blink sensor, or if the temperature gets too cold or  hot for them.</a:t>
            </a:r>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6A9A-851F-1494-BA9E-DA8EC568D43E}"/>
              </a:ext>
            </a:extLst>
          </p:cNvPr>
          <p:cNvSpPr>
            <a:spLocks noGrp="1"/>
          </p:cNvSpPr>
          <p:nvPr>
            <p:ph type="title"/>
          </p:nvPr>
        </p:nvSpPr>
        <p:spPr/>
        <p:txBody>
          <a:bodyPr/>
          <a:lstStyle/>
          <a:p>
            <a:r>
              <a:rPr lang="en-US" dirty="0"/>
              <a:t>Methodology used</a:t>
            </a:r>
            <a:endParaRPr lang="en-IN" dirty="0"/>
          </a:p>
        </p:txBody>
      </p:sp>
      <p:sp>
        <p:nvSpPr>
          <p:cNvPr id="3" name="Content Placeholder 2">
            <a:extLst>
              <a:ext uri="{FF2B5EF4-FFF2-40B4-BE49-F238E27FC236}">
                <a16:creationId xmlns:a16="http://schemas.microsoft.com/office/drawing/2014/main" id="{51A08476-A579-05BD-D293-BA1748F7D604}"/>
              </a:ext>
            </a:extLst>
          </p:cNvPr>
          <p:cNvSpPr>
            <a:spLocks noGrp="1"/>
          </p:cNvSpPr>
          <p:nvPr>
            <p:ph idx="1"/>
          </p:nvPr>
        </p:nvSpPr>
        <p:spPr/>
        <p:txBody>
          <a:bodyPr/>
          <a:lstStyle/>
          <a:p>
            <a:r>
              <a:rPr lang="en-IN" sz="1800" dirty="0">
                <a:latin typeface="Calibri" panose="020F0502020204030204" pitchFamily="34" charset="0"/>
                <a:ea typeface="Calibri" panose="020F0502020204030204" pitchFamily="34" charset="0"/>
                <a:cs typeface="Calibri" panose="020F0502020204030204" pitchFamily="34" charset="0"/>
              </a:rPr>
              <a:t>In the event of an accident, the accelerometer picks it up, GPS is used to determine the location, and then a GSM module is used to communicate the information to the police and ambulance service.</a:t>
            </a:r>
          </a:p>
          <a:p>
            <a:r>
              <a:rPr lang="en-IN" sz="1800" dirty="0">
                <a:latin typeface="Calibri" panose="020F0502020204030204" pitchFamily="34" charset="0"/>
                <a:ea typeface="Calibri" panose="020F0502020204030204" pitchFamily="34" charset="0"/>
                <a:cs typeface="Calibri" panose="020F0502020204030204" pitchFamily="34" charset="0"/>
              </a:rPr>
              <a:t>The message received on a mobile device includes the address of the accident site in the form of a google map link, which will assist emergency services like ambulance services and police stations in quickly reaching the victim and saving lives</a:t>
            </a:r>
            <a:r>
              <a:rPr lang="en-IN" dirty="0">
                <a:latin typeface="Calibri" panose="020F0502020204030204" pitchFamily="34" charset="0"/>
                <a:ea typeface="Calibri" panose="020F0502020204030204" pitchFamily="34" charset="0"/>
                <a:cs typeface="Calibri" panose="020F0502020204030204" pitchFamily="34" charset="0"/>
              </a:rPr>
              <a:t>.</a:t>
            </a:r>
          </a:p>
        </p:txBody>
      </p:sp>
      <p:sp>
        <p:nvSpPr>
          <p:cNvPr id="4" name="Slide Number Placeholder 3">
            <a:extLst>
              <a:ext uri="{FF2B5EF4-FFF2-40B4-BE49-F238E27FC236}">
                <a16:creationId xmlns:a16="http://schemas.microsoft.com/office/drawing/2014/main" id="{E1CE771F-6E0D-FCA1-5EE5-F531FEA971E5}"/>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17790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1026" name="Picture 2">
            <a:extLst>
              <a:ext uri="{FF2B5EF4-FFF2-40B4-BE49-F238E27FC236}">
                <a16:creationId xmlns:a16="http://schemas.microsoft.com/office/drawing/2014/main" id="{44231AFF-6EA3-4B6A-97A7-8B5A3CE17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14" y="1532966"/>
            <a:ext cx="10675286" cy="5188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6227</TotalTime>
  <Words>1277</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12</vt:i4>
      </vt:variant>
    </vt:vector>
  </HeadingPairs>
  <TitlesOfParts>
    <vt:vector size="26" baseType="lpstr">
      <vt:lpstr>Arial</vt:lpstr>
      <vt:lpstr>Arial Black</vt:lpstr>
      <vt:lpstr>Calibri</vt:lpstr>
      <vt:lpstr>Calibri Light</vt:lpstr>
      <vt:lpstr>Casper</vt:lpstr>
      <vt:lpstr>Century Gothic</vt:lpstr>
      <vt:lpstr>Generalsans Variable</vt:lpstr>
      <vt:lpstr>Raleway ExtraBold</vt:lpstr>
      <vt:lpstr>Söhne</vt:lpstr>
      <vt:lpstr>Times New Roman</vt:lpstr>
      <vt:lpstr>Wingdings 3</vt:lpstr>
      <vt:lpstr>2_Office Theme</vt:lpstr>
      <vt:lpstr>Contents Slide Master</vt:lpstr>
      <vt:lpstr>Wisp</vt:lpstr>
      <vt:lpstr>PowerPoint Presentation</vt:lpstr>
      <vt:lpstr>Outline</vt:lpstr>
      <vt:lpstr>Introduction to Project</vt:lpstr>
      <vt:lpstr>Introduction to Project</vt:lpstr>
      <vt:lpstr>Problem Formulation</vt:lpstr>
      <vt:lpstr>Objectives of the Work</vt:lpstr>
      <vt:lpstr>Methodology used</vt:lpstr>
      <vt:lpstr>Methodology used</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Gaurav</cp:lastModifiedBy>
  <cp:revision>495</cp:revision>
  <dcterms:created xsi:type="dcterms:W3CDTF">2019-01-09T10:33:58Z</dcterms:created>
  <dcterms:modified xsi:type="dcterms:W3CDTF">2023-11-08T19:06:29Z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2023-08-26T06:55:35Z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961501e7-8d31-43f1-aabc-4472e45f8ab2</vt:lpwstr>
  </property>
  <property fmtid="{D5CDD505-2E9C-101B-9397-08002B2CF9AE}" pid="7" name="MSIP_Label_defa4170-0d19-0005-0004-bc88714345d2_ActionId">
    <vt:lpwstr>f0776954-3a3e-4675-a2b6-896879910197</vt:lpwstr>
  </property>
  <property fmtid="{D5CDD505-2E9C-101B-9397-08002B2CF9AE}" pid="8" name="MSIP_Label_defa4170-0d19-0005-0004-bc88714345d2_ContentBits">
    <vt:lpwstr>0</vt:lpwstr>
  </property>
</Properties>
</file>