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7" r:id="rId7"/>
    <p:sldId id="268" r:id="rId8"/>
    <p:sldId id="270" r:id="rId9"/>
    <p:sldId id="257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5EE07-C20D-4B83-8C1E-A33F1DD6F1FC}" v="9" dt="2023-02-04T16:41:4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3125584"/>
            <a:ext cx="5734050" cy="955565"/>
          </a:xfrm>
        </p:spPr>
        <p:txBody>
          <a:bodyPr anchor="ctr">
            <a:normAutofit/>
          </a:bodyPr>
          <a:lstStyle/>
          <a:p>
            <a:r>
              <a:rPr lang="en-US" dirty="0"/>
              <a:t>    LIBRARY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3965172"/>
            <a:ext cx="5734050" cy="1502178"/>
          </a:xfrm>
        </p:spPr>
        <p:txBody>
          <a:bodyPr>
            <a:normAutofit/>
          </a:bodyPr>
          <a:lstStyle/>
          <a:p>
            <a:r>
              <a:rPr lang="en-US" sz="1900" b="1" dirty="0"/>
              <a:t>         MANAGEMENT SYSTEM</a:t>
            </a:r>
          </a:p>
          <a:p>
            <a:endParaRPr lang="en-US" dirty="0"/>
          </a:p>
          <a:p>
            <a:r>
              <a:rPr lang="en-US" dirty="0"/>
              <a:t>                                 Presented by</a:t>
            </a:r>
          </a:p>
          <a:p>
            <a:endParaRPr lang="en-US" dirty="0"/>
          </a:p>
          <a:p>
            <a:r>
              <a:rPr lang="en-US" dirty="0"/>
              <a:t>                                 </a:t>
            </a:r>
            <a:r>
              <a:rPr lang="en-US" b="1" dirty="0"/>
              <a:t>GAURAV MEHRA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838950" y="1324698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1" dirty="0"/>
              <a:t>LIBRARY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6C646-409A-C8B1-7343-9582E052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82" y="1438388"/>
            <a:ext cx="3305175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DCC10-F97A-13DF-FB5D-7B802046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64" y="5095373"/>
            <a:ext cx="7324725" cy="1295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B8E5C-39AB-6852-367E-982E75E70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1" dirty="0"/>
              <a:t>LIBRARY MANAGEMENT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solidFill>
                  <a:srgbClr val="00B050"/>
                </a:solidFill>
              </a:rPr>
              <a:t>Aim :</a:t>
            </a:r>
            <a:r>
              <a:rPr lang="en-US" sz="3200" dirty="0">
                <a:solidFill>
                  <a:srgbClr val="00B050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2800" b="1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AED0F-B595-15DB-57A8-856FB7D981B4}"/>
              </a:ext>
            </a:extLst>
          </p:cNvPr>
          <p:cNvSpPr txBox="1"/>
          <p:nvPr/>
        </p:nvSpPr>
        <p:spPr>
          <a:xfrm>
            <a:off x="65315" y="2690336"/>
            <a:ext cx="80056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To develop a project titled “LIBRARY MANAGEMAENT” and is developed to maintain the operation done in a library.</a:t>
            </a:r>
          </a:p>
          <a:p>
            <a:endParaRPr lang="en-IN" sz="24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2060"/>
                </a:solidFill>
              </a:rPr>
              <a:t>Ease the work done in library by computerizing the whole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Placeholder 4" descr="Close-up of books on shelves with more books blurred in foreground and background">
            <a:extLst>
              <a:ext uri="{FF2B5EF4-FFF2-40B4-BE49-F238E27FC236}">
                <a16:creationId xmlns:a16="http://schemas.microsoft.com/office/drawing/2014/main" id="{C5D299A5-3FE2-A879-0FF5-832D37AF1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8244840" y="1439245"/>
            <a:ext cx="3719460" cy="4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271EC-9BCD-38E2-2F61-C7BF6CD2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" y="166255"/>
            <a:ext cx="12092247" cy="6691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1643CE-4B76-6D84-E1CF-3CD28580C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2432" y="3619500"/>
            <a:ext cx="54076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LIBRARY MANAGEMENT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8620" y="1600200"/>
            <a:ext cx="6962333" cy="45720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</a:rPr>
              <a:t>LANGUAGE USED : C++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THE C++ CODE USED FOR LIBRARY MANAGEMENT SYSTEM, INCLUDES FILE SYSTEM ACCESS, SO ALL THE DATA GETS STORED IN EXTERNAL “.txt” FILE THAT WILL BE CREATED DURING RUNTIME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INCREAMENT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This modal based on file handling now. We have develop the MYSQL database in the future and manage all data on MYSQL server.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Placeholder 4" descr="Close-up of books on shelves with more books blurred in foreground and background">
            <a:extLst>
              <a:ext uri="{FF2B5EF4-FFF2-40B4-BE49-F238E27FC236}">
                <a16:creationId xmlns:a16="http://schemas.microsoft.com/office/drawing/2014/main" id="{4C696104-BED4-73A9-7E63-5BDB9D737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7260912" y="1392592"/>
            <a:ext cx="4843347" cy="4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LIBRARY MANAGEMENT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5967704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BENEFITS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Correctness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The result of the function are accurate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Flexibility-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The operation may be flexible.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Less paper work.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Secured and consistent database.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Faster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performence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Placeholder 4" descr="Close-up of books on shelves with more books blurred in foreground and background">
            <a:extLst>
              <a:ext uri="{FF2B5EF4-FFF2-40B4-BE49-F238E27FC236}">
                <a16:creationId xmlns:a16="http://schemas.microsoft.com/office/drawing/2014/main" id="{4C696104-BED4-73A9-7E63-5BDB9D737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7139615" y="1387927"/>
            <a:ext cx="4843347" cy="4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LIBRARY MANAGEMENT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700" y="1600200"/>
            <a:ext cx="80171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MODULES :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BOOKSHOP</a:t>
            </a:r>
            <a:r>
              <a:rPr lang="en-IN" dirty="0">
                <a:solidFill>
                  <a:srgbClr val="002060"/>
                </a:solidFill>
              </a:rPr>
              <a:t> : </a:t>
            </a:r>
            <a:r>
              <a:rPr lang="en-IN" sz="1400" dirty="0">
                <a:solidFill>
                  <a:srgbClr val="002060"/>
                </a:solidFill>
              </a:rPr>
              <a:t>This module used by owner/manager of any book shop. In this we have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</a:rPr>
              <a:t>manage data of books which sale, purchase and search any book.</a:t>
            </a:r>
          </a:p>
          <a:p>
            <a:r>
              <a:rPr lang="en-IN" b="1" dirty="0">
                <a:solidFill>
                  <a:srgbClr val="002060"/>
                </a:solidFill>
              </a:rPr>
              <a:t>Collage library :</a:t>
            </a:r>
            <a:r>
              <a:rPr lang="en-IN" sz="1400" b="1" dirty="0">
                <a:solidFill>
                  <a:srgbClr val="002060"/>
                </a:solidFill>
              </a:rPr>
              <a:t> </a:t>
            </a:r>
            <a:r>
              <a:rPr lang="en-IN" sz="1400" dirty="0">
                <a:solidFill>
                  <a:srgbClr val="002060"/>
                </a:solidFill>
              </a:rPr>
              <a:t>This module used by school/collage library. Its module collect data 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</a:rPr>
              <a:t>   </a:t>
            </a:r>
            <a:r>
              <a:rPr lang="en-IN" sz="1400" dirty="0">
                <a:solidFill>
                  <a:srgbClr val="002060"/>
                </a:solidFill>
              </a:rPr>
              <a:t>of student, books, issue book, submit books</a:t>
            </a:r>
            <a:r>
              <a:rPr lang="en-IN" sz="1400" b="1" dirty="0">
                <a:solidFill>
                  <a:srgbClr val="002060"/>
                </a:solidFill>
              </a:rPr>
              <a:t>, </a:t>
            </a:r>
            <a:r>
              <a:rPr lang="en-IN" sz="1400" dirty="0">
                <a:solidFill>
                  <a:srgbClr val="002060"/>
                </a:solidFill>
              </a:rPr>
              <a:t>new student entry data.</a:t>
            </a:r>
          </a:p>
          <a:p>
            <a:r>
              <a:rPr lang="en-IN" b="1" dirty="0">
                <a:solidFill>
                  <a:srgbClr val="002060"/>
                </a:solidFill>
              </a:rPr>
              <a:t>Library :</a:t>
            </a:r>
            <a:r>
              <a:rPr lang="en-IN" sz="1400" b="1" dirty="0">
                <a:solidFill>
                  <a:srgbClr val="002060"/>
                </a:solidFill>
              </a:rPr>
              <a:t> </a:t>
            </a:r>
            <a:r>
              <a:rPr lang="en-IN" sz="1400" dirty="0">
                <a:solidFill>
                  <a:srgbClr val="002060"/>
                </a:solidFill>
              </a:rPr>
              <a:t>This module used by library owner in which data collection of costumer name. 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</a:rPr>
              <a:t>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            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" name="Picture Placeholder 4" descr="Close-up of books on shelves with more books blurred in foreground and background">
            <a:extLst>
              <a:ext uri="{FF2B5EF4-FFF2-40B4-BE49-F238E27FC236}">
                <a16:creationId xmlns:a16="http://schemas.microsoft.com/office/drawing/2014/main" id="{4C696104-BED4-73A9-7E63-5BDB9D737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8244840" y="1439245"/>
            <a:ext cx="3719460" cy="4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12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LIBRARY MANAGEMENT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5949043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CONCLUSION :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The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Library Management System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allows the user to store the book details and the person’s details. • This software allows storing the details of all the data related to library.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• The implementation of the system will reduce data entry time and provide readily calculated reports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" name="Picture Placeholder 4" descr="Close-up of books on shelves with more books blurred in foreground and background">
            <a:extLst>
              <a:ext uri="{FF2B5EF4-FFF2-40B4-BE49-F238E27FC236}">
                <a16:creationId xmlns:a16="http://schemas.microsoft.com/office/drawing/2014/main" id="{4C696104-BED4-73A9-7E63-5BDB9D737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7139615" y="1387927"/>
            <a:ext cx="4843347" cy="4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 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336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Euphemia</vt:lpstr>
      <vt:lpstr>Plantagenet Cherokee</vt:lpstr>
      <vt:lpstr>Roboto</vt:lpstr>
      <vt:lpstr>Wingdings</vt:lpstr>
      <vt:lpstr>Academic Literature 16x9</vt:lpstr>
      <vt:lpstr>    LIBRARY</vt:lpstr>
      <vt:lpstr> LIBRARY MANAGEMENT SYSTEM</vt:lpstr>
      <vt:lpstr> LIBRARY MANAGEMENT SYSTEM</vt:lpstr>
      <vt:lpstr>PowerPoint Presentation</vt:lpstr>
      <vt:lpstr>LIBRARY MANAGEMENT SYSTEM</vt:lpstr>
      <vt:lpstr>LIBRARY MANAGEMENT SYSTEM</vt:lpstr>
      <vt:lpstr>LIBRARY MANAGEMENT SYSTEM</vt:lpstr>
      <vt:lpstr>LIBRARY MANAGEMENT SYSTEM</vt:lpstr>
      <vt:lpstr>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</dc:title>
  <dc:creator>Gaurav Mehra</dc:creator>
  <cp:lastModifiedBy>Gaurav Mehra</cp:lastModifiedBy>
  <cp:revision>4</cp:revision>
  <dcterms:created xsi:type="dcterms:W3CDTF">2023-02-04T13:40:59Z</dcterms:created>
  <dcterms:modified xsi:type="dcterms:W3CDTF">2023-02-11T11:33:14Z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