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1: Personal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Video:- https://youtu.be/5LfULYy4G3Q?si=5h393B2B9tO6Jxf5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0449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1. Briefly introduce yourself: name, educational background, and current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My name is Gaurav </a:t>
            </a:r>
            <a:r>
              <a:rPr lang="en-US" dirty="0" err="1"/>
              <a:t>Nakum</a:t>
            </a:r>
            <a:r>
              <a:rPr lang="en-US" dirty="0"/>
              <a:t> . My native place is </a:t>
            </a:r>
            <a:r>
              <a:rPr lang="en-US" dirty="0" err="1"/>
              <a:t>Bhanvad</a:t>
            </a:r>
            <a:r>
              <a:rPr lang="en-US" dirty="0"/>
              <a:t> from </a:t>
            </a:r>
            <a:r>
              <a:rPr lang="en-US" dirty="0" err="1"/>
              <a:t>Devbhumi</a:t>
            </a:r>
            <a:r>
              <a:rPr lang="en-US" dirty="0"/>
              <a:t> </a:t>
            </a:r>
            <a:r>
              <a:rPr lang="en-US" dirty="0" err="1"/>
              <a:t>Dwarka</a:t>
            </a:r>
            <a:r>
              <a:rPr lang="en-US" dirty="0"/>
              <a:t> District . I belong to nuclear family . I have completed my graduation in 2023 from </a:t>
            </a:r>
            <a:r>
              <a:rPr lang="en-US" dirty="0" err="1"/>
              <a:t>Lukhdhirji</a:t>
            </a:r>
            <a:r>
              <a:rPr lang="en-US" dirty="0"/>
              <a:t> engineering college </a:t>
            </a:r>
            <a:r>
              <a:rPr lang="en-US" dirty="0" err="1"/>
              <a:t>Morbi</a:t>
            </a:r>
            <a:r>
              <a:rPr lang="en-US" dirty="0"/>
              <a:t> . Currently ,I am student at </a:t>
            </a:r>
            <a:r>
              <a:rPr lang="en-US"/>
              <a:t>Tops </a:t>
            </a:r>
            <a:r>
              <a:rPr lang="en-US" smtClean="0"/>
              <a:t>technology </a:t>
            </a:r>
            <a:r>
              <a:rPr lang="en-US" dirty="0"/>
              <a:t>Rajkot as a Fronted developer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35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2. Mention key personality traits, such as your creativity, analytical skills, or passion for problem-solving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My analytical mindset comes in handy when optimizing code for performance and scalability. I'm passionate about problem-solving, which helps me debug code and improve user experiences. Always on the lookout for innovative solutions, I'm dedicated to continuously enhancing my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68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3. Explain your interest in technology and why you chose this career path.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‘ IT ’ </a:t>
            </a:r>
            <a:r>
              <a:rPr lang="en-US" dirty="0" smtClean="0"/>
              <a:t>field, I </a:t>
            </a:r>
            <a:r>
              <a:rPr lang="en-US" dirty="0"/>
              <a:t>chose my career as a Frontend developer. 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I'm chose frontend development we can say it's the bridge between creativity and it technologies. I love to create beautiful and user-friendly interfaces. Frontend development allows me to blend design principles with coding expertise, to create dynamic websites .I chose this career path because it aligns perfectly with my passion </a:t>
            </a:r>
            <a:r>
              <a:rPr lang="en-US" dirty="0" smtClean="0"/>
              <a:t>for. </a:t>
            </a:r>
            <a:r>
              <a:rPr lang="en-US" dirty="0"/>
              <a:t>both creativity and problem-solving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020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227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Module 1: Personal Information</vt:lpstr>
      <vt:lpstr>1. Briefly introduce yourself: name, educational background, and current status</vt:lpstr>
      <vt:lpstr>2. Mention key personality traits, such as your creativity, analytical skills, or passion for problem-solving</vt:lpstr>
      <vt:lpstr>3. Explain your interest in technology and why you chose this career path.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Personal Information</dc:title>
  <dc:creator>Microsoft account</dc:creator>
  <cp:lastModifiedBy>Microsoft account</cp:lastModifiedBy>
  <cp:revision>4</cp:revision>
  <dcterms:created xsi:type="dcterms:W3CDTF">2024-06-06T14:54:34Z</dcterms:created>
  <dcterms:modified xsi:type="dcterms:W3CDTF">2024-06-11T09:33:51Z</dcterms:modified>
</cp:coreProperties>
</file>