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 </a:t>
            </a:r>
            <a:r>
              <a:rPr lang="en-IN" b="1" dirty="0" smtClean="0"/>
              <a:t>Module </a:t>
            </a:r>
            <a:r>
              <a:rPr lang="en-IN" sz="4800" b="1" dirty="0" smtClean="0"/>
              <a:t>2:Technology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r>
              <a:rPr lang="en-US" dirty="0" smtClean="0"/>
              <a:t>:-https</a:t>
            </a:r>
            <a:r>
              <a:rPr lang="en-US" dirty="0"/>
              <a:t>://youtube.com/shorts/-A7Xs2OF0Ss?si=G4lAtMegkbnD8VOB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1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Discuss plans for upgrading your technology skills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 currently want a job  </a:t>
            </a:r>
            <a:r>
              <a:rPr lang="en-US" dirty="0"/>
              <a:t>as a React.js developer </a:t>
            </a:r>
            <a:r>
              <a:rPr lang="en-US" dirty="0" smtClean="0"/>
              <a:t>and I am aiming </a:t>
            </a:r>
            <a:r>
              <a:rPr lang="en-US" dirty="0"/>
              <a:t>to level up my skills by </a:t>
            </a:r>
            <a:r>
              <a:rPr lang="en-US" dirty="0" smtClean="0"/>
              <a:t> </a:t>
            </a:r>
            <a:r>
              <a:rPr lang="en-US" dirty="0"/>
              <a:t>into the MERN </a:t>
            </a:r>
            <a:r>
              <a:rPr lang="en-US" dirty="0" smtClean="0"/>
              <a:t>stack -</a:t>
            </a:r>
            <a:r>
              <a:rPr lang="en-US" dirty="0" err="1" smtClean="0"/>
              <a:t>MongoDB</a:t>
            </a:r>
            <a:r>
              <a:rPr lang="en-US" dirty="0"/>
              <a:t>, Express.js, React.js, Node.js. Transitioning to full-stack </a:t>
            </a:r>
            <a:r>
              <a:rPr lang="en-US" dirty="0" smtClean="0"/>
              <a:t>development 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56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Mention</a:t>
            </a:r>
            <a:r>
              <a:rPr lang="en-US" dirty="0" smtClean="0"/>
              <a:t> </a:t>
            </a:r>
            <a:r>
              <a:rPr lang="en-US" dirty="0"/>
              <a:t>any relevant courses, certifications, or resources you are pursuing.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I've recently completed a Frontend Development course. Alongside, I've earned certificates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HackerRank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CSS and JavaScript, validating my proficiency in these crucial languages. As for my learning journey, I'm currently focusing on self-study and practical application rather than purchasing additional courses.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Share your approach to continuous learning and professional development.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Regularly </a:t>
            </a:r>
            <a:r>
              <a:rPr lang="en-US" dirty="0"/>
              <a:t>experiment with new frameworks, libraries, and tools to understand their use cases and benefits.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want Attend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conferences and seminars,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guides from my seniors developer .</a:t>
            </a:r>
          </a:p>
          <a:p>
            <a:r>
              <a:rPr lang="en-US" dirty="0" smtClean="0"/>
              <a:t>After learning new skill , I want apply it </a:t>
            </a:r>
            <a:r>
              <a:rPr lang="en-US" dirty="0"/>
              <a:t>working on personal or open-source projects.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3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173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Times New Roman</vt:lpstr>
      <vt:lpstr>Organic</vt:lpstr>
      <vt:lpstr> Module 2:Technology</vt:lpstr>
      <vt:lpstr>Discuss plans for upgrading your technology skills</vt:lpstr>
      <vt:lpstr>Mention any relevant courses, certifications, or resources you are pursuing.</vt:lpstr>
      <vt:lpstr>Share your approach to continuous learning and professional development.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2:Technology</dc:title>
  <dc:creator>Microsoft account</dc:creator>
  <cp:lastModifiedBy>Microsoft account</cp:lastModifiedBy>
  <cp:revision>12</cp:revision>
  <dcterms:created xsi:type="dcterms:W3CDTF">2024-06-06T15:13:46Z</dcterms:created>
  <dcterms:modified xsi:type="dcterms:W3CDTF">2024-06-18T08:47:29Z</dcterms:modified>
</cp:coreProperties>
</file>