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(Module </a:t>
            </a:r>
            <a:r>
              <a:rPr lang="en-IN" dirty="0"/>
              <a:t>3)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 smtClean="0"/>
              <a:t>Video</a:t>
            </a:r>
            <a:r>
              <a:rPr lang="en-US" sz="2400" b="1" dirty="0"/>
              <a:t>:-</a:t>
            </a:r>
            <a:r>
              <a:rPr lang="en-US" dirty="0"/>
              <a:t>https://youtu.be/ixKa7BfKp1k?si=XCA9fab03Z-GLYfz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99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3200" dirty="0"/>
              <a:t>Describe a key project you have worked on or are currently working on.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After My Frontend developer course I created project “  </a:t>
            </a:r>
            <a:r>
              <a:rPr lang="en-US" b="1" dirty="0" err="1" smtClean="0"/>
              <a:t>Vihica</a:t>
            </a:r>
            <a:r>
              <a:rPr lang="en-US" dirty="0" smtClean="0"/>
              <a:t> ”.</a:t>
            </a:r>
            <a:r>
              <a:rPr lang="en-US" dirty="0"/>
              <a:t> </a:t>
            </a:r>
            <a:r>
              <a:rPr lang="en-US" dirty="0" smtClean="0"/>
              <a:t>In project, </a:t>
            </a:r>
            <a:r>
              <a:rPr lang="en-US" dirty="0"/>
              <a:t>u</a:t>
            </a:r>
            <a:r>
              <a:rPr lang="en-US" dirty="0" smtClean="0"/>
              <a:t>ser can buy or sell old and new Cars. Here user can buy or sell Car by section(Electric, Petrol, Diesel).In this Project I have also provide Emi calculator . </a:t>
            </a:r>
            <a:r>
              <a:rPr lang="en-US" dirty="0"/>
              <a:t>In this Project</a:t>
            </a:r>
            <a:r>
              <a:rPr lang="en-US" dirty="0" smtClean="0"/>
              <a:t> have Home, Buy, Emi, About , Contact pages.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3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2. Explain </a:t>
            </a:r>
            <a:r>
              <a:rPr lang="en-US" sz="3200" dirty="0"/>
              <a:t>the technologies used, the scope of the project, and its objectives.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created project for Frontend development using React JS.</a:t>
            </a:r>
          </a:p>
          <a:p>
            <a:r>
              <a:rPr lang="en-US" dirty="0" smtClean="0"/>
              <a:t>For slider I have  used Slick-slider, For Emi calculation </a:t>
            </a:r>
            <a:r>
              <a:rPr lang="en-US" dirty="0" err="1" smtClean="0"/>
              <a:t>i</a:t>
            </a:r>
            <a:r>
              <a:rPr lang="en-US" dirty="0" smtClean="0"/>
              <a:t> have used </a:t>
            </a:r>
            <a:r>
              <a:rPr lang="en-US" dirty="0" err="1" smtClean="0"/>
              <a:t>jquery</a:t>
            </a:r>
            <a:r>
              <a:rPr lang="en-US" dirty="0" smtClean="0"/>
              <a:t> Emi calculator Plugin  And for crude operations (Mange All component‘s of user panel by admin Panel) using </a:t>
            </a:r>
            <a:r>
              <a:rPr lang="en-US" dirty="0" err="1" smtClean="0"/>
              <a:t>Axios</a:t>
            </a:r>
            <a:r>
              <a:rPr lang="en-US" dirty="0" smtClean="0"/>
              <a:t> Library and </a:t>
            </a:r>
            <a:r>
              <a:rPr lang="en-US" dirty="0" err="1" smtClean="0"/>
              <a:t>Json</a:t>
            </a:r>
            <a:r>
              <a:rPr lang="en-US" dirty="0" smtClean="0"/>
              <a:t>-server .</a:t>
            </a:r>
          </a:p>
          <a:p>
            <a:r>
              <a:rPr lang="en-US" dirty="0" smtClean="0"/>
              <a:t>The scope of my project is in future I will create  backend of this project make it will run dynamically on webserver and I will put it for sell.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5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3.  Highlight </a:t>
            </a:r>
            <a:r>
              <a:rPr lang="en-US" sz="3200" dirty="0"/>
              <a:t>the challenges faced and how you addressed them, showcasing your problem solving skills.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development of project I have faced many problem related </a:t>
            </a:r>
            <a:r>
              <a:rPr lang="en-US" smtClean="0"/>
              <a:t>to render </a:t>
            </a:r>
            <a:r>
              <a:rPr lang="en-US" dirty="0" smtClean="0"/>
              <a:t>a page’s or components in Web pages .</a:t>
            </a:r>
          </a:p>
          <a:p>
            <a:r>
              <a:rPr lang="en-US" dirty="0" smtClean="0"/>
              <a:t>For all this problem I have make my code and components Re-usable and add proper comment to understand code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37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241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(Module 3) Projects</vt:lpstr>
      <vt:lpstr>Describe a key project you have worked on or are currently working on.</vt:lpstr>
      <vt:lpstr>2. Explain the technologies used, the scope of the project, and its objectives. </vt:lpstr>
      <vt:lpstr>3.  Highlight the challenges faced and how you addressed them, showcasing your problem solving skills.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(Module 3) Projects</dc:title>
  <dc:creator>Microsoft account</dc:creator>
  <cp:lastModifiedBy>Microsoft account</cp:lastModifiedBy>
  <cp:revision>8</cp:revision>
  <dcterms:created xsi:type="dcterms:W3CDTF">2024-06-20T07:52:21Z</dcterms:created>
  <dcterms:modified xsi:type="dcterms:W3CDTF">2024-06-25T08:52:42Z</dcterms:modified>
</cp:coreProperties>
</file>