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</p:sldIdLst>
  <p:sldSz cx="14630400" cy="8229600"/>
  <p:notesSz cx="8229600" cy="14630400"/>
  <p:embeddedFontLst>
    <p:embeddedFont>
      <p:font typeface="Alice" panose="020B0604020202020204" charset="0"/>
      <p:regular r:id="rId10"/>
    </p:embeddedFont>
    <p:embeddedFont>
      <p:font typeface="Lora" pitchFamily="2" charset="0"/>
      <p:regular r:id="rId11"/>
      <p:bold r:id="rId12"/>
    </p:embeddedFont>
    <p:embeddedFont>
      <p:font typeface="Lora Bold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6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73799"/>
            <a:ext cx="62753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Image Forgery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227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Identifying manipulated images.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407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Unveiling hidden alterations.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075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93790" y="5105400"/>
            <a:ext cx="20774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Invincibles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309580"/>
            <a:ext cx="29102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Identify Forged Images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799999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Distinguish manipulated images.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309580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Develop Detection Techniques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4154329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Explore and refine methods.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1417439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Evaluate Performance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498187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Assess accuracy and efficiency.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0EDE6"/>
          </a:solidFill>
          <a:ln/>
        </p:spPr>
      </p:sp>
      <p:sp>
        <p:nvSpPr>
          <p:cNvPr id="14" name="Text 11"/>
          <p:cNvSpPr/>
          <p:nvPr/>
        </p:nvSpPr>
        <p:spPr>
          <a:xfrm>
            <a:off x="5309116" y="5007769"/>
            <a:ext cx="2845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Contribute to Security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5309116" y="5498187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 digital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70475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CASIA V.2 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Categories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156692" y="415885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Authentic Images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56692" y="460105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Spliced Images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504324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Copy-Move Forgeries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485448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Retouched Images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Size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 12,500 Images Which Includes over 7490 Original Images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5122 Tampered Images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531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Multiple Resolutions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0932" y="160387"/>
            <a:ext cx="65242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rgbClr val="233E32"/>
              </a:solidFill>
              <a:latin typeface="Alice" pitchFamily="34" charset="0"/>
              <a:ea typeface="Alice" pitchFamily="34" charset="-122"/>
              <a:cs typeface="Alice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rgbClr val="233E32"/>
              </a:solidFill>
              <a:latin typeface="Alice" pitchFamily="34" charset="0"/>
              <a:ea typeface="Alice" pitchFamily="34" charset="-122"/>
              <a:cs typeface="Alice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Error Level Analysis (ELA) </a:t>
            </a: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is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used </a:t>
            </a: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to check the Level of Compression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in Images</a:t>
            </a: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.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More the Compression of Images, Less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will be the  ELA And Less the Compression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Of Images, More will be the ELA</a:t>
            </a:r>
          </a:p>
        </p:txBody>
      </p:sp>
      <p:sp>
        <p:nvSpPr>
          <p:cNvPr id="9" name="Text 6"/>
          <p:cNvSpPr/>
          <p:nvPr/>
        </p:nvSpPr>
        <p:spPr>
          <a:xfrm>
            <a:off x="23814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6975AB-3ADA-CC9E-9E9F-3E33D088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337" y="0"/>
            <a:ext cx="6060831" cy="822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A51E6C-C714-D2B0-431A-04937512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414" y="5259727"/>
            <a:ext cx="1148863" cy="323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11362492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Convolutional Neural Network (CNN) Model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9066" y="2131338"/>
            <a:ext cx="108942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0728" y="1806773"/>
            <a:ext cx="1523762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Input Layer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4870728" y="2246828"/>
            <a:ext cx="152376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Raw image data.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1089" y="3209330"/>
            <a:ext cx="124897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4500" y="3030141"/>
            <a:ext cx="240184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Convolutional Layers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524500" y="3470196"/>
            <a:ext cx="2401848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extraction.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1565" y="4432697"/>
            <a:ext cx="123944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8153" y="4253508"/>
            <a:ext cx="1665565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Pooling Layers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6178153" y="4693563"/>
            <a:ext cx="166556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Downsampling.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0494" y="5656064"/>
            <a:ext cx="126206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1806" y="5476875"/>
            <a:ext cx="2652117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Fully Connected Layers</a:t>
            </a:r>
            <a:endParaRPr lang="en-US" sz="2000" dirty="0"/>
          </a:p>
        </p:txBody>
      </p:sp>
      <p:sp>
        <p:nvSpPr>
          <p:cNvPr id="21" name="Text 15"/>
          <p:cNvSpPr/>
          <p:nvPr/>
        </p:nvSpPr>
        <p:spPr>
          <a:xfrm>
            <a:off x="6831806" y="5916930"/>
            <a:ext cx="2652117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Classification.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267096"/>
            </a:avLst>
          </a:prstGeom>
          <a:solidFill>
            <a:srgbClr val="D6D3CC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51923" y="6879431"/>
            <a:ext cx="123349" cy="407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5578" y="6700242"/>
            <a:ext cx="1819870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Output Layer</a:t>
            </a:r>
            <a:endParaRPr lang="en-US" sz="2000" dirty="0"/>
          </a:p>
        </p:txBody>
      </p:sp>
      <p:sp>
        <p:nvSpPr>
          <p:cNvPr id="26" name="Text 19"/>
          <p:cNvSpPr/>
          <p:nvPr/>
        </p:nvSpPr>
        <p:spPr>
          <a:xfrm>
            <a:off x="7485578" y="7140297"/>
            <a:ext cx="181987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Forgery prediction.</a:t>
            </a:r>
            <a:endParaRPr lang="en-US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0A75C8-536B-C7FA-CB2A-5040D66C1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458397"/>
            <a:ext cx="14923477" cy="6762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58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and Performance Evaluation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8687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94.95%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986671" y="3618667"/>
            <a:ext cx="3222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 on Unseen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1090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Correctly identifying forged images.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5868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94.80%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4868704" y="3618667"/>
            <a:ext cx="3354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 on Training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41090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Correctly identifying forged images.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5628680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97%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180148" y="6660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Recall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93790" y="7150894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Minimizing false negatives.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742021" y="5628680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95%</a:t>
            </a:r>
            <a:endParaRPr lang="en-US" sz="5850" dirty="0"/>
          </a:p>
        </p:txBody>
      </p:sp>
      <p:sp>
        <p:nvSpPr>
          <p:cNvPr id="14" name="Text 11"/>
          <p:cNvSpPr/>
          <p:nvPr/>
        </p:nvSpPr>
        <p:spPr>
          <a:xfrm>
            <a:off x="5128498" y="6660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742021" y="7150894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Balancing precision and recall.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5B45EB-ACC8-4FF9-D0E1-23AFFA12F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834890"/>
            <a:ext cx="9144001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84922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 and Future Directions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338745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Effective Detection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50927" y="2629257"/>
            <a:ext cx="4278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Accurate identification of forged images.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3759041"/>
            <a:ext cx="13918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Promising Techniques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281249" y="4049554"/>
            <a:ext cx="39758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Level Analysis and CNN models.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5179338"/>
            <a:ext cx="1381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Research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11572" y="5469850"/>
            <a:ext cx="39382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Explore deep learning advancements.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</p:sp>
      <p:sp>
        <p:nvSpPr>
          <p:cNvPr id="18" name="Shape 16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19" name="Text 17"/>
          <p:cNvSpPr/>
          <p:nvPr/>
        </p:nvSpPr>
        <p:spPr>
          <a:xfrm>
            <a:off x="1020604" y="6599634"/>
            <a:ext cx="1406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542014" y="6399728"/>
            <a:ext cx="30250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Real-world Applications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42014" y="6890147"/>
            <a:ext cx="41075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Security, authentication, and forensics.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241</Words>
  <Application>Microsoft Office PowerPoint</Application>
  <PresentationFormat>Custom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Alice</vt:lpstr>
      <vt:lpstr>Arial</vt:lpstr>
      <vt:lpstr>Lora</vt:lpstr>
      <vt:lpstr>Lora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gargmegha06@gmail.com</cp:lastModifiedBy>
  <cp:revision>5</cp:revision>
  <dcterms:created xsi:type="dcterms:W3CDTF">2024-09-28T15:55:31Z</dcterms:created>
  <dcterms:modified xsi:type="dcterms:W3CDTF">2024-09-28T19:30:40Z</dcterms:modified>
</cp:coreProperties>
</file>