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8A588E6-6DAE-485D-883F-17067B9369BB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D76D5-52F1-4BDA-8CFD-4D494D34F214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3565C-F1FE-4E14-88D5-5E9F91C32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86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3565C-F1FE-4E14-88D5-5E9F91C3236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88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CDE0-3D66-49B5-B053-4F67C54069F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8348-AE9D-4E89-9949-BE50B182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4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CDE0-3D66-49B5-B053-4F67C54069F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8348-AE9D-4E89-9949-BE50B182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3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CDE0-3D66-49B5-B053-4F67C54069F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8348-AE9D-4E89-9949-BE50B182636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0112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CDE0-3D66-49B5-B053-4F67C54069F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8348-AE9D-4E89-9949-BE50B182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5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CDE0-3D66-49B5-B053-4F67C54069F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8348-AE9D-4E89-9949-BE50B182636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2588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CDE0-3D66-49B5-B053-4F67C54069F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8348-AE9D-4E89-9949-BE50B182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20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CDE0-3D66-49B5-B053-4F67C54069F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8348-AE9D-4E89-9949-BE50B182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85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CDE0-3D66-49B5-B053-4F67C54069F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8348-AE9D-4E89-9949-BE50B182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9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CDE0-3D66-49B5-B053-4F67C54069F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8348-AE9D-4E89-9949-BE50B182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7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CDE0-3D66-49B5-B053-4F67C54069F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8348-AE9D-4E89-9949-BE50B182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CDE0-3D66-49B5-B053-4F67C54069F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8348-AE9D-4E89-9949-BE50B182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00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CDE0-3D66-49B5-B053-4F67C54069F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8348-AE9D-4E89-9949-BE50B182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14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CDE0-3D66-49B5-B053-4F67C54069F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8348-AE9D-4E89-9949-BE50B182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0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CDE0-3D66-49B5-B053-4F67C54069F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8348-AE9D-4E89-9949-BE50B182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6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CDE0-3D66-49B5-B053-4F67C54069F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8348-AE9D-4E89-9949-BE50B182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634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CDE0-3D66-49B5-B053-4F67C54069F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8348-AE9D-4E89-9949-BE50B182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5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3CDE0-3D66-49B5-B053-4F67C54069F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368348-AE9D-4E89-9949-BE50B1826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3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174675-5880-4B6C-B3B6-1DC7EEE2485B}"/>
              </a:ext>
            </a:extLst>
          </p:cNvPr>
          <p:cNvSpPr/>
          <p:nvPr/>
        </p:nvSpPr>
        <p:spPr>
          <a:xfrm>
            <a:off x="2540959" y="344210"/>
            <a:ext cx="6401111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queries call</a:t>
            </a:r>
            <a:b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9108796012/6366765697/9663012578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B5FDC0-0860-4A42-BDF5-66D3A0567F98}"/>
              </a:ext>
            </a:extLst>
          </p:cNvPr>
          <p:cNvSpPr/>
          <p:nvPr/>
        </p:nvSpPr>
        <p:spPr>
          <a:xfrm>
            <a:off x="625318" y="1956073"/>
            <a:ext cx="10941364" cy="45858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					</a:t>
            </a:r>
            <a:r>
              <a:rPr lang="en-US" sz="16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Steps to take Aptitude Test</a:t>
            </a:r>
          </a:p>
          <a:p>
            <a:r>
              <a:rPr lang="en-US" sz="16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 to Browser &amp; type </a:t>
            </a:r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https://campus.qspiders.com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Click on Register on top right hand side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will see user account fill the details accordingly like Name, Email ID ,Set your own password, Confirm the password again &amp;  choose your college accordingly &amp; then  Once you click on create account you will get generic form wherein you will have to fill all the details accordingly &amp; before you submit form it will ask for Exam Code - </a:t>
            </a:r>
            <a:r>
              <a:rPr lang="en-IN" dirty="0">
                <a:highlight>
                  <a:srgbClr val="FFFF00"/>
                </a:highlight>
              </a:rPr>
              <a:t>GIETBBSR-2023-09-05-1737</a:t>
            </a:r>
            <a:r>
              <a:rPr lang="en-IN" dirty="0"/>
              <a:t> </a:t>
            </a:r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Then click on </a:t>
            </a:r>
            <a:r>
              <a:rPr lang="en-US" sz="1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  &amp; click on take test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will have 40 Questions to answer in 60min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would shortlist the students based on Aptitude Scores[60% &amp; Above] &amp; Current Active backlog[Max1 allowed]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 the results by tomorrow morning [First copy of results  will be sent to you &amp; your  placement officer through mail  &amp; followed by shortlisted students will get Message from </a:t>
            </a:r>
            <a:r>
              <a:rPr lang="en-US" sz="1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QSpiders</a:t>
            </a:r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Shortlisted students will have their Group Discussion in another 2-3 working days[1 day prior we will update students &amp; Placement Officer]</a:t>
            </a:r>
          </a:p>
          <a:p>
            <a:endParaRPr lang="en-US" sz="1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3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Note-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Assesment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 is available only for today from 6pm-8pm Only</a:t>
            </a:r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			</a:t>
            </a:r>
            <a:endParaRPr lang="en-US" sz="1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551600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20925</TotalTime>
  <Words>221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Trebuchet MS</vt:lpstr>
      <vt:lpstr>Wingdings 3</vt:lpstr>
      <vt:lpstr>Facet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Devika</dc:creator>
  <cp:lastModifiedBy>Devika-QSP</cp:lastModifiedBy>
  <cp:revision>753</cp:revision>
  <dcterms:created xsi:type="dcterms:W3CDTF">2020-07-11T04:25:01Z</dcterms:created>
  <dcterms:modified xsi:type="dcterms:W3CDTF">2023-09-05T11:28:10Z</dcterms:modified>
</cp:coreProperties>
</file>