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8"/>
  </p:notesMasterIdLst>
  <p:sldIdLst>
    <p:sldId id="284" r:id="rId2"/>
    <p:sldId id="322" r:id="rId3"/>
    <p:sldId id="327" r:id="rId4"/>
    <p:sldId id="343" r:id="rId5"/>
    <p:sldId id="334" r:id="rId6"/>
    <p:sldId id="341" r:id="rId7"/>
    <p:sldId id="329" r:id="rId8"/>
    <p:sldId id="337" r:id="rId9"/>
    <p:sldId id="344" r:id="rId10"/>
    <p:sldId id="345" r:id="rId11"/>
    <p:sldId id="346" r:id="rId12"/>
    <p:sldId id="347" r:id="rId13"/>
    <p:sldId id="339" r:id="rId14"/>
    <p:sldId id="333" r:id="rId15"/>
    <p:sldId id="338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704" autoAdjust="0"/>
  </p:normalViewPr>
  <p:slideViewPr>
    <p:cSldViewPr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ADBA-9FB9-442F-8631-51B174CBA7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88AEC-A6C1-41C1-94EA-45BCFC45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88AEC-A6C1-41C1-94EA-45BCFC455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88AEC-A6C1-41C1-94EA-45BCFC4553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5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EAC6E1-3ACC-46AD-8F11-1BF2E55EF6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16CE8-36DF-4231-9485-1FA9C3953E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1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images">
            <a:extLst>
              <a:ext uri="{FF2B5EF4-FFF2-40B4-BE49-F238E27FC236}">
                <a16:creationId xmlns:a16="http://schemas.microsoft.com/office/drawing/2014/main" id="{F9996630-13E4-47C8-BC52-23248BE9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39" y="1771340"/>
            <a:ext cx="969327" cy="120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E0C72-2F4E-45AE-BD03-7703500A8B08}"/>
              </a:ext>
            </a:extLst>
          </p:cNvPr>
          <p:cNvSpPr txBox="1"/>
          <p:nvPr/>
        </p:nvSpPr>
        <p:spPr>
          <a:xfrm>
            <a:off x="2268125" y="1071547"/>
            <a:ext cx="452753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5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25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 UNIVERSITY</a:t>
            </a:r>
            <a:endParaRPr lang="en-IN" sz="1425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“JNANA SANGAMA”, BELAGAVI-590018.</a:t>
            </a:r>
            <a:endParaRPr lang="en-IN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FB7AB6-6AB5-4079-B4AE-2F802885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122" y="1551871"/>
            <a:ext cx="5513089" cy="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2AD5B-62C0-43DF-8320-20AFFF2494E5}"/>
              </a:ext>
            </a:extLst>
          </p:cNvPr>
          <p:cNvSpPr txBox="1"/>
          <p:nvPr/>
        </p:nvSpPr>
        <p:spPr>
          <a:xfrm>
            <a:off x="3040014" y="5549395"/>
            <a:ext cx="2983755" cy="66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SJB INSTITUTE OF TECHNOLOGY</a:t>
            </a:r>
            <a:endParaRPr lang="en-IN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Kengeri, Bengaluru- 560060</a:t>
            </a:r>
            <a:endParaRPr lang="en-IN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2018 - 2019</a:t>
            </a:r>
            <a:r>
              <a:rPr lang="en-US" sz="135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35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C0317-64AB-4689-9DE7-370E60A76B4D}"/>
              </a:ext>
            </a:extLst>
          </p:cNvPr>
          <p:cNvSpPr txBox="1"/>
          <p:nvPr/>
        </p:nvSpPr>
        <p:spPr>
          <a:xfrm>
            <a:off x="3636313" y="2911030"/>
            <a:ext cx="1711652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1" dirty="0">
                <a:solidFill>
                  <a:schemeClr val="bg2">
                    <a:lumMod val="25000"/>
                  </a:schemeClr>
                </a:solidFill>
              </a:rPr>
              <a:t>Technical  Seminar </a:t>
            </a:r>
          </a:p>
          <a:p>
            <a:pPr algn="ctr"/>
            <a:r>
              <a:rPr lang="en-IN" sz="1351" dirty="0">
                <a:solidFill>
                  <a:schemeClr val="bg2">
                    <a:lumMod val="25000"/>
                  </a:schemeClr>
                </a:solidFill>
              </a:rPr>
              <a:t>on </a:t>
            </a:r>
          </a:p>
        </p:txBody>
      </p:sp>
      <p:sp>
        <p:nvSpPr>
          <p:cNvPr id="10" name="Oval 9" descr="scan1"/>
          <p:cNvSpPr>
            <a:spLocks noChangeArrowheads="1"/>
          </p:cNvSpPr>
          <p:nvPr/>
        </p:nvSpPr>
        <p:spPr bwMode="auto">
          <a:xfrm>
            <a:off x="909164" y="165242"/>
            <a:ext cx="1255179" cy="1151843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1" rIns="68580" bIns="34291" anchor="t" anchorCtr="0" upright="1">
            <a:noAutofit/>
          </a:bodyPr>
          <a:lstStyle/>
          <a:p>
            <a:endParaRPr lang="en-IN" sz="1351"/>
          </a:p>
        </p:txBody>
      </p:sp>
      <p:pic>
        <p:nvPicPr>
          <p:cNvPr id="11" name="Picture 10" descr="C:\Users\Hegde\Desktop\Untitled-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41" y="174490"/>
            <a:ext cx="1195313" cy="98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jbit-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9427" r="17429"/>
          <a:stretch>
            <a:fillRect/>
          </a:stretch>
        </p:blipFill>
        <p:spPr bwMode="auto">
          <a:xfrm>
            <a:off x="6923878" y="1944807"/>
            <a:ext cx="1159991" cy="96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Hegde\Desktop\prakashnathswamiji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" y="1814810"/>
            <a:ext cx="1173408" cy="106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909164" y="4170993"/>
            <a:ext cx="27271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1" dirty="0"/>
              <a:t>	</a:t>
            </a:r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SEMINAR BY</a:t>
            </a:r>
          </a:p>
          <a:p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SHARMA [1JB15CS051</a:t>
            </a:r>
            <a:r>
              <a:rPr lang="en-IN" sz="135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9064" y="4035190"/>
            <a:ext cx="2369623" cy="923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Mrs. Nirmala H</a:t>
            </a:r>
          </a:p>
          <a:p>
            <a:pPr algn="ctr"/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</a:p>
          <a:p>
            <a:pPr algn="ctr"/>
            <a:r>
              <a:rPr lang="en-IN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SJBIT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F0CF37-735B-42B4-91F7-DF11B2E98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5754" y="3475318"/>
            <a:ext cx="7239001" cy="38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783">
              <a:tabLst>
                <a:tab pos="2228795" algn="ctr"/>
                <a:tab pos="4457589" algn="r"/>
              </a:tabLs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Permission Induced Risk  in Android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543801" cy="51054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1)Ranking permission w.r.t risk: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a)Mutual information:</a:t>
            </a: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b)Pearson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orrCoeff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c)T-Test: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311940"/>
            <a:ext cx="9169400" cy="520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856467"/>
            <a:ext cx="4419600" cy="124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48260"/>
            <a:ext cx="3899527" cy="889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4439366"/>
            <a:ext cx="4203700" cy="17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400" y="0"/>
            <a:ext cx="8636000" cy="631194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2)Identifying Risky permission set: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risky permission set we employ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1)Sequential Forward Selection(SFS):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greedy algorithm.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sequentially add features to an empty candidate until the addition of further feature cannot improve prediction.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Prinicipal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Analysis(PCA):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construct new features by applying either linear or non-linear functions on the original features.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feature can reveal latent variables that better classify relationships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for representing original data by new-defined variables.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311940"/>
            <a:ext cx="9169400" cy="5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400" y="0"/>
            <a:ext cx="9169400" cy="631194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3)Building Detectors of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detector ,three machine learning algorithms are employed:</a:t>
            </a:r>
          </a:p>
          <a:p>
            <a:pPr marL="201168" lvl="1" indent="0"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a)Support Vector machine(SVM):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seeks the best hyperplane that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seperates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objects from one class on one side ,while others on the other side.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separating hyperplane is formulated by quadratic programming.</a:t>
            </a: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b)Decision Tree(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DTree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decision trees represents permissions or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classification.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c)Random Forest: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ensemble of decision trees.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decision of classification is made by voting among all learned trees</a:t>
            </a:r>
          </a:p>
          <a:p>
            <a:pPr marL="201168" lvl="1" indent="0"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311940"/>
            <a:ext cx="9169400" cy="5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87795"/>
            <a:ext cx="7543800" cy="1450757"/>
          </a:xfrm>
        </p:spPr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33" y="5548048"/>
            <a:ext cx="91440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accuracy of 7 different methods when increasing the</a:t>
            </a:r>
          </a:p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permissions.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" y="1447800"/>
            <a:ext cx="9144000" cy="4100248"/>
          </a:xfrm>
        </p:spPr>
      </p:pic>
    </p:spTree>
    <p:extLst>
      <p:ext uri="{BB962C8B-B14F-4D97-AF65-F5344CB8AC3E}">
        <p14:creationId xmlns:p14="http://schemas.microsoft.com/office/powerpoint/2010/main" val="2635973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"/>
            <a:ext cx="9144000" cy="5197114"/>
          </a:xfrm>
        </p:spPr>
      </p:pic>
      <p:sp>
        <p:nvSpPr>
          <p:cNvPr id="6" name="TextBox 5"/>
          <p:cNvSpPr txBox="1"/>
          <p:nvPr/>
        </p:nvSpPr>
        <p:spPr>
          <a:xfrm>
            <a:off x="-4012" y="5334000"/>
            <a:ext cx="91440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percentage of top 40 ranked risky permissions (with </a:t>
            </a:r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CorrCoef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benign apps and </a:t>
            </a:r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5734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study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exploration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permission-induced risk in Android apps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large-scale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 namely, SVM, Decision Tree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detect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employed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identified subsets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risky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results show that with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40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permissions, the best detection rate with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0.9462 at a false positive rate of 0.006</a:t>
            </a:r>
          </a:p>
        </p:txBody>
      </p:sp>
    </p:spTree>
    <p:extLst>
      <p:ext uri="{BB962C8B-B14F-4D97-AF65-F5344CB8AC3E}">
        <p14:creationId xmlns:p14="http://schemas.microsoft.com/office/powerpoint/2010/main" val="315069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2"/>
            <a:ext cx="9296400" cy="480059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737364"/>
            <a:ext cx="9067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Peng et al., “Using probabilistic generative models for ranking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apps,” in Proc. ACM Conf. CCS, 2012,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Li, C. Gates, 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Potharaju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Nita-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Rotaru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I. Molloy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permissions: A perspective combining risks and benefits,”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17th ACM SACMAT, 2012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Octeau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McDaniel, and S. Chaudhuri, “A study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Android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security,” in Proc. 20th USENIX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C. Grace, Y. Zhou, Q. Zhang, S. Zou, and X. Jiang, “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RiskRanker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Scalable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zero-day Android malware detection,”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10th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MobiSys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2012,</a:t>
            </a:r>
          </a:p>
        </p:txBody>
      </p:sp>
    </p:spTree>
    <p:extLst>
      <p:ext uri="{BB962C8B-B14F-4D97-AF65-F5344CB8AC3E}">
        <p14:creationId xmlns:p14="http://schemas.microsoft.com/office/powerpoint/2010/main" val="669470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94980"/>
            <a:ext cx="7543800" cy="1450757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Literature Survey</a:t>
            </a:r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Problem Statement</a:t>
            </a:r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System Design</a:t>
            </a: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/>
              <a:t>I</a:t>
            </a:r>
            <a:r>
              <a:rPr lang="en-IN" sz="2400" dirty="0" smtClean="0"/>
              <a:t>mplementation</a:t>
            </a: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Experimental design</a:t>
            </a:r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Performance Analysis</a:t>
            </a: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 smtClean="0"/>
              <a:t>Conclusion</a:t>
            </a: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770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8497"/>
            <a:ext cx="8991599" cy="45872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MARTPHONES and mobile devices have become explosively popular for personal or business use in recent  years.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Meantime, smartphone platforms have seen a massive surge in malwares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Android accounting for 81 percent of all smartphone shipments globally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Android malware families and samples has been growing explosively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official application (or app) market, Google’s Play store provides a platform of delivering apps for Android smartphones and mobile devices.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third-party app markets providing similar platforms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developers publish their apps on the Google’s play or on the third-party app  markets, where end users download and install their interested apps on their Android smartphones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311940"/>
            <a:ext cx="9169400" cy="52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5400" y="76200"/>
            <a:ext cx="916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4429" y="337810"/>
            <a:ext cx="8991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how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keep the large number of malware out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(or app) markets is an emerging, crucial,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challenging issue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the detection of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mainly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permissions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dynamic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is one of the major Android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mechanisms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 provide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security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by enforcing restrictions on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operations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particular process can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documentation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its permission information is limited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reliable permission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developers request unnecessary permissions,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overprivileged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[19] that users may cancel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installation.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information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permissions confuses the users with regard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whether to install the app 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feasible to identify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permission usage patterns, 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 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app’s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characterized by the permissions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requests.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9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recent studies reported in literature use sophisticated Machine Learning Techniques  to classify mall apps such as :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1)Support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ector Machines(SVMs)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M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V. Albert, K. Kording, M. Herrmann, and A. Jayaraman, “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classification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machine learning using mobile phones,”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 one, 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7, no. 5, p. e36556, 2012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]</a:t>
            </a:r>
          </a:p>
          <a:p>
            <a:r>
              <a:rPr lang="pt-B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2)Android Permissions </a:t>
            </a:r>
            <a:endParaRPr lang="pt-BR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Enck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Octeau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McDaniel, and S. Chaudhuri, “A study of Android application security,” in Proc. 20th USENIX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2011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45734"/>
            <a:ext cx="9144000" cy="43264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has been a major target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applications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keep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markets is an ongoing challenge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design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of Android security mechanism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control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restricts the access of apps to core facilities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it imparts a significant responsibility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with regard to accurately specifying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 permissions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the users with regard to fully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granting certain combinations of permissions.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permissions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 by an app depict the app’s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patterns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85" y="838200"/>
            <a:ext cx="7543800" cy="780194"/>
          </a:xfrm>
          <a:ln>
            <a:noFill/>
          </a:ln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Security Mechanism: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are Sandboxed from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Android app is assigned a unique User ID(UID).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permissions requests are given in Android.Manisfest.xml file of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the app the user has to give that permission.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 to understand the risk of giving permissions.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permission should be given as least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priviledged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 can be classified as normal or dangerous.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93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237394"/>
          </a:xfrm>
          <a:ln>
            <a:solidFill>
              <a:schemeClr val="bg1"/>
            </a:solidFill>
          </a:ln>
          <a:effectLst/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81200"/>
            <a:ext cx="8915400" cy="1297132"/>
          </a:xfrm>
        </p:spPr>
      </p:pic>
      <p:sp>
        <p:nvSpPr>
          <p:cNvPr id="5" name="TextBox 4"/>
          <p:cNvSpPr txBox="1"/>
          <p:nvPr/>
        </p:nvSpPr>
        <p:spPr>
          <a:xfrm>
            <a:off x="2819400" y="3378899"/>
            <a:ext cx="345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Benign apps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853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Clr>
                <a:schemeClr val="accent1"/>
              </a:buClr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1)Evaluate the risk of granting individual permission</a:t>
            </a:r>
          </a:p>
          <a:p>
            <a:pPr>
              <a:buClr>
                <a:schemeClr val="accent1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2)Evaluate the risk of granting collaboration of permission</a:t>
            </a:r>
          </a:p>
          <a:p>
            <a:pPr>
              <a:buClr>
                <a:schemeClr val="accent1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3)Build a classifier to classify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4)Use the classifier to report 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malapps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38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7563" y="434339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 for exploring permission-reduced risks and the detection of malicious applications in three levels.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" y="273906"/>
            <a:ext cx="9168063" cy="3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3539</TotalTime>
  <Words>1158</Words>
  <Application>Microsoft Office PowerPoint</Application>
  <PresentationFormat>On-screen Show (4:3)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Retrospect</vt:lpstr>
      <vt:lpstr>Exploring Permission Induced Risk  in Android</vt:lpstr>
      <vt:lpstr>Contents</vt:lpstr>
      <vt:lpstr>Introduction</vt:lpstr>
      <vt:lpstr>PowerPoint Presentation</vt:lpstr>
      <vt:lpstr>Literature Survey</vt:lpstr>
      <vt:lpstr>Problem statement</vt:lpstr>
      <vt:lpstr>System Design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Performance Analysis</vt:lpstr>
      <vt:lpstr>PowerPoint Presentation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fazeen</dc:creator>
  <cp:lastModifiedBy>Gaurav</cp:lastModifiedBy>
  <cp:revision>188</cp:revision>
  <dcterms:created xsi:type="dcterms:W3CDTF">2012-10-30T17:37:46Z</dcterms:created>
  <dcterms:modified xsi:type="dcterms:W3CDTF">2019-05-08T04:21:08Z</dcterms:modified>
</cp:coreProperties>
</file>