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avthawal/Chatbot_using_NLP_AICTE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2859613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/>
              <a:t>Implementation of NLP Chatbot</a:t>
            </a:r>
            <a:endParaRPr lang="en-IN" sz="3200" dirty="0"/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F34736-BF3C-0330-D3EE-D8100B9AAEEB}"/>
              </a:ext>
            </a:extLst>
          </p:cNvPr>
          <p:cNvSpPr txBox="1"/>
          <p:nvPr/>
        </p:nvSpPr>
        <p:spPr>
          <a:xfrm>
            <a:off x="5705307" y="3998386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 -: Gaurav Rakesh Thawal </a:t>
            </a:r>
          </a:p>
          <a:p>
            <a:r>
              <a:rPr lang="en-IN" sz="2000" dirty="0"/>
              <a:t>AICTE Student ID: </a:t>
            </a:r>
            <a:r>
              <a:rPr lang="en-IN" sz="2000" i="0" dirty="0">
                <a:solidFill>
                  <a:schemeClr val="tx1"/>
                </a:solidFill>
                <a:effectLst/>
                <a:latin typeface="Helvetica Neue"/>
              </a:rPr>
              <a:t>STU651902d40794d1696137940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26CA4-5029-4B16-33C0-0BE7DE1D6C07}"/>
              </a:ext>
            </a:extLst>
          </p:cNvPr>
          <p:cNvSpPr txBox="1"/>
          <p:nvPr/>
        </p:nvSpPr>
        <p:spPr>
          <a:xfrm>
            <a:off x="298580" y="1782147"/>
            <a:ext cx="620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Develop a chatbot using Natural Language Processing (NLP).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Train the chatbot using intents and responses stored in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Implement the chatbot using Python, NLTK, and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Deploy the chatbot using </a:t>
            </a:r>
            <a:r>
              <a:rPr lang="en-IN" sz="1800" dirty="0" err="1"/>
              <a:t>Streamlit</a:t>
            </a:r>
            <a:r>
              <a:rPr lang="en-IN" sz="1800" dirty="0"/>
              <a:t> for an interactive UI.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AC1D1-3A0B-B46D-BBA6-8A2A96A87070}"/>
              </a:ext>
            </a:extLst>
          </p:cNvPr>
          <p:cNvSpPr txBox="1"/>
          <p:nvPr/>
        </p:nvSpPr>
        <p:spPr>
          <a:xfrm>
            <a:off x="485192" y="1810139"/>
            <a:ext cx="965718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NLTK, Scikit-learn, </a:t>
            </a:r>
            <a:r>
              <a:rPr lang="en-IN" dirty="0" err="1"/>
              <a:t>Streamlit</a:t>
            </a:r>
            <a:r>
              <a:rPr lang="en-IN" dirty="0"/>
              <a:t>, JSON, </a:t>
            </a:r>
            <a:r>
              <a:rPr lang="en-IN" dirty="0" err="1"/>
              <a:t>TfidfVectorizer</a:t>
            </a:r>
            <a:r>
              <a:rPr lang="en-IN" dirty="0"/>
              <a:t>,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Processing:</a:t>
            </a:r>
            <a:r>
              <a:rPr lang="en-IN" dirty="0"/>
              <a:t> Tokenization, Text Vectorization (TF-IDF)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D4504-2803-2C19-147F-3E971B3E1151}"/>
              </a:ext>
            </a:extLst>
          </p:cNvPr>
          <p:cNvSpPr txBox="1"/>
          <p:nvPr/>
        </p:nvSpPr>
        <p:spPr>
          <a:xfrm>
            <a:off x="373224" y="1791478"/>
            <a:ext cx="9349274" cy="19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Load and preprocess data from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intents.json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 User queries and responses 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Convert text to numerical representation using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TF-IDF vectorization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Train 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Model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intent classification.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UI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take user input and display chatbot responses.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Store conversation history in a CSV file.</a:t>
            </a:r>
          </a:p>
          <a:p>
            <a:endParaRPr lang="en-IN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79F41B2-7F28-405C-DBCC-F21D5BC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0E73-6046-D954-0791-82ABEFDBEF42}"/>
              </a:ext>
            </a:extLst>
          </p:cNvPr>
          <p:cNvSpPr txBox="1"/>
          <p:nvPr/>
        </p:nvSpPr>
        <p:spPr>
          <a:xfrm>
            <a:off x="391886" y="1959429"/>
            <a:ext cx="802432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require an interactive chatbot that can understand natural language queries and provide meaningful responses efficiently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C37E2-A69F-244D-7E29-0F28FCD85FA1}"/>
              </a:ext>
            </a:extLst>
          </p:cNvPr>
          <p:cNvSpPr txBox="1"/>
          <p:nvPr/>
        </p:nvSpPr>
        <p:spPr>
          <a:xfrm>
            <a:off x="438539" y="1912776"/>
            <a:ext cx="7380514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</a:t>
            </a:r>
            <a:r>
              <a:rPr lang="en-IN" b="1" dirty="0"/>
              <a:t>Machine Learning</a:t>
            </a:r>
            <a:r>
              <a:rPr lang="en-IN" dirty="0"/>
              <a:t> to classify user input into predefined intents.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Generate </a:t>
            </a:r>
            <a:r>
              <a:rPr lang="en-IN" b="1" dirty="0"/>
              <a:t>dynamic responses</a:t>
            </a:r>
            <a:r>
              <a:rPr lang="en-IN" dirty="0"/>
              <a:t> based on classified intents.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a user-friendly chatbot UI with </a:t>
            </a:r>
            <a:r>
              <a:rPr lang="en-IN" b="1" dirty="0" err="1"/>
              <a:t>Streamlit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Maintain </a:t>
            </a:r>
            <a:r>
              <a:rPr lang="en-IN" b="1" dirty="0"/>
              <a:t>chat history</a:t>
            </a:r>
            <a:r>
              <a:rPr lang="en-IN" dirty="0"/>
              <a:t> for better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3B9EB-C930-DB30-7440-E0886B96AD80}"/>
              </a:ext>
            </a:extLst>
          </p:cNvPr>
          <p:cNvSpPr txBox="1"/>
          <p:nvPr/>
        </p:nvSpPr>
        <p:spPr>
          <a:xfrm>
            <a:off x="4779774" y="5390848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Real-Time Chatbot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6873-66A9-9DC0-67C3-498A34B7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6" y="1997982"/>
            <a:ext cx="5962261" cy="3131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BD852-6519-4377-2904-B1EFFEA1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70" y="1997983"/>
            <a:ext cx="5929030" cy="31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CAD5-3953-0A2D-CC5F-EFE316490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BCDA4-A022-704B-BB84-A9B6D85D5180}"/>
              </a:ext>
            </a:extLst>
          </p:cNvPr>
          <p:cNvSpPr txBox="1"/>
          <p:nvPr/>
        </p:nvSpPr>
        <p:spPr>
          <a:xfrm>
            <a:off x="236443" y="87307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30767-6331-AFBF-9058-5A937717BEC2}"/>
              </a:ext>
            </a:extLst>
          </p:cNvPr>
          <p:cNvSpPr txBox="1"/>
          <p:nvPr/>
        </p:nvSpPr>
        <p:spPr>
          <a:xfrm>
            <a:off x="4025559" y="6357502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User </a:t>
            </a:r>
            <a:r>
              <a:rPr lang="fr-FR" sz="1400" dirty="0" err="1"/>
              <a:t>Queries</a:t>
            </a:r>
            <a:r>
              <a:rPr lang="fr-FR" sz="1400" dirty="0"/>
              <a:t> and </a:t>
            </a:r>
            <a:r>
              <a:rPr lang="fr-FR" sz="1400" dirty="0" err="1"/>
              <a:t>Chatbot</a:t>
            </a:r>
            <a:r>
              <a:rPr lang="fr-FR" sz="1400" dirty="0"/>
              <a:t> </a:t>
            </a:r>
            <a:r>
              <a:rPr lang="fr-FR" sz="1400" dirty="0" err="1"/>
              <a:t>Responses</a:t>
            </a:r>
            <a:r>
              <a:rPr lang="fr-FR" sz="1400" dirty="0"/>
              <a:t> Log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C87B6-F71A-692E-32D8-638A825D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9" y="1273188"/>
            <a:ext cx="5840896" cy="2889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1580F6-0318-D3A5-92EA-2D3C2F5C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66" y="1273188"/>
            <a:ext cx="5840895" cy="2889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0FDA5-3A86-BE58-C908-D14DD5FA4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979" y="4273420"/>
            <a:ext cx="4935893" cy="20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C466-9C1B-8403-85F6-486EB3958D6B}"/>
              </a:ext>
            </a:extLst>
          </p:cNvPr>
          <p:cNvSpPr txBox="1"/>
          <p:nvPr/>
        </p:nvSpPr>
        <p:spPr>
          <a:xfrm>
            <a:off x="149087" y="1612734"/>
            <a:ext cx="7548465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an interactive chatbot using </a:t>
            </a:r>
            <a:r>
              <a:rPr lang="en-US" b="1" dirty="0"/>
              <a:t>NLP &amp; ML techniques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effectively classifies user input and responds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improvements can include </a:t>
            </a:r>
            <a:r>
              <a:rPr lang="en-US" b="1" dirty="0"/>
              <a:t>deep learning models &amp; real-time data fetching</a:t>
            </a:r>
            <a:r>
              <a:rPr lang="en-US" dirty="0"/>
              <a:t> for enhanced performance.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1E612-D11C-EF0A-037B-74A5ABDFCE09}"/>
              </a:ext>
            </a:extLst>
          </p:cNvPr>
          <p:cNvSpPr txBox="1"/>
          <p:nvPr/>
        </p:nvSpPr>
        <p:spPr>
          <a:xfrm>
            <a:off x="494320" y="5245266"/>
            <a:ext cx="92932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 link</a:t>
            </a:r>
            <a:r>
              <a:rPr lang="en-IN" dirty="0"/>
              <a:t>- </a:t>
            </a:r>
            <a:r>
              <a:rPr lang="en-IN" dirty="0">
                <a:hlinkClick r:id="rId2"/>
              </a:rPr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66</TotalTime>
  <Words>270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Gaurav Thawal</cp:lastModifiedBy>
  <cp:revision>9</cp:revision>
  <dcterms:created xsi:type="dcterms:W3CDTF">2024-12-31T09:40:01Z</dcterms:created>
  <dcterms:modified xsi:type="dcterms:W3CDTF">2025-03-14T09:09:55Z</dcterms:modified>
</cp:coreProperties>
</file>