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6F9FC9-7A3E-4E89-B6AE-DD38BE26281C}">
          <p14:sldIdLst>
            <p14:sldId id="257"/>
          </p14:sldIdLst>
        </p14:section>
        <p14:section name="SLIDE" id="{A988CC05-7343-434D-9D1D-C440F846847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2955-EA44-43C9-B09C-4644663694B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88B0-D371-461F-9E1A-E9509A358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8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5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8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6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6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32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97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8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07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9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45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0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9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8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6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30-03-2025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IN"/>
              <a:t>DEVOLYMPUS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D2CE3-8781-4A24-BA6B-A73A7ACF6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A77A1E-34F6-3634-57DD-C88EBD7A6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6" b="13646"/>
          <a:stretch/>
        </p:blipFill>
        <p:spPr>
          <a:xfrm>
            <a:off x="12695554" y="1"/>
            <a:ext cx="12370955" cy="6958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96C68-C951-2325-3A4E-447325C19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89" t="12812" r="1089" b="12814"/>
          <a:stretch/>
        </p:blipFill>
        <p:spPr>
          <a:xfrm>
            <a:off x="-178956" y="-100663"/>
            <a:ext cx="12370956" cy="695866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7D9A358-25A7-928D-A76A-A9C283173FE7}"/>
              </a:ext>
            </a:extLst>
          </p:cNvPr>
          <p:cNvSpPr/>
          <p:nvPr/>
        </p:nvSpPr>
        <p:spPr>
          <a:xfrm>
            <a:off x="-114640" y="-100663"/>
            <a:ext cx="12323428" cy="6920917"/>
          </a:xfrm>
          <a:custGeom>
            <a:avLst/>
            <a:gdLst/>
            <a:ahLst/>
            <a:cxnLst/>
            <a:rect l="l" t="t" r="r" b="b"/>
            <a:pathLst>
              <a:path w="12323428" h="6920917">
                <a:moveTo>
                  <a:pt x="8330675" y="4601394"/>
                </a:moveTo>
                <a:lnTo>
                  <a:pt x="8331132" y="4601394"/>
                </a:lnTo>
                <a:cubicBezTo>
                  <a:pt x="8332808" y="4606119"/>
                  <a:pt x="8334523" y="4610805"/>
                  <a:pt x="8336276" y="4615453"/>
                </a:cubicBezTo>
                <a:cubicBezTo>
                  <a:pt x="8338028" y="4620102"/>
                  <a:pt x="8339743" y="4624788"/>
                  <a:pt x="8341419" y="4629512"/>
                </a:cubicBezTo>
                <a:lnTo>
                  <a:pt x="8357649" y="4673175"/>
                </a:lnTo>
                <a:lnTo>
                  <a:pt x="8304843" y="4673175"/>
                </a:lnTo>
                <a:lnTo>
                  <a:pt x="8321074" y="4627226"/>
                </a:lnTo>
                <a:cubicBezTo>
                  <a:pt x="8322750" y="4622807"/>
                  <a:pt x="8324388" y="4618463"/>
                  <a:pt x="8325988" y="4614196"/>
                </a:cubicBezTo>
                <a:cubicBezTo>
                  <a:pt x="8327589" y="4609929"/>
                  <a:pt x="8329151" y="4605662"/>
                  <a:pt x="8330675" y="4601394"/>
                </a:cubicBezTo>
                <a:close/>
                <a:moveTo>
                  <a:pt x="5908810" y="4580820"/>
                </a:moveTo>
                <a:cubicBezTo>
                  <a:pt x="5922831" y="4580820"/>
                  <a:pt x="5933156" y="4583716"/>
                  <a:pt x="5939785" y="4589507"/>
                </a:cubicBezTo>
                <a:cubicBezTo>
                  <a:pt x="5946415" y="4595298"/>
                  <a:pt x="5949730" y="4603985"/>
                  <a:pt x="5949730" y="4615568"/>
                </a:cubicBezTo>
                <a:cubicBezTo>
                  <a:pt x="5949730" y="4624254"/>
                  <a:pt x="5947901" y="4631265"/>
                  <a:pt x="5944243" y="4636599"/>
                </a:cubicBezTo>
                <a:cubicBezTo>
                  <a:pt x="5940586" y="4641933"/>
                  <a:pt x="5935595" y="4645819"/>
                  <a:pt x="5929270" y="4648257"/>
                </a:cubicBezTo>
                <a:cubicBezTo>
                  <a:pt x="5922946" y="4650696"/>
                  <a:pt x="5915592" y="4652067"/>
                  <a:pt x="5907210" y="4652372"/>
                </a:cubicBezTo>
                <a:cubicBezTo>
                  <a:pt x="5904619" y="4652525"/>
                  <a:pt x="5902219" y="4652525"/>
                  <a:pt x="5900009" y="4652372"/>
                </a:cubicBezTo>
                <a:cubicBezTo>
                  <a:pt x="5897799" y="4652220"/>
                  <a:pt x="5895475" y="4652067"/>
                  <a:pt x="5893037" y="4651915"/>
                </a:cubicBezTo>
                <a:lnTo>
                  <a:pt x="5893037" y="4608024"/>
                </a:lnTo>
                <a:cubicBezTo>
                  <a:pt x="5893037" y="4602537"/>
                  <a:pt x="5893151" y="4597775"/>
                  <a:pt x="5893380" y="4593736"/>
                </a:cubicBezTo>
                <a:cubicBezTo>
                  <a:pt x="5893608" y="4589698"/>
                  <a:pt x="5894828" y="4586535"/>
                  <a:pt x="5897038" y="4584249"/>
                </a:cubicBezTo>
                <a:cubicBezTo>
                  <a:pt x="5899247" y="4581963"/>
                  <a:pt x="5903171" y="4580820"/>
                  <a:pt x="5908810" y="4580820"/>
                </a:cubicBezTo>
                <a:close/>
                <a:moveTo>
                  <a:pt x="5507846" y="4580820"/>
                </a:moveTo>
                <a:cubicBezTo>
                  <a:pt x="5517142" y="4580820"/>
                  <a:pt x="5525334" y="4582116"/>
                  <a:pt x="5532420" y="4584707"/>
                </a:cubicBezTo>
                <a:cubicBezTo>
                  <a:pt x="5539507" y="4587297"/>
                  <a:pt x="5545070" y="4591527"/>
                  <a:pt x="5549108" y="4597394"/>
                </a:cubicBezTo>
                <a:cubicBezTo>
                  <a:pt x="5553147" y="4603261"/>
                  <a:pt x="5555167" y="4610996"/>
                  <a:pt x="5555167" y="4620597"/>
                </a:cubicBezTo>
                <a:cubicBezTo>
                  <a:pt x="5555167" y="4629436"/>
                  <a:pt x="5553033" y="4637056"/>
                  <a:pt x="5548765" y="4643457"/>
                </a:cubicBezTo>
                <a:cubicBezTo>
                  <a:pt x="5544499" y="4649858"/>
                  <a:pt x="5538783" y="4654773"/>
                  <a:pt x="5531620" y="4658202"/>
                </a:cubicBezTo>
                <a:cubicBezTo>
                  <a:pt x="5524457" y="4661631"/>
                  <a:pt x="5516533" y="4663345"/>
                  <a:pt x="5507846" y="4663345"/>
                </a:cubicBezTo>
                <a:cubicBezTo>
                  <a:pt x="5504950" y="4663345"/>
                  <a:pt x="5502474" y="4663307"/>
                  <a:pt x="5500416" y="4663231"/>
                </a:cubicBezTo>
                <a:cubicBezTo>
                  <a:pt x="5498360" y="4663155"/>
                  <a:pt x="5495882" y="4662964"/>
                  <a:pt x="5492987" y="4662659"/>
                </a:cubicBezTo>
                <a:lnTo>
                  <a:pt x="5492987" y="4608024"/>
                </a:lnTo>
                <a:cubicBezTo>
                  <a:pt x="5492987" y="4602537"/>
                  <a:pt x="5493101" y="4597775"/>
                  <a:pt x="5493330" y="4593736"/>
                </a:cubicBezTo>
                <a:cubicBezTo>
                  <a:pt x="5493558" y="4589698"/>
                  <a:pt x="5494701" y="4586535"/>
                  <a:pt x="5496759" y="4584249"/>
                </a:cubicBezTo>
                <a:cubicBezTo>
                  <a:pt x="5498816" y="4581963"/>
                  <a:pt x="5502512" y="4580820"/>
                  <a:pt x="5507846" y="4580820"/>
                </a:cubicBezTo>
                <a:close/>
                <a:moveTo>
                  <a:pt x="4803910" y="4580820"/>
                </a:moveTo>
                <a:cubicBezTo>
                  <a:pt x="4817931" y="4580820"/>
                  <a:pt x="4828257" y="4583716"/>
                  <a:pt x="4834885" y="4589507"/>
                </a:cubicBezTo>
                <a:cubicBezTo>
                  <a:pt x="4841515" y="4595298"/>
                  <a:pt x="4844829" y="4603985"/>
                  <a:pt x="4844829" y="4615568"/>
                </a:cubicBezTo>
                <a:cubicBezTo>
                  <a:pt x="4844829" y="4624254"/>
                  <a:pt x="4843001" y="4631265"/>
                  <a:pt x="4839343" y="4636599"/>
                </a:cubicBezTo>
                <a:cubicBezTo>
                  <a:pt x="4835686" y="4641933"/>
                  <a:pt x="4830694" y="4645819"/>
                  <a:pt x="4824370" y="4648257"/>
                </a:cubicBezTo>
                <a:cubicBezTo>
                  <a:pt x="4818045" y="4650696"/>
                  <a:pt x="4810692" y="4652067"/>
                  <a:pt x="4802310" y="4652372"/>
                </a:cubicBezTo>
                <a:cubicBezTo>
                  <a:pt x="4799720" y="4652525"/>
                  <a:pt x="4797319" y="4652525"/>
                  <a:pt x="4795109" y="4652372"/>
                </a:cubicBezTo>
                <a:cubicBezTo>
                  <a:pt x="4792899" y="4652220"/>
                  <a:pt x="4790575" y="4652067"/>
                  <a:pt x="4788137" y="4651915"/>
                </a:cubicBezTo>
                <a:lnTo>
                  <a:pt x="4788137" y="4608024"/>
                </a:lnTo>
                <a:cubicBezTo>
                  <a:pt x="4788137" y="4602537"/>
                  <a:pt x="4788251" y="4597775"/>
                  <a:pt x="4788480" y="4593736"/>
                </a:cubicBezTo>
                <a:cubicBezTo>
                  <a:pt x="4788708" y="4589698"/>
                  <a:pt x="4789928" y="4586535"/>
                  <a:pt x="4792137" y="4584249"/>
                </a:cubicBezTo>
                <a:cubicBezTo>
                  <a:pt x="4794348" y="4581963"/>
                  <a:pt x="4798271" y="4580820"/>
                  <a:pt x="4803910" y="4580820"/>
                </a:cubicBezTo>
                <a:close/>
                <a:moveTo>
                  <a:pt x="9153634" y="4577849"/>
                </a:moveTo>
                <a:cubicBezTo>
                  <a:pt x="9163084" y="4577849"/>
                  <a:pt x="9171504" y="4580173"/>
                  <a:pt x="9178895" y="4584821"/>
                </a:cubicBezTo>
                <a:cubicBezTo>
                  <a:pt x="9186286" y="4589469"/>
                  <a:pt x="9192497" y="4595603"/>
                  <a:pt x="9197526" y="4603223"/>
                </a:cubicBezTo>
                <a:cubicBezTo>
                  <a:pt x="9202555" y="4610843"/>
                  <a:pt x="9206365" y="4619301"/>
                  <a:pt x="9208956" y="4628598"/>
                </a:cubicBezTo>
                <a:cubicBezTo>
                  <a:pt x="9211546" y="4637894"/>
                  <a:pt x="9212842" y="4647267"/>
                  <a:pt x="9212842" y="4656716"/>
                </a:cubicBezTo>
                <a:cubicBezTo>
                  <a:pt x="9212842" y="4665098"/>
                  <a:pt x="9211661" y="4673442"/>
                  <a:pt x="9209298" y="4681747"/>
                </a:cubicBezTo>
                <a:cubicBezTo>
                  <a:pt x="9206936" y="4690053"/>
                  <a:pt x="9203431" y="4697597"/>
                  <a:pt x="9198783" y="4704379"/>
                </a:cubicBezTo>
                <a:cubicBezTo>
                  <a:pt x="9194134" y="4711161"/>
                  <a:pt x="9188305" y="4716571"/>
                  <a:pt x="9181295" y="4720609"/>
                </a:cubicBezTo>
                <a:cubicBezTo>
                  <a:pt x="9174284" y="4724648"/>
                  <a:pt x="9166056" y="4726667"/>
                  <a:pt x="9156606" y="4726667"/>
                </a:cubicBezTo>
                <a:cubicBezTo>
                  <a:pt x="9146396" y="4726667"/>
                  <a:pt x="9137556" y="4724229"/>
                  <a:pt x="9130088" y="4719352"/>
                </a:cubicBezTo>
                <a:cubicBezTo>
                  <a:pt x="9122622" y="4714475"/>
                  <a:pt x="9116449" y="4708074"/>
                  <a:pt x="9111572" y="4700150"/>
                </a:cubicBezTo>
                <a:cubicBezTo>
                  <a:pt x="9106695" y="4692225"/>
                  <a:pt x="9103076" y="4683690"/>
                  <a:pt x="9100714" y="4674546"/>
                </a:cubicBezTo>
                <a:cubicBezTo>
                  <a:pt x="9098352" y="4665402"/>
                  <a:pt x="9097170" y="4656639"/>
                  <a:pt x="9097170" y="4648257"/>
                </a:cubicBezTo>
                <a:cubicBezTo>
                  <a:pt x="9097170" y="4639723"/>
                  <a:pt x="9098352" y="4631303"/>
                  <a:pt x="9100714" y="4622997"/>
                </a:cubicBezTo>
                <a:cubicBezTo>
                  <a:pt x="9103076" y="4614691"/>
                  <a:pt x="9106581" y="4607148"/>
                  <a:pt x="9111229" y="4600366"/>
                </a:cubicBezTo>
                <a:cubicBezTo>
                  <a:pt x="9115878" y="4593584"/>
                  <a:pt x="9121745" y="4588136"/>
                  <a:pt x="9128832" y="4584021"/>
                </a:cubicBezTo>
                <a:cubicBezTo>
                  <a:pt x="9135918" y="4579906"/>
                  <a:pt x="9144186" y="4577849"/>
                  <a:pt x="9153634" y="4577849"/>
                </a:cubicBezTo>
                <a:close/>
                <a:moveTo>
                  <a:pt x="3962510" y="4577849"/>
                </a:moveTo>
                <a:cubicBezTo>
                  <a:pt x="3971959" y="4577849"/>
                  <a:pt x="3980379" y="4580173"/>
                  <a:pt x="3987771" y="4584821"/>
                </a:cubicBezTo>
                <a:cubicBezTo>
                  <a:pt x="3995162" y="4589469"/>
                  <a:pt x="4001372" y="4595603"/>
                  <a:pt x="4006401" y="4603223"/>
                </a:cubicBezTo>
                <a:cubicBezTo>
                  <a:pt x="4011430" y="4610843"/>
                  <a:pt x="4015241" y="4619301"/>
                  <a:pt x="4017831" y="4628598"/>
                </a:cubicBezTo>
                <a:cubicBezTo>
                  <a:pt x="4020422" y="4637894"/>
                  <a:pt x="4021717" y="4647267"/>
                  <a:pt x="4021717" y="4656716"/>
                </a:cubicBezTo>
                <a:cubicBezTo>
                  <a:pt x="4021717" y="4665098"/>
                  <a:pt x="4020537" y="4673442"/>
                  <a:pt x="4018174" y="4681747"/>
                </a:cubicBezTo>
                <a:cubicBezTo>
                  <a:pt x="4015812" y="4690053"/>
                  <a:pt x="4012307" y="4697597"/>
                  <a:pt x="4007658" y="4704379"/>
                </a:cubicBezTo>
                <a:cubicBezTo>
                  <a:pt x="4003010" y="4711161"/>
                  <a:pt x="3997181" y="4716571"/>
                  <a:pt x="3990171" y="4720609"/>
                </a:cubicBezTo>
                <a:cubicBezTo>
                  <a:pt x="3983161" y="4724648"/>
                  <a:pt x="3974931" y="4726667"/>
                  <a:pt x="3965482" y="4726667"/>
                </a:cubicBezTo>
                <a:cubicBezTo>
                  <a:pt x="3955271" y="4726667"/>
                  <a:pt x="3946432" y="4724229"/>
                  <a:pt x="3938964" y="4719352"/>
                </a:cubicBezTo>
                <a:cubicBezTo>
                  <a:pt x="3931497" y="4714475"/>
                  <a:pt x="3925325" y="4708074"/>
                  <a:pt x="3920448" y="4700150"/>
                </a:cubicBezTo>
                <a:cubicBezTo>
                  <a:pt x="3915571" y="4692225"/>
                  <a:pt x="3911951" y="4683690"/>
                  <a:pt x="3909589" y="4674546"/>
                </a:cubicBezTo>
                <a:cubicBezTo>
                  <a:pt x="3907227" y="4665402"/>
                  <a:pt x="3906046" y="4656639"/>
                  <a:pt x="3906046" y="4648257"/>
                </a:cubicBezTo>
                <a:cubicBezTo>
                  <a:pt x="3906046" y="4639723"/>
                  <a:pt x="3907227" y="4631303"/>
                  <a:pt x="3909589" y="4622997"/>
                </a:cubicBezTo>
                <a:cubicBezTo>
                  <a:pt x="3911951" y="4614691"/>
                  <a:pt x="3915457" y="4607148"/>
                  <a:pt x="3920104" y="4600366"/>
                </a:cubicBezTo>
                <a:cubicBezTo>
                  <a:pt x="3924753" y="4593584"/>
                  <a:pt x="3930620" y="4588136"/>
                  <a:pt x="3937707" y="4584021"/>
                </a:cubicBezTo>
                <a:cubicBezTo>
                  <a:pt x="3944794" y="4579906"/>
                  <a:pt x="3953061" y="4577849"/>
                  <a:pt x="3962510" y="4577849"/>
                </a:cubicBezTo>
                <a:close/>
                <a:moveTo>
                  <a:pt x="3210035" y="4577849"/>
                </a:moveTo>
                <a:cubicBezTo>
                  <a:pt x="3219484" y="4577849"/>
                  <a:pt x="3227904" y="4580173"/>
                  <a:pt x="3235295" y="4584821"/>
                </a:cubicBezTo>
                <a:cubicBezTo>
                  <a:pt x="3242687" y="4589469"/>
                  <a:pt x="3248897" y="4595603"/>
                  <a:pt x="3253926" y="4603223"/>
                </a:cubicBezTo>
                <a:cubicBezTo>
                  <a:pt x="3258955" y="4610843"/>
                  <a:pt x="3262766" y="4619301"/>
                  <a:pt x="3265356" y="4628598"/>
                </a:cubicBezTo>
                <a:cubicBezTo>
                  <a:pt x="3267947" y="4637894"/>
                  <a:pt x="3269243" y="4647267"/>
                  <a:pt x="3269243" y="4656716"/>
                </a:cubicBezTo>
                <a:cubicBezTo>
                  <a:pt x="3269243" y="4665098"/>
                  <a:pt x="3268061" y="4673442"/>
                  <a:pt x="3265699" y="4681747"/>
                </a:cubicBezTo>
                <a:cubicBezTo>
                  <a:pt x="3263337" y="4690053"/>
                  <a:pt x="3259832" y="4697597"/>
                  <a:pt x="3255184" y="4704379"/>
                </a:cubicBezTo>
                <a:cubicBezTo>
                  <a:pt x="3250535" y="4711161"/>
                  <a:pt x="3244706" y="4716571"/>
                  <a:pt x="3237696" y="4720609"/>
                </a:cubicBezTo>
                <a:cubicBezTo>
                  <a:pt x="3230685" y="4724648"/>
                  <a:pt x="3222456" y="4726667"/>
                  <a:pt x="3213007" y="4726667"/>
                </a:cubicBezTo>
                <a:cubicBezTo>
                  <a:pt x="3202796" y="4726667"/>
                  <a:pt x="3193957" y="4724229"/>
                  <a:pt x="3186489" y="4719352"/>
                </a:cubicBezTo>
                <a:cubicBezTo>
                  <a:pt x="3179022" y="4714475"/>
                  <a:pt x="3172849" y="4708074"/>
                  <a:pt x="3167973" y="4700150"/>
                </a:cubicBezTo>
                <a:cubicBezTo>
                  <a:pt x="3163096" y="4692225"/>
                  <a:pt x="3159476" y="4683690"/>
                  <a:pt x="3157114" y="4674546"/>
                </a:cubicBezTo>
                <a:cubicBezTo>
                  <a:pt x="3154752" y="4665402"/>
                  <a:pt x="3153571" y="4656639"/>
                  <a:pt x="3153571" y="4648257"/>
                </a:cubicBezTo>
                <a:cubicBezTo>
                  <a:pt x="3153571" y="4639723"/>
                  <a:pt x="3154752" y="4631303"/>
                  <a:pt x="3157114" y="4622997"/>
                </a:cubicBezTo>
                <a:cubicBezTo>
                  <a:pt x="3159476" y="4614691"/>
                  <a:pt x="3162981" y="4607148"/>
                  <a:pt x="3167630" y="4600366"/>
                </a:cubicBezTo>
                <a:cubicBezTo>
                  <a:pt x="3172278" y="4593584"/>
                  <a:pt x="3178146" y="4588136"/>
                  <a:pt x="3185232" y="4584021"/>
                </a:cubicBezTo>
                <a:cubicBezTo>
                  <a:pt x="3192319" y="4579906"/>
                  <a:pt x="3200586" y="4577849"/>
                  <a:pt x="3210035" y="4577849"/>
                </a:cubicBezTo>
                <a:close/>
                <a:moveTo>
                  <a:pt x="9505908" y="4572362"/>
                </a:moveTo>
                <a:lnTo>
                  <a:pt x="9505908" y="4582421"/>
                </a:lnTo>
                <a:cubicBezTo>
                  <a:pt x="9508498" y="4582268"/>
                  <a:pt x="9511089" y="4582116"/>
                  <a:pt x="9513680" y="4581963"/>
                </a:cubicBezTo>
                <a:cubicBezTo>
                  <a:pt x="9516270" y="4581811"/>
                  <a:pt x="9518785" y="4581659"/>
                  <a:pt x="9521224" y="4581506"/>
                </a:cubicBezTo>
                <a:lnTo>
                  <a:pt x="9521224" y="4596822"/>
                </a:lnTo>
                <a:lnTo>
                  <a:pt x="9520995" y="4706779"/>
                </a:lnTo>
                <a:cubicBezTo>
                  <a:pt x="9520995" y="4709065"/>
                  <a:pt x="9520690" y="4711618"/>
                  <a:pt x="9520080" y="4714437"/>
                </a:cubicBezTo>
                <a:cubicBezTo>
                  <a:pt x="9519471" y="4717257"/>
                  <a:pt x="9518138" y="4719695"/>
                  <a:pt x="9516080" y="4721752"/>
                </a:cubicBezTo>
                <a:cubicBezTo>
                  <a:pt x="9514022" y="4723810"/>
                  <a:pt x="9510632" y="4724838"/>
                  <a:pt x="9505908" y="4724838"/>
                </a:cubicBezTo>
                <a:lnTo>
                  <a:pt x="9505908" y="4732382"/>
                </a:lnTo>
                <a:lnTo>
                  <a:pt x="9547741" y="4732382"/>
                </a:lnTo>
                <a:lnTo>
                  <a:pt x="9547741" y="4722324"/>
                </a:lnTo>
                <a:cubicBezTo>
                  <a:pt x="9544998" y="4722476"/>
                  <a:pt x="9542254" y="4722629"/>
                  <a:pt x="9539511" y="4722781"/>
                </a:cubicBezTo>
                <a:cubicBezTo>
                  <a:pt x="9536768" y="4722933"/>
                  <a:pt x="9534025" y="4723086"/>
                  <a:pt x="9531282" y="4723238"/>
                </a:cubicBezTo>
                <a:cubicBezTo>
                  <a:pt x="9531586" y="4719581"/>
                  <a:pt x="9531739" y="4715847"/>
                  <a:pt x="9531739" y="4712037"/>
                </a:cubicBezTo>
                <a:cubicBezTo>
                  <a:pt x="9531739" y="4708227"/>
                  <a:pt x="9531739" y="4704417"/>
                  <a:pt x="9531739" y="4700607"/>
                </a:cubicBezTo>
                <a:lnTo>
                  <a:pt x="9531053" y="4602766"/>
                </a:lnTo>
                <a:lnTo>
                  <a:pt x="9531282" y="4602766"/>
                </a:lnTo>
                <a:cubicBezTo>
                  <a:pt x="9532654" y="4604595"/>
                  <a:pt x="9533987" y="4606386"/>
                  <a:pt x="9535282" y="4608138"/>
                </a:cubicBezTo>
                <a:cubicBezTo>
                  <a:pt x="9536578" y="4609891"/>
                  <a:pt x="9537911" y="4611681"/>
                  <a:pt x="9539282" y="4613510"/>
                </a:cubicBezTo>
                <a:lnTo>
                  <a:pt x="9630494" y="4736040"/>
                </a:lnTo>
                <a:lnTo>
                  <a:pt x="9641467" y="4736040"/>
                </a:lnTo>
                <a:lnTo>
                  <a:pt x="9641924" y="4608024"/>
                </a:lnTo>
                <a:cubicBezTo>
                  <a:pt x="9641924" y="4602537"/>
                  <a:pt x="9642000" y="4597737"/>
                  <a:pt x="9642152" y="4593622"/>
                </a:cubicBezTo>
                <a:cubicBezTo>
                  <a:pt x="9642306" y="4589507"/>
                  <a:pt x="9643448" y="4586231"/>
                  <a:pt x="9645582" y="4583792"/>
                </a:cubicBezTo>
                <a:cubicBezTo>
                  <a:pt x="9647716" y="4581354"/>
                  <a:pt x="9651602" y="4580058"/>
                  <a:pt x="9657240" y="4579906"/>
                </a:cubicBezTo>
                <a:lnTo>
                  <a:pt x="9657240" y="4572362"/>
                </a:lnTo>
                <a:lnTo>
                  <a:pt x="9615178" y="4572362"/>
                </a:lnTo>
                <a:lnTo>
                  <a:pt x="9615178" y="4582421"/>
                </a:lnTo>
                <a:cubicBezTo>
                  <a:pt x="9617922" y="4582268"/>
                  <a:pt x="9620664" y="4582116"/>
                  <a:pt x="9623408" y="4581963"/>
                </a:cubicBezTo>
                <a:cubicBezTo>
                  <a:pt x="9626150" y="4581811"/>
                  <a:pt x="9628894" y="4581659"/>
                  <a:pt x="9631638" y="4581506"/>
                </a:cubicBezTo>
                <a:cubicBezTo>
                  <a:pt x="9631180" y="4586078"/>
                  <a:pt x="9630952" y="4591565"/>
                  <a:pt x="9630952" y="4597965"/>
                </a:cubicBezTo>
                <a:lnTo>
                  <a:pt x="9630723" y="4702664"/>
                </a:lnTo>
                <a:lnTo>
                  <a:pt x="9630494" y="4702664"/>
                </a:lnTo>
                <a:cubicBezTo>
                  <a:pt x="9628514" y="4700073"/>
                  <a:pt x="9626570" y="4697483"/>
                  <a:pt x="9624664" y="4694892"/>
                </a:cubicBezTo>
                <a:cubicBezTo>
                  <a:pt x="9622760" y="4692301"/>
                  <a:pt x="9620816" y="4689710"/>
                  <a:pt x="9618836" y="4687119"/>
                </a:cubicBezTo>
                <a:lnTo>
                  <a:pt x="9533110" y="4572362"/>
                </a:lnTo>
                <a:close/>
                <a:moveTo>
                  <a:pt x="8670602" y="4572362"/>
                </a:moveTo>
                <a:lnTo>
                  <a:pt x="8669231" y="4620597"/>
                </a:lnTo>
                <a:lnTo>
                  <a:pt x="8677690" y="4620597"/>
                </a:lnTo>
                <a:cubicBezTo>
                  <a:pt x="8677690" y="4607033"/>
                  <a:pt x="8679670" y="4597051"/>
                  <a:pt x="8683632" y="4590650"/>
                </a:cubicBezTo>
                <a:cubicBezTo>
                  <a:pt x="8687595" y="4584249"/>
                  <a:pt x="8694378" y="4581049"/>
                  <a:pt x="8703978" y="4581049"/>
                </a:cubicBezTo>
                <a:lnTo>
                  <a:pt x="8727524" y="4580820"/>
                </a:lnTo>
                <a:lnTo>
                  <a:pt x="8727296" y="4696721"/>
                </a:lnTo>
                <a:cubicBezTo>
                  <a:pt x="8727296" y="4701902"/>
                  <a:pt x="8727181" y="4706589"/>
                  <a:pt x="8726952" y="4710780"/>
                </a:cubicBezTo>
                <a:cubicBezTo>
                  <a:pt x="8726724" y="4714971"/>
                  <a:pt x="8725581" y="4718285"/>
                  <a:pt x="8723524" y="4720724"/>
                </a:cubicBezTo>
                <a:cubicBezTo>
                  <a:pt x="8721466" y="4723162"/>
                  <a:pt x="8717542" y="4724534"/>
                  <a:pt x="8711750" y="4724838"/>
                </a:cubicBezTo>
                <a:lnTo>
                  <a:pt x="8711750" y="4732382"/>
                </a:lnTo>
                <a:lnTo>
                  <a:pt x="8765472" y="4732382"/>
                </a:lnTo>
                <a:lnTo>
                  <a:pt x="8765472" y="4722324"/>
                </a:lnTo>
                <a:cubicBezTo>
                  <a:pt x="8762272" y="4722476"/>
                  <a:pt x="8759109" y="4722629"/>
                  <a:pt x="8755984" y="4722781"/>
                </a:cubicBezTo>
                <a:cubicBezTo>
                  <a:pt x="8752861" y="4722933"/>
                  <a:pt x="8749698" y="4723086"/>
                  <a:pt x="8746498" y="4723238"/>
                </a:cubicBezTo>
                <a:cubicBezTo>
                  <a:pt x="8746955" y="4719276"/>
                  <a:pt x="8747184" y="4713256"/>
                  <a:pt x="8747184" y="4705179"/>
                </a:cubicBezTo>
                <a:lnTo>
                  <a:pt x="8747412" y="4580592"/>
                </a:lnTo>
                <a:lnTo>
                  <a:pt x="8766843" y="4580592"/>
                </a:lnTo>
                <a:cubicBezTo>
                  <a:pt x="8774768" y="4580439"/>
                  <a:pt x="8780826" y="4581849"/>
                  <a:pt x="8785017" y="4584821"/>
                </a:cubicBezTo>
                <a:cubicBezTo>
                  <a:pt x="8789208" y="4587793"/>
                  <a:pt x="8792142" y="4592250"/>
                  <a:pt x="8793818" y="4598194"/>
                </a:cubicBezTo>
                <a:cubicBezTo>
                  <a:pt x="8795494" y="4604138"/>
                  <a:pt x="8796409" y="4611605"/>
                  <a:pt x="8796561" y="4620597"/>
                </a:cubicBezTo>
                <a:lnTo>
                  <a:pt x="8805248" y="4620597"/>
                </a:lnTo>
                <a:lnTo>
                  <a:pt x="8803876" y="4572362"/>
                </a:lnTo>
                <a:close/>
                <a:moveTo>
                  <a:pt x="7870503" y="4572362"/>
                </a:moveTo>
                <a:lnTo>
                  <a:pt x="7869131" y="4620597"/>
                </a:lnTo>
                <a:lnTo>
                  <a:pt x="7877590" y="4620597"/>
                </a:lnTo>
                <a:cubicBezTo>
                  <a:pt x="7877590" y="4607033"/>
                  <a:pt x="7879571" y="4597051"/>
                  <a:pt x="7883533" y="4590650"/>
                </a:cubicBezTo>
                <a:cubicBezTo>
                  <a:pt x="7887495" y="4584249"/>
                  <a:pt x="7894278" y="4581049"/>
                  <a:pt x="7903879" y="4581049"/>
                </a:cubicBezTo>
                <a:lnTo>
                  <a:pt x="7927424" y="4580820"/>
                </a:lnTo>
                <a:lnTo>
                  <a:pt x="7927196" y="4696721"/>
                </a:lnTo>
                <a:cubicBezTo>
                  <a:pt x="7927196" y="4701902"/>
                  <a:pt x="7927081" y="4706589"/>
                  <a:pt x="7926853" y="4710780"/>
                </a:cubicBezTo>
                <a:cubicBezTo>
                  <a:pt x="7926624" y="4714971"/>
                  <a:pt x="7925481" y="4718285"/>
                  <a:pt x="7923424" y="4720724"/>
                </a:cubicBezTo>
                <a:cubicBezTo>
                  <a:pt x="7921367" y="4723162"/>
                  <a:pt x="7917442" y="4724534"/>
                  <a:pt x="7911651" y="4724838"/>
                </a:cubicBezTo>
                <a:lnTo>
                  <a:pt x="7911651" y="4732382"/>
                </a:lnTo>
                <a:lnTo>
                  <a:pt x="7965372" y="4732382"/>
                </a:lnTo>
                <a:lnTo>
                  <a:pt x="7965372" y="4722324"/>
                </a:lnTo>
                <a:cubicBezTo>
                  <a:pt x="7962172" y="4722476"/>
                  <a:pt x="7959009" y="4722629"/>
                  <a:pt x="7955885" y="4722781"/>
                </a:cubicBezTo>
                <a:cubicBezTo>
                  <a:pt x="7952761" y="4722933"/>
                  <a:pt x="7949599" y="4723086"/>
                  <a:pt x="7946398" y="4723238"/>
                </a:cubicBezTo>
                <a:cubicBezTo>
                  <a:pt x="7946855" y="4719276"/>
                  <a:pt x="7947084" y="4713256"/>
                  <a:pt x="7947084" y="4705179"/>
                </a:cubicBezTo>
                <a:lnTo>
                  <a:pt x="7947313" y="4580592"/>
                </a:lnTo>
                <a:lnTo>
                  <a:pt x="7966743" y="4580592"/>
                </a:lnTo>
                <a:cubicBezTo>
                  <a:pt x="7974669" y="4580439"/>
                  <a:pt x="7980726" y="4581849"/>
                  <a:pt x="7984917" y="4584821"/>
                </a:cubicBezTo>
                <a:cubicBezTo>
                  <a:pt x="7989108" y="4587793"/>
                  <a:pt x="7992042" y="4592250"/>
                  <a:pt x="7993719" y="4598194"/>
                </a:cubicBezTo>
                <a:cubicBezTo>
                  <a:pt x="7995395" y="4604138"/>
                  <a:pt x="7996309" y="4611605"/>
                  <a:pt x="7996461" y="4620597"/>
                </a:cubicBezTo>
                <a:lnTo>
                  <a:pt x="8005148" y="4620597"/>
                </a:lnTo>
                <a:lnTo>
                  <a:pt x="8003777" y="4572362"/>
                </a:lnTo>
                <a:close/>
                <a:moveTo>
                  <a:pt x="7448508" y="4572362"/>
                </a:moveTo>
                <a:lnTo>
                  <a:pt x="7448508" y="4582421"/>
                </a:lnTo>
                <a:cubicBezTo>
                  <a:pt x="7451098" y="4582268"/>
                  <a:pt x="7453689" y="4582116"/>
                  <a:pt x="7456280" y="4581963"/>
                </a:cubicBezTo>
                <a:cubicBezTo>
                  <a:pt x="7458871" y="4581811"/>
                  <a:pt x="7461385" y="4581659"/>
                  <a:pt x="7463824" y="4581506"/>
                </a:cubicBezTo>
                <a:lnTo>
                  <a:pt x="7463824" y="4596822"/>
                </a:lnTo>
                <a:lnTo>
                  <a:pt x="7463595" y="4706779"/>
                </a:lnTo>
                <a:cubicBezTo>
                  <a:pt x="7463595" y="4709065"/>
                  <a:pt x="7463290" y="4711618"/>
                  <a:pt x="7462681" y="4714437"/>
                </a:cubicBezTo>
                <a:cubicBezTo>
                  <a:pt x="7462071" y="4717257"/>
                  <a:pt x="7460738" y="4719695"/>
                  <a:pt x="7458680" y="4721752"/>
                </a:cubicBezTo>
                <a:cubicBezTo>
                  <a:pt x="7456623" y="4723810"/>
                  <a:pt x="7453232" y="4724838"/>
                  <a:pt x="7448508" y="4724838"/>
                </a:cubicBezTo>
                <a:lnTo>
                  <a:pt x="7448508" y="4732382"/>
                </a:lnTo>
                <a:lnTo>
                  <a:pt x="7490341" y="4732382"/>
                </a:lnTo>
                <a:lnTo>
                  <a:pt x="7490341" y="4722324"/>
                </a:lnTo>
                <a:cubicBezTo>
                  <a:pt x="7487598" y="4722476"/>
                  <a:pt x="7484855" y="4722629"/>
                  <a:pt x="7482111" y="4722781"/>
                </a:cubicBezTo>
                <a:cubicBezTo>
                  <a:pt x="7479369" y="4722933"/>
                  <a:pt x="7476625" y="4723086"/>
                  <a:pt x="7473882" y="4723238"/>
                </a:cubicBezTo>
                <a:cubicBezTo>
                  <a:pt x="7474187" y="4719581"/>
                  <a:pt x="7474339" y="4715847"/>
                  <a:pt x="7474339" y="4712037"/>
                </a:cubicBezTo>
                <a:cubicBezTo>
                  <a:pt x="7474339" y="4708227"/>
                  <a:pt x="7474339" y="4704417"/>
                  <a:pt x="7474339" y="4700607"/>
                </a:cubicBezTo>
                <a:lnTo>
                  <a:pt x="7473653" y="4602766"/>
                </a:lnTo>
                <a:lnTo>
                  <a:pt x="7473882" y="4602766"/>
                </a:lnTo>
                <a:cubicBezTo>
                  <a:pt x="7475254" y="4604595"/>
                  <a:pt x="7476587" y="4606386"/>
                  <a:pt x="7477883" y="4608138"/>
                </a:cubicBezTo>
                <a:cubicBezTo>
                  <a:pt x="7479178" y="4609891"/>
                  <a:pt x="7480511" y="4611681"/>
                  <a:pt x="7481883" y="4613510"/>
                </a:cubicBezTo>
                <a:lnTo>
                  <a:pt x="7573094" y="4736040"/>
                </a:lnTo>
                <a:lnTo>
                  <a:pt x="7584067" y="4736040"/>
                </a:lnTo>
                <a:lnTo>
                  <a:pt x="7584524" y="4608024"/>
                </a:lnTo>
                <a:cubicBezTo>
                  <a:pt x="7584524" y="4602537"/>
                  <a:pt x="7584600" y="4597737"/>
                  <a:pt x="7584753" y="4593622"/>
                </a:cubicBezTo>
                <a:cubicBezTo>
                  <a:pt x="7584906" y="4589507"/>
                  <a:pt x="7586049" y="4586231"/>
                  <a:pt x="7588182" y="4583792"/>
                </a:cubicBezTo>
                <a:cubicBezTo>
                  <a:pt x="7590316" y="4581354"/>
                  <a:pt x="7594202" y="4580058"/>
                  <a:pt x="7599841" y="4579906"/>
                </a:cubicBezTo>
                <a:lnTo>
                  <a:pt x="7599841" y="4572362"/>
                </a:lnTo>
                <a:lnTo>
                  <a:pt x="7557778" y="4572362"/>
                </a:lnTo>
                <a:lnTo>
                  <a:pt x="7557778" y="4582421"/>
                </a:lnTo>
                <a:cubicBezTo>
                  <a:pt x="7560521" y="4582268"/>
                  <a:pt x="7563265" y="4582116"/>
                  <a:pt x="7566008" y="4581963"/>
                </a:cubicBezTo>
                <a:cubicBezTo>
                  <a:pt x="7568751" y="4581811"/>
                  <a:pt x="7571494" y="4581659"/>
                  <a:pt x="7574237" y="4581506"/>
                </a:cubicBezTo>
                <a:cubicBezTo>
                  <a:pt x="7573780" y="4586078"/>
                  <a:pt x="7573552" y="4591565"/>
                  <a:pt x="7573552" y="4597965"/>
                </a:cubicBezTo>
                <a:lnTo>
                  <a:pt x="7573323" y="4702664"/>
                </a:lnTo>
                <a:lnTo>
                  <a:pt x="7573094" y="4702664"/>
                </a:lnTo>
                <a:cubicBezTo>
                  <a:pt x="7571114" y="4700073"/>
                  <a:pt x="7569170" y="4697483"/>
                  <a:pt x="7567265" y="4694892"/>
                </a:cubicBezTo>
                <a:cubicBezTo>
                  <a:pt x="7565360" y="4692301"/>
                  <a:pt x="7563417" y="4689710"/>
                  <a:pt x="7561436" y="4687119"/>
                </a:cubicBezTo>
                <a:lnTo>
                  <a:pt x="7475711" y="4572362"/>
                </a:lnTo>
                <a:close/>
                <a:moveTo>
                  <a:pt x="7048000" y="4572362"/>
                </a:moveTo>
                <a:lnTo>
                  <a:pt x="7048000" y="4582421"/>
                </a:lnTo>
                <a:cubicBezTo>
                  <a:pt x="7050744" y="4582268"/>
                  <a:pt x="7053487" y="4582116"/>
                  <a:pt x="7056230" y="4581963"/>
                </a:cubicBezTo>
                <a:cubicBezTo>
                  <a:pt x="7058973" y="4581811"/>
                  <a:pt x="7061716" y="4581659"/>
                  <a:pt x="7064460" y="4581506"/>
                </a:cubicBezTo>
                <a:cubicBezTo>
                  <a:pt x="7064002" y="4586078"/>
                  <a:pt x="7063774" y="4591565"/>
                  <a:pt x="7063774" y="4597965"/>
                </a:cubicBezTo>
                <a:lnTo>
                  <a:pt x="7063774" y="4696721"/>
                </a:lnTo>
                <a:cubicBezTo>
                  <a:pt x="7063774" y="4702055"/>
                  <a:pt x="7063660" y="4706817"/>
                  <a:pt x="7063431" y="4711008"/>
                </a:cubicBezTo>
                <a:cubicBezTo>
                  <a:pt x="7063202" y="4715199"/>
                  <a:pt x="7062021" y="4718476"/>
                  <a:pt x="7059888" y="4720838"/>
                </a:cubicBezTo>
                <a:cubicBezTo>
                  <a:pt x="7057754" y="4723200"/>
                  <a:pt x="7053792" y="4724534"/>
                  <a:pt x="7048000" y="4724838"/>
                </a:cubicBezTo>
                <a:lnTo>
                  <a:pt x="7048000" y="4732382"/>
                </a:lnTo>
                <a:lnTo>
                  <a:pt x="7165958" y="4732382"/>
                </a:lnTo>
                <a:lnTo>
                  <a:pt x="7167329" y="4687805"/>
                </a:lnTo>
                <a:lnTo>
                  <a:pt x="7159557" y="4687805"/>
                </a:lnTo>
                <a:cubicBezTo>
                  <a:pt x="7159557" y="4696797"/>
                  <a:pt x="7158185" y="4703883"/>
                  <a:pt x="7155442" y="4709065"/>
                </a:cubicBezTo>
                <a:cubicBezTo>
                  <a:pt x="7152699" y="4714247"/>
                  <a:pt x="7148889" y="4717866"/>
                  <a:pt x="7144012" y="4719924"/>
                </a:cubicBezTo>
                <a:cubicBezTo>
                  <a:pt x="7139136" y="4721981"/>
                  <a:pt x="7133344" y="4723086"/>
                  <a:pt x="7126639" y="4723238"/>
                </a:cubicBezTo>
                <a:lnTo>
                  <a:pt x="7082976" y="4723924"/>
                </a:lnTo>
                <a:cubicBezTo>
                  <a:pt x="7083433" y="4719962"/>
                  <a:pt x="7083662" y="4714018"/>
                  <a:pt x="7083662" y="4706093"/>
                </a:cubicBezTo>
                <a:lnTo>
                  <a:pt x="7083662" y="4653744"/>
                </a:lnTo>
                <a:lnTo>
                  <a:pt x="7100350" y="4653058"/>
                </a:lnTo>
                <a:cubicBezTo>
                  <a:pt x="7106903" y="4652753"/>
                  <a:pt x="7112161" y="4652906"/>
                  <a:pt x="7116123" y="4653515"/>
                </a:cubicBezTo>
                <a:cubicBezTo>
                  <a:pt x="7120085" y="4654125"/>
                  <a:pt x="7122981" y="4655877"/>
                  <a:pt x="7124810" y="4658773"/>
                </a:cubicBezTo>
                <a:cubicBezTo>
                  <a:pt x="7126639" y="4661669"/>
                  <a:pt x="7127553" y="4666469"/>
                  <a:pt x="7127553" y="4673175"/>
                </a:cubicBezTo>
                <a:lnTo>
                  <a:pt x="7135097" y="4673175"/>
                </a:lnTo>
                <a:lnTo>
                  <a:pt x="7135097" y="4625169"/>
                </a:lnTo>
                <a:lnTo>
                  <a:pt x="7125038" y="4625169"/>
                </a:lnTo>
                <a:lnTo>
                  <a:pt x="7126639" y="4644828"/>
                </a:lnTo>
                <a:lnTo>
                  <a:pt x="7083662" y="4644600"/>
                </a:lnTo>
                <a:lnTo>
                  <a:pt x="7083662" y="4608024"/>
                </a:lnTo>
                <a:cubicBezTo>
                  <a:pt x="7083662" y="4601775"/>
                  <a:pt x="7083929" y="4596708"/>
                  <a:pt x="7084462" y="4592822"/>
                </a:cubicBezTo>
                <a:cubicBezTo>
                  <a:pt x="7084996" y="4588936"/>
                  <a:pt x="7086481" y="4586002"/>
                  <a:pt x="7088920" y="4584021"/>
                </a:cubicBezTo>
                <a:cubicBezTo>
                  <a:pt x="7091358" y="4582040"/>
                  <a:pt x="7095397" y="4580973"/>
                  <a:pt x="7101035" y="4580820"/>
                </a:cubicBezTo>
                <a:lnTo>
                  <a:pt x="7120695" y="4580363"/>
                </a:lnTo>
                <a:cubicBezTo>
                  <a:pt x="7126486" y="4580211"/>
                  <a:pt x="7131706" y="4580935"/>
                  <a:pt x="7136354" y="4582535"/>
                </a:cubicBezTo>
                <a:cubicBezTo>
                  <a:pt x="7141003" y="4584135"/>
                  <a:pt x="7144698" y="4587259"/>
                  <a:pt x="7147441" y="4591908"/>
                </a:cubicBezTo>
                <a:cubicBezTo>
                  <a:pt x="7150185" y="4596556"/>
                  <a:pt x="7151556" y="4603376"/>
                  <a:pt x="7151556" y="4612367"/>
                </a:cubicBezTo>
                <a:lnTo>
                  <a:pt x="7159100" y="4612367"/>
                </a:lnTo>
                <a:lnTo>
                  <a:pt x="7157957" y="4572362"/>
                </a:lnTo>
                <a:close/>
                <a:moveTo>
                  <a:pt x="6257425" y="4572362"/>
                </a:moveTo>
                <a:lnTo>
                  <a:pt x="6257425" y="4582421"/>
                </a:lnTo>
                <a:cubicBezTo>
                  <a:pt x="6260169" y="4582268"/>
                  <a:pt x="6262912" y="4582116"/>
                  <a:pt x="6265655" y="4581963"/>
                </a:cubicBezTo>
                <a:cubicBezTo>
                  <a:pt x="6268398" y="4581811"/>
                  <a:pt x="6271141" y="4581659"/>
                  <a:pt x="6273885" y="4581506"/>
                </a:cubicBezTo>
                <a:cubicBezTo>
                  <a:pt x="6273427" y="4586078"/>
                  <a:pt x="6273199" y="4591565"/>
                  <a:pt x="6273199" y="4597965"/>
                </a:cubicBezTo>
                <a:lnTo>
                  <a:pt x="6273199" y="4696721"/>
                </a:lnTo>
                <a:cubicBezTo>
                  <a:pt x="6273199" y="4702055"/>
                  <a:pt x="6273084" y="4706817"/>
                  <a:pt x="6272856" y="4711008"/>
                </a:cubicBezTo>
                <a:cubicBezTo>
                  <a:pt x="6272627" y="4715199"/>
                  <a:pt x="6271446" y="4718476"/>
                  <a:pt x="6269312" y="4720838"/>
                </a:cubicBezTo>
                <a:cubicBezTo>
                  <a:pt x="6267179" y="4723200"/>
                  <a:pt x="6263217" y="4724534"/>
                  <a:pt x="6257425" y="4724838"/>
                </a:cubicBezTo>
                <a:lnTo>
                  <a:pt x="6257425" y="4732382"/>
                </a:lnTo>
                <a:lnTo>
                  <a:pt x="6375383" y="4732382"/>
                </a:lnTo>
                <a:lnTo>
                  <a:pt x="6376754" y="4687805"/>
                </a:lnTo>
                <a:lnTo>
                  <a:pt x="6368982" y="4687805"/>
                </a:lnTo>
                <a:cubicBezTo>
                  <a:pt x="6368982" y="4696797"/>
                  <a:pt x="6367611" y="4703883"/>
                  <a:pt x="6364867" y="4709065"/>
                </a:cubicBezTo>
                <a:cubicBezTo>
                  <a:pt x="6362124" y="4714247"/>
                  <a:pt x="6358314" y="4717866"/>
                  <a:pt x="6353437" y="4719924"/>
                </a:cubicBezTo>
                <a:cubicBezTo>
                  <a:pt x="6348561" y="4721981"/>
                  <a:pt x="6342769" y="4723086"/>
                  <a:pt x="6336064" y="4723238"/>
                </a:cubicBezTo>
                <a:lnTo>
                  <a:pt x="6292401" y="4723924"/>
                </a:lnTo>
                <a:cubicBezTo>
                  <a:pt x="6292858" y="4719962"/>
                  <a:pt x="6293087" y="4714018"/>
                  <a:pt x="6293087" y="4706093"/>
                </a:cubicBezTo>
                <a:lnTo>
                  <a:pt x="6293087" y="4653744"/>
                </a:lnTo>
                <a:lnTo>
                  <a:pt x="6309775" y="4653058"/>
                </a:lnTo>
                <a:cubicBezTo>
                  <a:pt x="6316328" y="4652753"/>
                  <a:pt x="6321586" y="4652906"/>
                  <a:pt x="6325548" y="4653515"/>
                </a:cubicBezTo>
                <a:cubicBezTo>
                  <a:pt x="6329511" y="4654125"/>
                  <a:pt x="6332406" y="4655877"/>
                  <a:pt x="6334235" y="4658773"/>
                </a:cubicBezTo>
                <a:cubicBezTo>
                  <a:pt x="6336064" y="4661669"/>
                  <a:pt x="6336978" y="4666469"/>
                  <a:pt x="6336978" y="4673175"/>
                </a:cubicBezTo>
                <a:lnTo>
                  <a:pt x="6344522" y="4673175"/>
                </a:lnTo>
                <a:lnTo>
                  <a:pt x="6344522" y="4625169"/>
                </a:lnTo>
                <a:lnTo>
                  <a:pt x="6334463" y="4625169"/>
                </a:lnTo>
                <a:lnTo>
                  <a:pt x="6336064" y="4644828"/>
                </a:lnTo>
                <a:lnTo>
                  <a:pt x="6293087" y="4644600"/>
                </a:lnTo>
                <a:lnTo>
                  <a:pt x="6293087" y="4608024"/>
                </a:lnTo>
                <a:cubicBezTo>
                  <a:pt x="6293087" y="4601775"/>
                  <a:pt x="6293354" y="4596708"/>
                  <a:pt x="6293887" y="4592822"/>
                </a:cubicBezTo>
                <a:cubicBezTo>
                  <a:pt x="6294421" y="4588936"/>
                  <a:pt x="6295906" y="4586002"/>
                  <a:pt x="6298345" y="4584021"/>
                </a:cubicBezTo>
                <a:cubicBezTo>
                  <a:pt x="6300783" y="4582040"/>
                  <a:pt x="6304822" y="4580973"/>
                  <a:pt x="6310461" y="4580820"/>
                </a:cubicBezTo>
                <a:lnTo>
                  <a:pt x="6330120" y="4580363"/>
                </a:lnTo>
                <a:cubicBezTo>
                  <a:pt x="6335911" y="4580211"/>
                  <a:pt x="6341131" y="4580935"/>
                  <a:pt x="6345779" y="4582535"/>
                </a:cubicBezTo>
                <a:cubicBezTo>
                  <a:pt x="6350428" y="4584135"/>
                  <a:pt x="6354123" y="4587259"/>
                  <a:pt x="6356866" y="4591908"/>
                </a:cubicBezTo>
                <a:cubicBezTo>
                  <a:pt x="6359610" y="4596556"/>
                  <a:pt x="6360981" y="4603376"/>
                  <a:pt x="6360981" y="4612367"/>
                </a:cubicBezTo>
                <a:lnTo>
                  <a:pt x="6368525" y="4612367"/>
                </a:lnTo>
                <a:lnTo>
                  <a:pt x="6367382" y="4572362"/>
                </a:lnTo>
                <a:close/>
                <a:moveTo>
                  <a:pt x="4318364" y="4572362"/>
                </a:moveTo>
                <a:lnTo>
                  <a:pt x="4318364" y="4582192"/>
                </a:lnTo>
                <a:cubicBezTo>
                  <a:pt x="4321107" y="4582040"/>
                  <a:pt x="4323851" y="4581925"/>
                  <a:pt x="4326593" y="4581849"/>
                </a:cubicBezTo>
                <a:cubicBezTo>
                  <a:pt x="4329337" y="4581773"/>
                  <a:pt x="4332080" y="4581659"/>
                  <a:pt x="4334824" y="4581506"/>
                </a:cubicBezTo>
                <a:cubicBezTo>
                  <a:pt x="4334671" y="4584402"/>
                  <a:pt x="4334480" y="4588555"/>
                  <a:pt x="4334251" y="4593965"/>
                </a:cubicBezTo>
                <a:cubicBezTo>
                  <a:pt x="4334023" y="4599375"/>
                  <a:pt x="4333909" y="4604061"/>
                  <a:pt x="4333909" y="4608024"/>
                </a:cubicBezTo>
                <a:lnTo>
                  <a:pt x="4333909" y="4654430"/>
                </a:lnTo>
                <a:cubicBezTo>
                  <a:pt x="4333909" y="4673175"/>
                  <a:pt x="4335890" y="4688567"/>
                  <a:pt x="4339852" y="4700607"/>
                </a:cubicBezTo>
                <a:cubicBezTo>
                  <a:pt x="4343814" y="4712646"/>
                  <a:pt x="4350482" y="4721562"/>
                  <a:pt x="4359855" y="4727353"/>
                </a:cubicBezTo>
                <a:cubicBezTo>
                  <a:pt x="4369227" y="4733144"/>
                  <a:pt x="4382067" y="4736040"/>
                  <a:pt x="4398374" y="4736040"/>
                </a:cubicBezTo>
                <a:cubicBezTo>
                  <a:pt x="4409804" y="4736040"/>
                  <a:pt x="4419443" y="4734021"/>
                  <a:pt x="4427292" y="4729982"/>
                </a:cubicBezTo>
                <a:cubicBezTo>
                  <a:pt x="4435140" y="4725943"/>
                  <a:pt x="4441465" y="4720419"/>
                  <a:pt x="4446265" y="4713408"/>
                </a:cubicBezTo>
                <a:cubicBezTo>
                  <a:pt x="4451066" y="4706398"/>
                  <a:pt x="4454533" y="4698397"/>
                  <a:pt x="4456667" y="4689405"/>
                </a:cubicBezTo>
                <a:cubicBezTo>
                  <a:pt x="4458800" y="4680414"/>
                  <a:pt x="4459867" y="4670965"/>
                  <a:pt x="4459867" y="4661059"/>
                </a:cubicBezTo>
                <a:lnTo>
                  <a:pt x="4460324" y="4608024"/>
                </a:lnTo>
                <a:cubicBezTo>
                  <a:pt x="4460324" y="4602537"/>
                  <a:pt x="4460439" y="4597737"/>
                  <a:pt x="4460667" y="4593622"/>
                </a:cubicBezTo>
                <a:cubicBezTo>
                  <a:pt x="4460896" y="4589507"/>
                  <a:pt x="4462115" y="4586231"/>
                  <a:pt x="4464325" y="4583792"/>
                </a:cubicBezTo>
                <a:cubicBezTo>
                  <a:pt x="4466535" y="4581354"/>
                  <a:pt x="4470535" y="4580058"/>
                  <a:pt x="4476326" y="4579906"/>
                </a:cubicBezTo>
                <a:lnTo>
                  <a:pt x="4476326" y="4572362"/>
                </a:lnTo>
                <a:lnTo>
                  <a:pt x="4433807" y="4572362"/>
                </a:lnTo>
                <a:lnTo>
                  <a:pt x="4433807" y="4582421"/>
                </a:lnTo>
                <a:cubicBezTo>
                  <a:pt x="4436550" y="4582268"/>
                  <a:pt x="4439255" y="4582116"/>
                  <a:pt x="4441922" y="4581963"/>
                </a:cubicBezTo>
                <a:cubicBezTo>
                  <a:pt x="4444589" y="4581811"/>
                  <a:pt x="4447294" y="4581659"/>
                  <a:pt x="4450037" y="4581506"/>
                </a:cubicBezTo>
                <a:cubicBezTo>
                  <a:pt x="4449580" y="4586078"/>
                  <a:pt x="4449352" y="4591565"/>
                  <a:pt x="4449352" y="4597965"/>
                </a:cubicBezTo>
                <a:lnTo>
                  <a:pt x="4448666" y="4662202"/>
                </a:lnTo>
                <a:cubicBezTo>
                  <a:pt x="4448514" y="4674089"/>
                  <a:pt x="4446799" y="4684605"/>
                  <a:pt x="4443522" y="4693749"/>
                </a:cubicBezTo>
                <a:cubicBezTo>
                  <a:pt x="4440245" y="4702893"/>
                  <a:pt x="4435140" y="4710056"/>
                  <a:pt x="4428206" y="4715237"/>
                </a:cubicBezTo>
                <a:cubicBezTo>
                  <a:pt x="4421272" y="4720419"/>
                  <a:pt x="4412318" y="4723010"/>
                  <a:pt x="4401346" y="4723010"/>
                </a:cubicBezTo>
                <a:cubicBezTo>
                  <a:pt x="4391135" y="4723010"/>
                  <a:pt x="4382868" y="4721105"/>
                  <a:pt x="4376542" y="4717295"/>
                </a:cubicBezTo>
                <a:cubicBezTo>
                  <a:pt x="4370218" y="4713485"/>
                  <a:pt x="4365455" y="4708379"/>
                  <a:pt x="4362255" y="4701978"/>
                </a:cubicBezTo>
                <a:cubicBezTo>
                  <a:pt x="4359054" y="4695578"/>
                  <a:pt x="4356883" y="4688377"/>
                  <a:pt x="4355740" y="4680376"/>
                </a:cubicBezTo>
                <a:cubicBezTo>
                  <a:pt x="4354597" y="4672375"/>
                  <a:pt x="4354026" y="4664107"/>
                  <a:pt x="4354026" y="4655573"/>
                </a:cubicBezTo>
                <a:lnTo>
                  <a:pt x="4354026" y="4597965"/>
                </a:lnTo>
                <a:cubicBezTo>
                  <a:pt x="4354026" y="4595832"/>
                  <a:pt x="4354254" y="4593355"/>
                  <a:pt x="4354711" y="4590536"/>
                </a:cubicBezTo>
                <a:cubicBezTo>
                  <a:pt x="4355168" y="4587717"/>
                  <a:pt x="4356502" y="4585240"/>
                  <a:pt x="4358712" y="4583106"/>
                </a:cubicBezTo>
                <a:cubicBezTo>
                  <a:pt x="4360922" y="4580973"/>
                  <a:pt x="4364541" y="4579906"/>
                  <a:pt x="4369570" y="4579906"/>
                </a:cubicBezTo>
                <a:lnTo>
                  <a:pt x="4369570" y="4572362"/>
                </a:lnTo>
                <a:close/>
                <a:moveTo>
                  <a:pt x="2727003" y="4572362"/>
                </a:moveTo>
                <a:lnTo>
                  <a:pt x="2725632" y="4620597"/>
                </a:lnTo>
                <a:lnTo>
                  <a:pt x="2734090" y="4620597"/>
                </a:lnTo>
                <a:cubicBezTo>
                  <a:pt x="2734090" y="4607033"/>
                  <a:pt x="2736071" y="4597051"/>
                  <a:pt x="2740033" y="4590650"/>
                </a:cubicBezTo>
                <a:cubicBezTo>
                  <a:pt x="2743996" y="4584249"/>
                  <a:pt x="2750778" y="4581049"/>
                  <a:pt x="2760379" y="4581049"/>
                </a:cubicBezTo>
                <a:lnTo>
                  <a:pt x="2783925" y="4580820"/>
                </a:lnTo>
                <a:lnTo>
                  <a:pt x="2783696" y="4696721"/>
                </a:lnTo>
                <a:cubicBezTo>
                  <a:pt x="2783696" y="4701902"/>
                  <a:pt x="2783582" y="4706589"/>
                  <a:pt x="2783353" y="4710780"/>
                </a:cubicBezTo>
                <a:cubicBezTo>
                  <a:pt x="2783125" y="4714971"/>
                  <a:pt x="2781981" y="4718285"/>
                  <a:pt x="2779924" y="4720724"/>
                </a:cubicBezTo>
                <a:cubicBezTo>
                  <a:pt x="2777867" y="4723162"/>
                  <a:pt x="2773943" y="4724534"/>
                  <a:pt x="2768152" y="4724838"/>
                </a:cubicBezTo>
                <a:lnTo>
                  <a:pt x="2768152" y="4732382"/>
                </a:lnTo>
                <a:lnTo>
                  <a:pt x="2821873" y="4732382"/>
                </a:lnTo>
                <a:lnTo>
                  <a:pt x="2821873" y="4722324"/>
                </a:lnTo>
                <a:cubicBezTo>
                  <a:pt x="2818672" y="4722476"/>
                  <a:pt x="2815509" y="4722629"/>
                  <a:pt x="2812385" y="4722781"/>
                </a:cubicBezTo>
                <a:cubicBezTo>
                  <a:pt x="2809261" y="4722933"/>
                  <a:pt x="2806099" y="4723086"/>
                  <a:pt x="2802898" y="4723238"/>
                </a:cubicBezTo>
                <a:cubicBezTo>
                  <a:pt x="2803355" y="4719276"/>
                  <a:pt x="2803584" y="4713256"/>
                  <a:pt x="2803584" y="4705179"/>
                </a:cubicBezTo>
                <a:lnTo>
                  <a:pt x="2803813" y="4580592"/>
                </a:lnTo>
                <a:lnTo>
                  <a:pt x="2823244" y="4580592"/>
                </a:lnTo>
                <a:cubicBezTo>
                  <a:pt x="2831169" y="4580439"/>
                  <a:pt x="2837226" y="4581849"/>
                  <a:pt x="2841418" y="4584821"/>
                </a:cubicBezTo>
                <a:cubicBezTo>
                  <a:pt x="2845609" y="4587793"/>
                  <a:pt x="2848543" y="4592250"/>
                  <a:pt x="2850219" y="4598194"/>
                </a:cubicBezTo>
                <a:cubicBezTo>
                  <a:pt x="2851895" y="4604138"/>
                  <a:pt x="2852809" y="4611605"/>
                  <a:pt x="2852962" y="4620597"/>
                </a:cubicBezTo>
                <a:lnTo>
                  <a:pt x="2861649" y="4620597"/>
                </a:lnTo>
                <a:lnTo>
                  <a:pt x="2860277" y="4572362"/>
                </a:lnTo>
                <a:close/>
                <a:moveTo>
                  <a:pt x="5883321" y="4571905"/>
                </a:moveTo>
                <a:cubicBezTo>
                  <a:pt x="5874558" y="4572057"/>
                  <a:pt x="5865910" y="4572210"/>
                  <a:pt x="5857375" y="4572362"/>
                </a:cubicBezTo>
                <a:lnTo>
                  <a:pt x="5857375" y="4582421"/>
                </a:lnTo>
                <a:cubicBezTo>
                  <a:pt x="5860118" y="4582268"/>
                  <a:pt x="5862862" y="4582116"/>
                  <a:pt x="5865605" y="4581963"/>
                </a:cubicBezTo>
                <a:cubicBezTo>
                  <a:pt x="5868348" y="4581811"/>
                  <a:pt x="5871091" y="4581659"/>
                  <a:pt x="5873835" y="4581506"/>
                </a:cubicBezTo>
                <a:cubicBezTo>
                  <a:pt x="5873377" y="4586078"/>
                  <a:pt x="5873149" y="4591565"/>
                  <a:pt x="5873149" y="4597965"/>
                </a:cubicBezTo>
                <a:lnTo>
                  <a:pt x="5873149" y="4696721"/>
                </a:lnTo>
                <a:cubicBezTo>
                  <a:pt x="5873149" y="4702055"/>
                  <a:pt x="5873034" y="4706817"/>
                  <a:pt x="5872806" y="4711008"/>
                </a:cubicBezTo>
                <a:cubicBezTo>
                  <a:pt x="5872577" y="4715199"/>
                  <a:pt x="5871396" y="4718476"/>
                  <a:pt x="5869262" y="4720838"/>
                </a:cubicBezTo>
                <a:cubicBezTo>
                  <a:pt x="5867129" y="4723200"/>
                  <a:pt x="5863167" y="4724534"/>
                  <a:pt x="5857375" y="4724838"/>
                </a:cubicBezTo>
                <a:lnTo>
                  <a:pt x="5857375" y="4732382"/>
                </a:lnTo>
                <a:lnTo>
                  <a:pt x="5908810" y="4732382"/>
                </a:lnTo>
                <a:lnTo>
                  <a:pt x="5908810" y="4722324"/>
                </a:lnTo>
                <a:cubicBezTo>
                  <a:pt x="5906068" y="4722476"/>
                  <a:pt x="5903324" y="4722629"/>
                  <a:pt x="5900581" y="4722781"/>
                </a:cubicBezTo>
                <a:cubicBezTo>
                  <a:pt x="5897837" y="4722933"/>
                  <a:pt x="5895094" y="4723086"/>
                  <a:pt x="5892351" y="4723238"/>
                </a:cubicBezTo>
                <a:cubicBezTo>
                  <a:pt x="5892808" y="4719276"/>
                  <a:pt x="5893037" y="4713256"/>
                  <a:pt x="5893037" y="4705179"/>
                </a:cubicBezTo>
                <a:lnTo>
                  <a:pt x="5893037" y="4660830"/>
                </a:lnTo>
                <a:cubicBezTo>
                  <a:pt x="5895628" y="4660983"/>
                  <a:pt x="5898257" y="4661059"/>
                  <a:pt x="5900924" y="4661059"/>
                </a:cubicBezTo>
                <a:cubicBezTo>
                  <a:pt x="5903591" y="4661059"/>
                  <a:pt x="5906143" y="4660983"/>
                  <a:pt x="5908582" y="4660830"/>
                </a:cubicBezTo>
                <a:cubicBezTo>
                  <a:pt x="5911782" y="4663726"/>
                  <a:pt x="5914640" y="4667269"/>
                  <a:pt x="5917154" y="4671460"/>
                </a:cubicBezTo>
                <a:cubicBezTo>
                  <a:pt x="5919669" y="4675651"/>
                  <a:pt x="5921917" y="4679347"/>
                  <a:pt x="5923898" y="4682547"/>
                </a:cubicBezTo>
                <a:lnTo>
                  <a:pt x="5939214" y="4707008"/>
                </a:lnTo>
                <a:cubicBezTo>
                  <a:pt x="5942414" y="4712037"/>
                  <a:pt x="5945501" y="4716533"/>
                  <a:pt x="5948472" y="4720495"/>
                </a:cubicBezTo>
                <a:cubicBezTo>
                  <a:pt x="5951444" y="4724457"/>
                  <a:pt x="5955140" y="4728420"/>
                  <a:pt x="5959560" y="4732382"/>
                </a:cubicBezTo>
                <a:lnTo>
                  <a:pt x="5988363" y="4732382"/>
                </a:lnTo>
                <a:lnTo>
                  <a:pt x="5988363" y="4724838"/>
                </a:lnTo>
                <a:cubicBezTo>
                  <a:pt x="5983639" y="4724838"/>
                  <a:pt x="5979676" y="4723886"/>
                  <a:pt x="5976476" y="4721981"/>
                </a:cubicBezTo>
                <a:cubicBezTo>
                  <a:pt x="5973276" y="4720076"/>
                  <a:pt x="5970456" y="4717485"/>
                  <a:pt x="5968018" y="4714209"/>
                </a:cubicBezTo>
                <a:cubicBezTo>
                  <a:pt x="5965579" y="4710932"/>
                  <a:pt x="5963065" y="4707236"/>
                  <a:pt x="5960474" y="4703121"/>
                </a:cubicBezTo>
                <a:lnTo>
                  <a:pt x="5944929" y="4678661"/>
                </a:lnTo>
                <a:cubicBezTo>
                  <a:pt x="5942034" y="4674242"/>
                  <a:pt x="5939443" y="4670355"/>
                  <a:pt x="5937157" y="4667003"/>
                </a:cubicBezTo>
                <a:cubicBezTo>
                  <a:pt x="5934871" y="4663650"/>
                  <a:pt x="5932204" y="4660907"/>
                  <a:pt x="5929156" y="4658773"/>
                </a:cubicBezTo>
                <a:cubicBezTo>
                  <a:pt x="5940738" y="4656335"/>
                  <a:pt x="5949615" y="4652677"/>
                  <a:pt x="5955788" y="4647800"/>
                </a:cubicBezTo>
                <a:cubicBezTo>
                  <a:pt x="5961960" y="4642923"/>
                  <a:pt x="5966227" y="4637399"/>
                  <a:pt x="5968589" y="4631227"/>
                </a:cubicBezTo>
                <a:cubicBezTo>
                  <a:pt x="5970951" y="4625055"/>
                  <a:pt x="5972056" y="4618997"/>
                  <a:pt x="5971904" y="4613053"/>
                </a:cubicBezTo>
                <a:cubicBezTo>
                  <a:pt x="5971904" y="4600404"/>
                  <a:pt x="5967065" y="4590498"/>
                  <a:pt x="5957388" y="4583335"/>
                </a:cubicBezTo>
                <a:cubicBezTo>
                  <a:pt x="5947710" y="4576172"/>
                  <a:pt x="5931823" y="4572438"/>
                  <a:pt x="5909725" y="4572134"/>
                </a:cubicBezTo>
                <a:cubicBezTo>
                  <a:pt x="5900886" y="4571829"/>
                  <a:pt x="5892084" y="4571753"/>
                  <a:pt x="5883321" y="4571905"/>
                </a:cubicBezTo>
                <a:close/>
                <a:moveTo>
                  <a:pt x="5508303" y="4571905"/>
                </a:moveTo>
                <a:cubicBezTo>
                  <a:pt x="5499464" y="4571905"/>
                  <a:pt x="5490777" y="4571943"/>
                  <a:pt x="5482243" y="4572019"/>
                </a:cubicBezTo>
                <a:cubicBezTo>
                  <a:pt x="5473708" y="4572096"/>
                  <a:pt x="5465402" y="4572210"/>
                  <a:pt x="5457325" y="4572362"/>
                </a:cubicBezTo>
                <a:lnTo>
                  <a:pt x="5457325" y="4582421"/>
                </a:lnTo>
                <a:cubicBezTo>
                  <a:pt x="5460068" y="4582268"/>
                  <a:pt x="5462812" y="4582116"/>
                  <a:pt x="5465555" y="4581963"/>
                </a:cubicBezTo>
                <a:cubicBezTo>
                  <a:pt x="5468298" y="4581811"/>
                  <a:pt x="5471041" y="4581659"/>
                  <a:pt x="5473784" y="4581506"/>
                </a:cubicBezTo>
                <a:cubicBezTo>
                  <a:pt x="5473327" y="4586078"/>
                  <a:pt x="5473099" y="4591565"/>
                  <a:pt x="5473099" y="4597965"/>
                </a:cubicBezTo>
                <a:lnTo>
                  <a:pt x="5473099" y="4696721"/>
                </a:lnTo>
                <a:cubicBezTo>
                  <a:pt x="5473099" y="4702055"/>
                  <a:pt x="5472985" y="4706817"/>
                  <a:pt x="5472756" y="4711008"/>
                </a:cubicBezTo>
                <a:cubicBezTo>
                  <a:pt x="5472527" y="4715199"/>
                  <a:pt x="5471347" y="4718476"/>
                  <a:pt x="5469212" y="4720838"/>
                </a:cubicBezTo>
                <a:cubicBezTo>
                  <a:pt x="5467079" y="4723200"/>
                  <a:pt x="5463116" y="4724534"/>
                  <a:pt x="5457325" y="4724838"/>
                </a:cubicBezTo>
                <a:lnTo>
                  <a:pt x="5457325" y="4732382"/>
                </a:lnTo>
                <a:lnTo>
                  <a:pt x="5513332" y="4732382"/>
                </a:lnTo>
                <a:lnTo>
                  <a:pt x="5513332" y="4722095"/>
                </a:lnTo>
                <a:cubicBezTo>
                  <a:pt x="5509827" y="4722248"/>
                  <a:pt x="5506322" y="4722400"/>
                  <a:pt x="5502817" y="4722552"/>
                </a:cubicBezTo>
                <a:cubicBezTo>
                  <a:pt x="5499311" y="4722705"/>
                  <a:pt x="5495806" y="4722933"/>
                  <a:pt x="5492301" y="4723238"/>
                </a:cubicBezTo>
                <a:cubicBezTo>
                  <a:pt x="5492759" y="4719276"/>
                  <a:pt x="5492987" y="4713256"/>
                  <a:pt x="5492987" y="4705179"/>
                </a:cubicBezTo>
                <a:lnTo>
                  <a:pt x="5492987" y="4672032"/>
                </a:lnTo>
                <a:cubicBezTo>
                  <a:pt x="5494511" y="4672184"/>
                  <a:pt x="5496111" y="4672260"/>
                  <a:pt x="5497788" y="4672260"/>
                </a:cubicBezTo>
                <a:cubicBezTo>
                  <a:pt x="5499464" y="4672260"/>
                  <a:pt x="5500607" y="4672260"/>
                  <a:pt x="5501216" y="4672260"/>
                </a:cubicBezTo>
                <a:cubicBezTo>
                  <a:pt x="5516913" y="4672260"/>
                  <a:pt x="5529791" y="4670508"/>
                  <a:pt x="5539850" y="4667003"/>
                </a:cubicBezTo>
                <a:cubicBezTo>
                  <a:pt x="5549908" y="4663497"/>
                  <a:pt x="5557719" y="4658887"/>
                  <a:pt x="5563281" y="4653172"/>
                </a:cubicBezTo>
                <a:cubicBezTo>
                  <a:pt x="5568844" y="4647457"/>
                  <a:pt x="5572654" y="4641361"/>
                  <a:pt x="5574711" y="4634884"/>
                </a:cubicBezTo>
                <a:cubicBezTo>
                  <a:pt x="5576770" y="4628407"/>
                  <a:pt x="5577645" y="4622197"/>
                  <a:pt x="5577340" y="4616253"/>
                </a:cubicBezTo>
                <a:cubicBezTo>
                  <a:pt x="5576730" y="4601623"/>
                  <a:pt x="5570597" y="4590574"/>
                  <a:pt x="5558939" y="4583106"/>
                </a:cubicBezTo>
                <a:cubicBezTo>
                  <a:pt x="5547279" y="4575639"/>
                  <a:pt x="5530401" y="4571905"/>
                  <a:pt x="5508303" y="4571905"/>
                </a:cubicBezTo>
                <a:close/>
                <a:moveTo>
                  <a:pt x="4778421" y="4571905"/>
                </a:moveTo>
                <a:cubicBezTo>
                  <a:pt x="4769658" y="4572057"/>
                  <a:pt x="4761010" y="4572210"/>
                  <a:pt x="4752475" y="4572362"/>
                </a:cubicBezTo>
                <a:lnTo>
                  <a:pt x="4752475" y="4582421"/>
                </a:lnTo>
                <a:cubicBezTo>
                  <a:pt x="4755218" y="4582268"/>
                  <a:pt x="4757962" y="4582116"/>
                  <a:pt x="4760705" y="4581963"/>
                </a:cubicBezTo>
                <a:cubicBezTo>
                  <a:pt x="4763448" y="4581811"/>
                  <a:pt x="4766191" y="4581659"/>
                  <a:pt x="4768934" y="4581506"/>
                </a:cubicBezTo>
                <a:cubicBezTo>
                  <a:pt x="4768477" y="4586078"/>
                  <a:pt x="4768248" y="4591565"/>
                  <a:pt x="4768248" y="4597965"/>
                </a:cubicBezTo>
                <a:lnTo>
                  <a:pt x="4768248" y="4696721"/>
                </a:lnTo>
                <a:cubicBezTo>
                  <a:pt x="4768248" y="4702055"/>
                  <a:pt x="4768134" y="4706817"/>
                  <a:pt x="4767905" y="4711008"/>
                </a:cubicBezTo>
                <a:cubicBezTo>
                  <a:pt x="4767678" y="4715199"/>
                  <a:pt x="4766496" y="4718476"/>
                  <a:pt x="4764362" y="4720838"/>
                </a:cubicBezTo>
                <a:cubicBezTo>
                  <a:pt x="4762229" y="4723200"/>
                  <a:pt x="4758266" y="4724534"/>
                  <a:pt x="4752475" y="4724838"/>
                </a:cubicBezTo>
                <a:lnTo>
                  <a:pt x="4752475" y="4732382"/>
                </a:lnTo>
                <a:lnTo>
                  <a:pt x="4803910" y="4732382"/>
                </a:lnTo>
                <a:lnTo>
                  <a:pt x="4803910" y="4722324"/>
                </a:lnTo>
                <a:cubicBezTo>
                  <a:pt x="4801167" y="4722476"/>
                  <a:pt x="4798424" y="4722629"/>
                  <a:pt x="4795681" y="4722781"/>
                </a:cubicBezTo>
                <a:cubicBezTo>
                  <a:pt x="4792937" y="4722933"/>
                  <a:pt x="4790194" y="4723086"/>
                  <a:pt x="4787451" y="4723238"/>
                </a:cubicBezTo>
                <a:cubicBezTo>
                  <a:pt x="4787908" y="4719276"/>
                  <a:pt x="4788137" y="4713256"/>
                  <a:pt x="4788137" y="4705179"/>
                </a:cubicBezTo>
                <a:lnTo>
                  <a:pt x="4788137" y="4660830"/>
                </a:lnTo>
                <a:cubicBezTo>
                  <a:pt x="4790728" y="4660983"/>
                  <a:pt x="4793356" y="4661059"/>
                  <a:pt x="4796023" y="4661059"/>
                </a:cubicBezTo>
                <a:cubicBezTo>
                  <a:pt x="4798690" y="4661059"/>
                  <a:pt x="4801243" y="4660983"/>
                  <a:pt x="4803681" y="4660830"/>
                </a:cubicBezTo>
                <a:cubicBezTo>
                  <a:pt x="4806883" y="4663726"/>
                  <a:pt x="4809739" y="4667269"/>
                  <a:pt x="4812255" y="4671460"/>
                </a:cubicBezTo>
                <a:cubicBezTo>
                  <a:pt x="4814769" y="4675651"/>
                  <a:pt x="4817017" y="4679347"/>
                  <a:pt x="4818998" y="4682547"/>
                </a:cubicBezTo>
                <a:lnTo>
                  <a:pt x="4834314" y="4707008"/>
                </a:lnTo>
                <a:cubicBezTo>
                  <a:pt x="4837514" y="4712037"/>
                  <a:pt x="4840600" y="4716533"/>
                  <a:pt x="4843572" y="4720495"/>
                </a:cubicBezTo>
                <a:cubicBezTo>
                  <a:pt x="4846544" y="4724457"/>
                  <a:pt x="4850240" y="4728420"/>
                  <a:pt x="4854660" y="4732382"/>
                </a:cubicBezTo>
                <a:lnTo>
                  <a:pt x="4883464" y="4732382"/>
                </a:lnTo>
                <a:lnTo>
                  <a:pt x="4883464" y="4724838"/>
                </a:lnTo>
                <a:cubicBezTo>
                  <a:pt x="4878738" y="4724838"/>
                  <a:pt x="4874776" y="4723886"/>
                  <a:pt x="4871576" y="4721981"/>
                </a:cubicBezTo>
                <a:cubicBezTo>
                  <a:pt x="4868375" y="4720076"/>
                  <a:pt x="4865556" y="4717485"/>
                  <a:pt x="4863117" y="4714209"/>
                </a:cubicBezTo>
                <a:cubicBezTo>
                  <a:pt x="4860679" y="4710932"/>
                  <a:pt x="4858165" y="4707236"/>
                  <a:pt x="4855574" y="4703121"/>
                </a:cubicBezTo>
                <a:lnTo>
                  <a:pt x="4840029" y="4678661"/>
                </a:lnTo>
                <a:cubicBezTo>
                  <a:pt x="4837133" y="4674242"/>
                  <a:pt x="4834542" y="4670355"/>
                  <a:pt x="4832256" y="4667003"/>
                </a:cubicBezTo>
                <a:cubicBezTo>
                  <a:pt x="4829971" y="4663650"/>
                  <a:pt x="4827304" y="4660907"/>
                  <a:pt x="4824256" y="4658773"/>
                </a:cubicBezTo>
                <a:cubicBezTo>
                  <a:pt x="4835838" y="4656335"/>
                  <a:pt x="4844715" y="4652677"/>
                  <a:pt x="4850887" y="4647800"/>
                </a:cubicBezTo>
                <a:cubicBezTo>
                  <a:pt x="4857060" y="4642923"/>
                  <a:pt x="4861327" y="4637399"/>
                  <a:pt x="4863689" y="4631227"/>
                </a:cubicBezTo>
                <a:cubicBezTo>
                  <a:pt x="4866051" y="4625055"/>
                  <a:pt x="4867156" y="4618997"/>
                  <a:pt x="4867004" y="4613053"/>
                </a:cubicBezTo>
                <a:cubicBezTo>
                  <a:pt x="4867004" y="4600404"/>
                  <a:pt x="4862166" y="4590498"/>
                  <a:pt x="4852487" y="4583335"/>
                </a:cubicBezTo>
                <a:cubicBezTo>
                  <a:pt x="4842810" y="4576172"/>
                  <a:pt x="4826922" y="4572438"/>
                  <a:pt x="4804824" y="4572134"/>
                </a:cubicBezTo>
                <a:cubicBezTo>
                  <a:pt x="4795986" y="4571829"/>
                  <a:pt x="4787185" y="4571753"/>
                  <a:pt x="4778421" y="4571905"/>
                </a:cubicBezTo>
                <a:close/>
                <a:moveTo>
                  <a:pt x="9154320" y="4568705"/>
                </a:moveTo>
                <a:cubicBezTo>
                  <a:pt x="9140910" y="4568705"/>
                  <a:pt x="9129212" y="4571219"/>
                  <a:pt x="9119230" y="4576248"/>
                </a:cubicBezTo>
                <a:cubicBezTo>
                  <a:pt x="9109248" y="4581278"/>
                  <a:pt x="9100942" y="4587907"/>
                  <a:pt x="9094312" y="4596137"/>
                </a:cubicBezTo>
                <a:cubicBezTo>
                  <a:pt x="9087684" y="4604366"/>
                  <a:pt x="9082768" y="4613396"/>
                  <a:pt x="9079568" y="4623226"/>
                </a:cubicBezTo>
                <a:cubicBezTo>
                  <a:pt x="9076368" y="4633056"/>
                  <a:pt x="9074768" y="4642771"/>
                  <a:pt x="9074768" y="4652372"/>
                </a:cubicBezTo>
                <a:cubicBezTo>
                  <a:pt x="9074768" y="4662278"/>
                  <a:pt x="9076292" y="4672184"/>
                  <a:pt x="9079339" y="4682090"/>
                </a:cubicBezTo>
                <a:cubicBezTo>
                  <a:pt x="9082388" y="4691996"/>
                  <a:pt x="9087150" y="4701026"/>
                  <a:pt x="9093626" y="4709179"/>
                </a:cubicBezTo>
                <a:cubicBezTo>
                  <a:pt x="9100104" y="4717333"/>
                  <a:pt x="9108524" y="4723848"/>
                  <a:pt x="9118888" y="4728725"/>
                </a:cubicBezTo>
                <a:cubicBezTo>
                  <a:pt x="9129250" y="4733601"/>
                  <a:pt x="9141671" y="4736040"/>
                  <a:pt x="9156149" y="4736040"/>
                </a:cubicBezTo>
                <a:cubicBezTo>
                  <a:pt x="9169713" y="4736040"/>
                  <a:pt x="9181448" y="4733525"/>
                  <a:pt x="9191354" y="4728496"/>
                </a:cubicBezTo>
                <a:cubicBezTo>
                  <a:pt x="9201259" y="4723467"/>
                  <a:pt x="9209527" y="4716799"/>
                  <a:pt x="9216157" y="4708494"/>
                </a:cubicBezTo>
                <a:cubicBezTo>
                  <a:pt x="9222786" y="4700188"/>
                  <a:pt x="9227701" y="4691120"/>
                  <a:pt x="9230902" y="4681290"/>
                </a:cubicBezTo>
                <a:cubicBezTo>
                  <a:pt x="9234102" y="4671460"/>
                  <a:pt x="9235702" y="4661821"/>
                  <a:pt x="9235702" y="4652372"/>
                </a:cubicBezTo>
                <a:cubicBezTo>
                  <a:pt x="9235702" y="4642771"/>
                  <a:pt x="9234064" y="4633094"/>
                  <a:pt x="9230787" y="4623340"/>
                </a:cubicBezTo>
                <a:cubicBezTo>
                  <a:pt x="9227510" y="4613586"/>
                  <a:pt x="9222558" y="4604557"/>
                  <a:pt x="9215928" y="4596251"/>
                </a:cubicBezTo>
                <a:cubicBezTo>
                  <a:pt x="9209298" y="4587945"/>
                  <a:pt x="9200878" y="4581278"/>
                  <a:pt x="9190668" y="4576248"/>
                </a:cubicBezTo>
                <a:cubicBezTo>
                  <a:pt x="9180457" y="4571219"/>
                  <a:pt x="9168342" y="4568705"/>
                  <a:pt x="9154320" y="4568705"/>
                </a:cubicBezTo>
                <a:close/>
                <a:moveTo>
                  <a:pt x="6705024" y="4568705"/>
                </a:moveTo>
                <a:cubicBezTo>
                  <a:pt x="6695728" y="4568705"/>
                  <a:pt x="6688070" y="4570038"/>
                  <a:pt x="6682050" y="4572705"/>
                </a:cubicBezTo>
                <a:cubicBezTo>
                  <a:pt x="6676030" y="4575372"/>
                  <a:pt x="6671306" y="4578801"/>
                  <a:pt x="6667877" y="4582992"/>
                </a:cubicBezTo>
                <a:cubicBezTo>
                  <a:pt x="6664447" y="4587183"/>
                  <a:pt x="6662047" y="4591565"/>
                  <a:pt x="6660675" y="4596137"/>
                </a:cubicBezTo>
                <a:cubicBezTo>
                  <a:pt x="6659304" y="4600709"/>
                  <a:pt x="6658618" y="4604976"/>
                  <a:pt x="6658618" y="4608938"/>
                </a:cubicBezTo>
                <a:cubicBezTo>
                  <a:pt x="6658618" y="4616253"/>
                  <a:pt x="6660028" y="4622502"/>
                  <a:pt x="6662847" y="4627683"/>
                </a:cubicBezTo>
                <a:cubicBezTo>
                  <a:pt x="6665667" y="4632865"/>
                  <a:pt x="6669401" y="4637323"/>
                  <a:pt x="6674048" y="4641057"/>
                </a:cubicBezTo>
                <a:cubicBezTo>
                  <a:pt x="6678697" y="4644790"/>
                  <a:pt x="6683840" y="4648105"/>
                  <a:pt x="6689479" y="4651001"/>
                </a:cubicBezTo>
                <a:cubicBezTo>
                  <a:pt x="6695118" y="4653896"/>
                  <a:pt x="6700833" y="4656639"/>
                  <a:pt x="6706624" y="4659230"/>
                </a:cubicBezTo>
                <a:cubicBezTo>
                  <a:pt x="6713178" y="4662278"/>
                  <a:pt x="6719350" y="4665479"/>
                  <a:pt x="6725141" y="4668831"/>
                </a:cubicBezTo>
                <a:cubicBezTo>
                  <a:pt x="6730932" y="4672184"/>
                  <a:pt x="6735656" y="4676147"/>
                  <a:pt x="6739314" y="4680719"/>
                </a:cubicBezTo>
                <a:cubicBezTo>
                  <a:pt x="6742972" y="4685291"/>
                  <a:pt x="6744801" y="4691006"/>
                  <a:pt x="6744801" y="4697864"/>
                </a:cubicBezTo>
                <a:cubicBezTo>
                  <a:pt x="6744801" y="4703960"/>
                  <a:pt x="6743315" y="4709141"/>
                  <a:pt x="6740343" y="4713408"/>
                </a:cubicBezTo>
                <a:cubicBezTo>
                  <a:pt x="6737371" y="4717676"/>
                  <a:pt x="6733370" y="4720914"/>
                  <a:pt x="6728341" y="4723124"/>
                </a:cubicBezTo>
                <a:cubicBezTo>
                  <a:pt x="6723312" y="4725334"/>
                  <a:pt x="6717825" y="4726439"/>
                  <a:pt x="6711882" y="4726439"/>
                </a:cubicBezTo>
                <a:cubicBezTo>
                  <a:pt x="6699842" y="4726439"/>
                  <a:pt x="6689556" y="4722972"/>
                  <a:pt x="6681021" y="4716037"/>
                </a:cubicBezTo>
                <a:cubicBezTo>
                  <a:pt x="6672486" y="4709103"/>
                  <a:pt x="6667838" y="4698930"/>
                  <a:pt x="6667076" y="4685519"/>
                </a:cubicBezTo>
                <a:lnTo>
                  <a:pt x="6658161" y="4685519"/>
                </a:lnTo>
                <a:lnTo>
                  <a:pt x="6659533" y="4734211"/>
                </a:lnTo>
                <a:lnTo>
                  <a:pt x="6671420" y="4734211"/>
                </a:lnTo>
                <a:lnTo>
                  <a:pt x="6670277" y="4724381"/>
                </a:lnTo>
                <a:cubicBezTo>
                  <a:pt x="6675916" y="4728191"/>
                  <a:pt x="6682393" y="4731087"/>
                  <a:pt x="6689708" y="4733068"/>
                </a:cubicBezTo>
                <a:cubicBezTo>
                  <a:pt x="6697023" y="4735049"/>
                  <a:pt x="6704110" y="4736040"/>
                  <a:pt x="6710968" y="4736040"/>
                </a:cubicBezTo>
                <a:cubicBezTo>
                  <a:pt x="6728036" y="4736040"/>
                  <a:pt x="6741219" y="4731963"/>
                  <a:pt x="6750515" y="4723810"/>
                </a:cubicBezTo>
                <a:cubicBezTo>
                  <a:pt x="6759812" y="4715656"/>
                  <a:pt x="6764460" y="4705255"/>
                  <a:pt x="6764460" y="4692606"/>
                </a:cubicBezTo>
                <a:cubicBezTo>
                  <a:pt x="6764460" y="4685291"/>
                  <a:pt x="6763051" y="4679004"/>
                  <a:pt x="6760231" y="4673746"/>
                </a:cubicBezTo>
                <a:cubicBezTo>
                  <a:pt x="6757411" y="4668489"/>
                  <a:pt x="6753640" y="4663955"/>
                  <a:pt x="6748915" y="4660145"/>
                </a:cubicBezTo>
                <a:cubicBezTo>
                  <a:pt x="6744191" y="4656335"/>
                  <a:pt x="6738933" y="4652944"/>
                  <a:pt x="6733142" y="4649972"/>
                </a:cubicBezTo>
                <a:cubicBezTo>
                  <a:pt x="6727350" y="4647000"/>
                  <a:pt x="6721560" y="4644219"/>
                  <a:pt x="6715768" y="4641628"/>
                </a:cubicBezTo>
                <a:cubicBezTo>
                  <a:pt x="6709215" y="4638580"/>
                  <a:pt x="6703005" y="4635418"/>
                  <a:pt x="6697137" y="4632141"/>
                </a:cubicBezTo>
                <a:cubicBezTo>
                  <a:pt x="6691270" y="4628865"/>
                  <a:pt x="6686508" y="4625055"/>
                  <a:pt x="6682850" y="4620711"/>
                </a:cubicBezTo>
                <a:cubicBezTo>
                  <a:pt x="6679192" y="4616368"/>
                  <a:pt x="6677363" y="4610996"/>
                  <a:pt x="6677363" y="4604595"/>
                </a:cubicBezTo>
                <a:cubicBezTo>
                  <a:pt x="6677363" y="4597432"/>
                  <a:pt x="6679878" y="4591184"/>
                  <a:pt x="6684907" y="4585850"/>
                </a:cubicBezTo>
                <a:cubicBezTo>
                  <a:pt x="6689936" y="4580516"/>
                  <a:pt x="6697176" y="4577849"/>
                  <a:pt x="6706624" y="4577849"/>
                </a:cubicBezTo>
                <a:cubicBezTo>
                  <a:pt x="6715616" y="4577849"/>
                  <a:pt x="6723007" y="4579906"/>
                  <a:pt x="6728799" y="4584021"/>
                </a:cubicBezTo>
                <a:cubicBezTo>
                  <a:pt x="6734590" y="4588136"/>
                  <a:pt x="6739009" y="4593470"/>
                  <a:pt x="6742057" y="4600023"/>
                </a:cubicBezTo>
                <a:cubicBezTo>
                  <a:pt x="6745105" y="4606576"/>
                  <a:pt x="6746858" y="4613510"/>
                  <a:pt x="6747315" y="4620825"/>
                </a:cubicBezTo>
                <a:lnTo>
                  <a:pt x="6755545" y="4620825"/>
                </a:lnTo>
                <a:lnTo>
                  <a:pt x="6755545" y="4570533"/>
                </a:lnTo>
                <a:lnTo>
                  <a:pt x="6743886" y="4570533"/>
                </a:lnTo>
                <a:lnTo>
                  <a:pt x="6744801" y="4580363"/>
                </a:lnTo>
                <a:cubicBezTo>
                  <a:pt x="6738552" y="4575791"/>
                  <a:pt x="6731808" y="4572705"/>
                  <a:pt x="6724569" y="4571105"/>
                </a:cubicBezTo>
                <a:cubicBezTo>
                  <a:pt x="6717330" y="4569505"/>
                  <a:pt x="6710815" y="4568705"/>
                  <a:pt x="6705024" y="4568705"/>
                </a:cubicBezTo>
                <a:close/>
                <a:moveTo>
                  <a:pt x="3963196" y="4568705"/>
                </a:moveTo>
                <a:cubicBezTo>
                  <a:pt x="3949785" y="4568705"/>
                  <a:pt x="3938088" y="4571219"/>
                  <a:pt x="3928106" y="4576248"/>
                </a:cubicBezTo>
                <a:cubicBezTo>
                  <a:pt x="3918124" y="4581278"/>
                  <a:pt x="3909818" y="4587907"/>
                  <a:pt x="3903188" y="4596137"/>
                </a:cubicBezTo>
                <a:cubicBezTo>
                  <a:pt x="3896559" y="4604366"/>
                  <a:pt x="3891644" y="4613396"/>
                  <a:pt x="3888444" y="4623226"/>
                </a:cubicBezTo>
                <a:cubicBezTo>
                  <a:pt x="3885243" y="4633056"/>
                  <a:pt x="3883643" y="4642771"/>
                  <a:pt x="3883643" y="4652372"/>
                </a:cubicBezTo>
                <a:cubicBezTo>
                  <a:pt x="3883643" y="4662278"/>
                  <a:pt x="3885167" y="4672184"/>
                  <a:pt x="3888215" y="4682090"/>
                </a:cubicBezTo>
                <a:cubicBezTo>
                  <a:pt x="3891263" y="4691996"/>
                  <a:pt x="3896026" y="4701026"/>
                  <a:pt x="3902502" y="4709179"/>
                </a:cubicBezTo>
                <a:cubicBezTo>
                  <a:pt x="3908979" y="4717333"/>
                  <a:pt x="3917400" y="4723848"/>
                  <a:pt x="3927763" y="4728725"/>
                </a:cubicBezTo>
                <a:cubicBezTo>
                  <a:pt x="3938126" y="4733601"/>
                  <a:pt x="3950546" y="4736040"/>
                  <a:pt x="3965025" y="4736040"/>
                </a:cubicBezTo>
                <a:cubicBezTo>
                  <a:pt x="3978589" y="4736040"/>
                  <a:pt x="3990323" y="4733525"/>
                  <a:pt x="4000229" y="4728496"/>
                </a:cubicBezTo>
                <a:cubicBezTo>
                  <a:pt x="4010135" y="4723467"/>
                  <a:pt x="4018403" y="4716799"/>
                  <a:pt x="4025032" y="4708494"/>
                </a:cubicBezTo>
                <a:cubicBezTo>
                  <a:pt x="4031662" y="4700188"/>
                  <a:pt x="4036577" y="4691120"/>
                  <a:pt x="4039777" y="4681290"/>
                </a:cubicBezTo>
                <a:cubicBezTo>
                  <a:pt x="4042977" y="4671460"/>
                  <a:pt x="4044578" y="4661821"/>
                  <a:pt x="4044578" y="4652372"/>
                </a:cubicBezTo>
                <a:cubicBezTo>
                  <a:pt x="4044578" y="4642771"/>
                  <a:pt x="4042939" y="4633094"/>
                  <a:pt x="4039662" y="4623340"/>
                </a:cubicBezTo>
                <a:cubicBezTo>
                  <a:pt x="4036386" y="4613586"/>
                  <a:pt x="4031433" y="4604557"/>
                  <a:pt x="4024803" y="4596251"/>
                </a:cubicBezTo>
                <a:cubicBezTo>
                  <a:pt x="4018174" y="4587945"/>
                  <a:pt x="4009754" y="4581278"/>
                  <a:pt x="3999543" y="4576248"/>
                </a:cubicBezTo>
                <a:cubicBezTo>
                  <a:pt x="3989332" y="4571219"/>
                  <a:pt x="3977216" y="4568705"/>
                  <a:pt x="3963196" y="4568705"/>
                </a:cubicBezTo>
                <a:close/>
                <a:moveTo>
                  <a:pt x="3210721" y="4568705"/>
                </a:moveTo>
                <a:cubicBezTo>
                  <a:pt x="3197309" y="4568705"/>
                  <a:pt x="3185613" y="4571219"/>
                  <a:pt x="3175631" y="4576248"/>
                </a:cubicBezTo>
                <a:cubicBezTo>
                  <a:pt x="3165648" y="4581278"/>
                  <a:pt x="3157343" y="4587907"/>
                  <a:pt x="3150713" y="4596137"/>
                </a:cubicBezTo>
                <a:cubicBezTo>
                  <a:pt x="3144084" y="4604366"/>
                  <a:pt x="3139169" y="4613396"/>
                  <a:pt x="3135969" y="4623226"/>
                </a:cubicBezTo>
                <a:cubicBezTo>
                  <a:pt x="3132769" y="4633056"/>
                  <a:pt x="3131168" y="4642771"/>
                  <a:pt x="3131168" y="4652372"/>
                </a:cubicBezTo>
                <a:cubicBezTo>
                  <a:pt x="3131168" y="4662278"/>
                  <a:pt x="3132692" y="4672184"/>
                  <a:pt x="3135740" y="4682090"/>
                </a:cubicBezTo>
                <a:cubicBezTo>
                  <a:pt x="3138788" y="4691996"/>
                  <a:pt x="3143550" y="4701026"/>
                  <a:pt x="3150027" y="4709179"/>
                </a:cubicBezTo>
                <a:cubicBezTo>
                  <a:pt x="3156505" y="4717333"/>
                  <a:pt x="3164924" y="4723848"/>
                  <a:pt x="3175288" y="4728725"/>
                </a:cubicBezTo>
                <a:cubicBezTo>
                  <a:pt x="3185651" y="4733601"/>
                  <a:pt x="3198072" y="4736040"/>
                  <a:pt x="3212550" y="4736040"/>
                </a:cubicBezTo>
                <a:cubicBezTo>
                  <a:pt x="3226113" y="4736040"/>
                  <a:pt x="3237848" y="4733525"/>
                  <a:pt x="3247754" y="4728496"/>
                </a:cubicBezTo>
                <a:cubicBezTo>
                  <a:pt x="3257660" y="4723467"/>
                  <a:pt x="3265928" y="4716799"/>
                  <a:pt x="3272557" y="4708494"/>
                </a:cubicBezTo>
                <a:cubicBezTo>
                  <a:pt x="3279186" y="4700188"/>
                  <a:pt x="3284101" y="4691120"/>
                  <a:pt x="3287302" y="4681290"/>
                </a:cubicBezTo>
                <a:cubicBezTo>
                  <a:pt x="3290503" y="4671460"/>
                  <a:pt x="3292102" y="4661821"/>
                  <a:pt x="3292102" y="4652372"/>
                </a:cubicBezTo>
                <a:cubicBezTo>
                  <a:pt x="3292102" y="4642771"/>
                  <a:pt x="3290464" y="4633094"/>
                  <a:pt x="3287188" y="4623340"/>
                </a:cubicBezTo>
                <a:cubicBezTo>
                  <a:pt x="3283911" y="4613586"/>
                  <a:pt x="3278958" y="4604557"/>
                  <a:pt x="3272329" y="4596251"/>
                </a:cubicBezTo>
                <a:cubicBezTo>
                  <a:pt x="3265699" y="4587945"/>
                  <a:pt x="3257279" y="4581278"/>
                  <a:pt x="3247068" y="4576248"/>
                </a:cubicBezTo>
                <a:cubicBezTo>
                  <a:pt x="3236857" y="4571219"/>
                  <a:pt x="3224742" y="4568705"/>
                  <a:pt x="3210721" y="4568705"/>
                </a:cubicBezTo>
                <a:close/>
                <a:moveTo>
                  <a:pt x="8332046" y="4568019"/>
                </a:moveTo>
                <a:lnTo>
                  <a:pt x="8284955" y="4696263"/>
                </a:lnTo>
                <a:cubicBezTo>
                  <a:pt x="8282821" y="4701902"/>
                  <a:pt x="8280954" y="4706855"/>
                  <a:pt x="8279354" y="4711122"/>
                </a:cubicBezTo>
                <a:cubicBezTo>
                  <a:pt x="8277754" y="4715390"/>
                  <a:pt x="8275734" y="4718742"/>
                  <a:pt x="8273296" y="4721181"/>
                </a:cubicBezTo>
                <a:cubicBezTo>
                  <a:pt x="8270858" y="4723619"/>
                  <a:pt x="8267352" y="4724838"/>
                  <a:pt x="8262781" y="4724838"/>
                </a:cubicBezTo>
                <a:lnTo>
                  <a:pt x="8262781" y="4732382"/>
                </a:lnTo>
                <a:lnTo>
                  <a:pt x="8305529" y="4732382"/>
                </a:lnTo>
                <a:lnTo>
                  <a:pt x="8305529" y="4722324"/>
                </a:lnTo>
                <a:cubicBezTo>
                  <a:pt x="8302633" y="4722476"/>
                  <a:pt x="8299699" y="4722629"/>
                  <a:pt x="8296727" y="4722781"/>
                </a:cubicBezTo>
                <a:cubicBezTo>
                  <a:pt x="8293756" y="4722933"/>
                  <a:pt x="8290746" y="4723086"/>
                  <a:pt x="8287698" y="4723238"/>
                </a:cubicBezTo>
                <a:cubicBezTo>
                  <a:pt x="8288765" y="4720647"/>
                  <a:pt x="8289717" y="4718285"/>
                  <a:pt x="8290556" y="4716152"/>
                </a:cubicBezTo>
                <a:cubicBezTo>
                  <a:pt x="8291393" y="4714018"/>
                  <a:pt x="8292346" y="4711122"/>
                  <a:pt x="8293413" y="4707465"/>
                </a:cubicBezTo>
                <a:lnTo>
                  <a:pt x="8301414" y="4683005"/>
                </a:lnTo>
                <a:lnTo>
                  <a:pt x="8360850" y="4681633"/>
                </a:lnTo>
                <a:lnTo>
                  <a:pt x="8368851" y="4703121"/>
                </a:lnTo>
                <a:cubicBezTo>
                  <a:pt x="8369918" y="4705865"/>
                  <a:pt x="8370680" y="4708913"/>
                  <a:pt x="8371137" y="4712265"/>
                </a:cubicBezTo>
                <a:cubicBezTo>
                  <a:pt x="8371594" y="4715618"/>
                  <a:pt x="8370908" y="4718514"/>
                  <a:pt x="8369079" y="4720952"/>
                </a:cubicBezTo>
                <a:cubicBezTo>
                  <a:pt x="8367251" y="4723391"/>
                  <a:pt x="8363441" y="4724686"/>
                  <a:pt x="8357649" y="4724838"/>
                </a:cubicBezTo>
                <a:lnTo>
                  <a:pt x="8357649" y="4732382"/>
                </a:lnTo>
                <a:lnTo>
                  <a:pt x="8409999" y="4732382"/>
                </a:lnTo>
                <a:lnTo>
                  <a:pt x="8409999" y="4722324"/>
                </a:lnTo>
                <a:cubicBezTo>
                  <a:pt x="8407408" y="4722476"/>
                  <a:pt x="8404817" y="4722629"/>
                  <a:pt x="8402227" y="4722781"/>
                </a:cubicBezTo>
                <a:cubicBezTo>
                  <a:pt x="8399636" y="4722933"/>
                  <a:pt x="8397045" y="4723086"/>
                  <a:pt x="8394454" y="4723238"/>
                </a:cubicBezTo>
                <a:cubicBezTo>
                  <a:pt x="8394759" y="4719733"/>
                  <a:pt x="8394149" y="4715466"/>
                  <a:pt x="8392626" y="4710437"/>
                </a:cubicBezTo>
                <a:cubicBezTo>
                  <a:pt x="8391101" y="4705407"/>
                  <a:pt x="8389730" y="4701293"/>
                  <a:pt x="8388511" y="4698092"/>
                </a:cubicBezTo>
                <a:lnTo>
                  <a:pt x="8337532" y="4568019"/>
                </a:lnTo>
                <a:close/>
                <a:moveTo>
                  <a:pt x="7343139" y="2479525"/>
                </a:moveTo>
                <a:cubicBezTo>
                  <a:pt x="7407228" y="2479525"/>
                  <a:pt x="7439273" y="2532933"/>
                  <a:pt x="7439273" y="2639748"/>
                </a:cubicBezTo>
                <a:lnTo>
                  <a:pt x="7439273" y="3698451"/>
                </a:lnTo>
                <a:cubicBezTo>
                  <a:pt x="7439273" y="3825807"/>
                  <a:pt x="7406407" y="3889485"/>
                  <a:pt x="7340674" y="3889485"/>
                </a:cubicBezTo>
                <a:cubicBezTo>
                  <a:pt x="7302878" y="3889485"/>
                  <a:pt x="7275763" y="3874901"/>
                  <a:pt x="7259330" y="3845732"/>
                </a:cubicBezTo>
                <a:cubicBezTo>
                  <a:pt x="7242897" y="3816564"/>
                  <a:pt x="7234680" y="3768291"/>
                  <a:pt x="7234680" y="3700916"/>
                </a:cubicBezTo>
                <a:lnTo>
                  <a:pt x="7234680" y="2643445"/>
                </a:lnTo>
                <a:cubicBezTo>
                  <a:pt x="7234680" y="2534165"/>
                  <a:pt x="7270833" y="2479525"/>
                  <a:pt x="7343139" y="2479525"/>
                </a:cubicBezTo>
                <a:close/>
                <a:moveTo>
                  <a:pt x="9934008" y="2099920"/>
                </a:moveTo>
                <a:lnTo>
                  <a:pt x="9934008" y="4269090"/>
                </a:lnTo>
                <a:lnTo>
                  <a:pt x="10830024" y="4269090"/>
                </a:lnTo>
                <a:lnTo>
                  <a:pt x="10830024" y="3846349"/>
                </a:lnTo>
                <a:lnTo>
                  <a:pt x="10375237" y="3846349"/>
                </a:lnTo>
                <a:lnTo>
                  <a:pt x="10375237" y="3349658"/>
                </a:lnTo>
                <a:lnTo>
                  <a:pt x="10784422" y="3349658"/>
                </a:lnTo>
                <a:lnTo>
                  <a:pt x="10784422" y="2941706"/>
                </a:lnTo>
                <a:lnTo>
                  <a:pt x="10375237" y="2941706"/>
                </a:lnTo>
                <a:lnTo>
                  <a:pt x="10375237" y="2518964"/>
                </a:lnTo>
                <a:lnTo>
                  <a:pt x="10801676" y="2518964"/>
                </a:lnTo>
                <a:lnTo>
                  <a:pt x="10801676" y="2099920"/>
                </a:lnTo>
                <a:close/>
                <a:moveTo>
                  <a:pt x="8048059" y="2099920"/>
                </a:moveTo>
                <a:lnTo>
                  <a:pt x="8048059" y="4269090"/>
                </a:lnTo>
                <a:lnTo>
                  <a:pt x="8439988" y="4269090"/>
                </a:lnTo>
                <a:lnTo>
                  <a:pt x="8439988" y="2706302"/>
                </a:lnTo>
                <a:lnTo>
                  <a:pt x="8703740" y="4269090"/>
                </a:lnTo>
                <a:lnTo>
                  <a:pt x="9093204" y="4269090"/>
                </a:lnTo>
                <a:lnTo>
                  <a:pt x="9342166" y="2706302"/>
                </a:lnTo>
                <a:lnTo>
                  <a:pt x="9342166" y="4269090"/>
                </a:lnTo>
                <a:lnTo>
                  <a:pt x="9739025" y="4269090"/>
                </a:lnTo>
                <a:lnTo>
                  <a:pt x="9739025" y="2099920"/>
                </a:lnTo>
                <a:lnTo>
                  <a:pt x="9072252" y="2099920"/>
                </a:lnTo>
                <a:lnTo>
                  <a:pt x="8891076" y="3422375"/>
                </a:lnTo>
                <a:lnTo>
                  <a:pt x="8708670" y="2099920"/>
                </a:lnTo>
                <a:close/>
                <a:moveTo>
                  <a:pt x="4619059" y="2099920"/>
                </a:moveTo>
                <a:lnTo>
                  <a:pt x="4619059" y="4269090"/>
                </a:lnTo>
                <a:lnTo>
                  <a:pt x="5499052" y="4269090"/>
                </a:lnTo>
                <a:lnTo>
                  <a:pt x="5499052" y="3899345"/>
                </a:lnTo>
                <a:lnTo>
                  <a:pt x="5052893" y="3899345"/>
                </a:lnTo>
                <a:lnTo>
                  <a:pt x="5052893" y="2099920"/>
                </a:lnTo>
                <a:close/>
                <a:moveTo>
                  <a:pt x="3580834" y="2099920"/>
                </a:moveTo>
                <a:lnTo>
                  <a:pt x="3580834" y="4269090"/>
                </a:lnTo>
                <a:lnTo>
                  <a:pt x="4476850" y="4269090"/>
                </a:lnTo>
                <a:lnTo>
                  <a:pt x="4476850" y="3846349"/>
                </a:lnTo>
                <a:lnTo>
                  <a:pt x="4022063" y="3846349"/>
                </a:lnTo>
                <a:lnTo>
                  <a:pt x="4022063" y="3349658"/>
                </a:lnTo>
                <a:lnTo>
                  <a:pt x="4431247" y="3349658"/>
                </a:lnTo>
                <a:lnTo>
                  <a:pt x="4431247" y="2941706"/>
                </a:lnTo>
                <a:lnTo>
                  <a:pt x="4022063" y="2941706"/>
                </a:lnTo>
                <a:lnTo>
                  <a:pt x="4022063" y="2518964"/>
                </a:lnTo>
                <a:lnTo>
                  <a:pt x="4448502" y="2518964"/>
                </a:lnTo>
                <a:lnTo>
                  <a:pt x="4448502" y="2099920"/>
                </a:lnTo>
                <a:close/>
                <a:moveTo>
                  <a:pt x="1717753" y="2099920"/>
                </a:moveTo>
                <a:lnTo>
                  <a:pt x="1950692" y="4269090"/>
                </a:lnTo>
                <a:lnTo>
                  <a:pt x="2479427" y="4269090"/>
                </a:lnTo>
                <a:lnTo>
                  <a:pt x="2582956" y="3225177"/>
                </a:lnTo>
                <a:lnTo>
                  <a:pt x="2691414" y="4269090"/>
                </a:lnTo>
                <a:lnTo>
                  <a:pt x="3211522" y="4269090"/>
                </a:lnTo>
                <a:lnTo>
                  <a:pt x="3448159" y="2099920"/>
                </a:lnTo>
                <a:lnTo>
                  <a:pt x="3019255" y="2099920"/>
                </a:lnTo>
                <a:lnTo>
                  <a:pt x="2903401" y="3469209"/>
                </a:lnTo>
                <a:lnTo>
                  <a:pt x="2787548" y="2099920"/>
                </a:lnTo>
                <a:lnTo>
                  <a:pt x="2383294" y="2099920"/>
                </a:lnTo>
                <a:lnTo>
                  <a:pt x="2261278" y="3469209"/>
                </a:lnTo>
                <a:lnTo>
                  <a:pt x="2141727" y="2099920"/>
                </a:lnTo>
                <a:close/>
                <a:moveTo>
                  <a:pt x="7336977" y="2080201"/>
                </a:moveTo>
                <a:cubicBezTo>
                  <a:pt x="7161964" y="2080201"/>
                  <a:pt x="7029062" y="2128268"/>
                  <a:pt x="6938268" y="2224401"/>
                </a:cubicBezTo>
                <a:cubicBezTo>
                  <a:pt x="6847476" y="2320535"/>
                  <a:pt x="6802079" y="2461449"/>
                  <a:pt x="6802079" y="2647143"/>
                </a:cubicBezTo>
                <a:lnTo>
                  <a:pt x="6802079" y="3677498"/>
                </a:lnTo>
                <a:cubicBezTo>
                  <a:pt x="6802079" y="3875517"/>
                  <a:pt x="6847887" y="4026907"/>
                  <a:pt x="6939501" y="4131668"/>
                </a:cubicBezTo>
                <a:cubicBezTo>
                  <a:pt x="7031116" y="4236429"/>
                  <a:pt x="7163607" y="4288810"/>
                  <a:pt x="7336977" y="4288810"/>
                </a:cubicBezTo>
                <a:cubicBezTo>
                  <a:pt x="7510346" y="4288810"/>
                  <a:pt x="7642838" y="4236429"/>
                  <a:pt x="7734452" y="4131668"/>
                </a:cubicBezTo>
                <a:cubicBezTo>
                  <a:pt x="7826067" y="4026907"/>
                  <a:pt x="7871874" y="3875517"/>
                  <a:pt x="7871874" y="3677498"/>
                </a:cubicBezTo>
                <a:lnTo>
                  <a:pt x="7871874" y="2647143"/>
                </a:lnTo>
                <a:cubicBezTo>
                  <a:pt x="7871874" y="2461449"/>
                  <a:pt x="7826478" y="2320535"/>
                  <a:pt x="7735685" y="2224401"/>
                </a:cubicBezTo>
                <a:cubicBezTo>
                  <a:pt x="7644892" y="2128268"/>
                  <a:pt x="7511989" y="2080201"/>
                  <a:pt x="7336977" y="2080201"/>
                </a:cubicBezTo>
                <a:close/>
                <a:moveTo>
                  <a:pt x="6134362" y="2080201"/>
                </a:moveTo>
                <a:cubicBezTo>
                  <a:pt x="5946203" y="2080201"/>
                  <a:pt x="5810424" y="2136073"/>
                  <a:pt x="5727026" y="2247818"/>
                </a:cubicBezTo>
                <a:cubicBezTo>
                  <a:pt x="5643629" y="2359563"/>
                  <a:pt x="5601929" y="2520608"/>
                  <a:pt x="5601929" y="2730952"/>
                </a:cubicBezTo>
                <a:lnTo>
                  <a:pt x="5601929" y="3731728"/>
                </a:lnTo>
                <a:cubicBezTo>
                  <a:pt x="5601929" y="3907562"/>
                  <a:pt x="5649791" y="4044367"/>
                  <a:pt x="5745513" y="4142144"/>
                </a:cubicBezTo>
                <a:cubicBezTo>
                  <a:pt x="5841236" y="4239921"/>
                  <a:pt x="5967566" y="4288810"/>
                  <a:pt x="6124502" y="4288810"/>
                </a:cubicBezTo>
                <a:cubicBezTo>
                  <a:pt x="6297049" y="4288810"/>
                  <a:pt x="6431390" y="4245878"/>
                  <a:pt x="6527524" y="4160015"/>
                </a:cubicBezTo>
                <a:cubicBezTo>
                  <a:pt x="6623657" y="4074152"/>
                  <a:pt x="6671724" y="3935909"/>
                  <a:pt x="6671724" y="3745285"/>
                </a:cubicBezTo>
                <a:lnTo>
                  <a:pt x="6671724" y="3334868"/>
                </a:lnTo>
                <a:lnTo>
                  <a:pt x="6235426" y="3334868"/>
                </a:lnTo>
                <a:lnTo>
                  <a:pt x="6235426" y="3725565"/>
                </a:lnTo>
                <a:cubicBezTo>
                  <a:pt x="6235426" y="3774043"/>
                  <a:pt x="6227825" y="3813482"/>
                  <a:pt x="6212624" y="3843884"/>
                </a:cubicBezTo>
                <a:cubicBezTo>
                  <a:pt x="6197424" y="3874285"/>
                  <a:pt x="6171337" y="3889485"/>
                  <a:pt x="6134362" y="3889485"/>
                </a:cubicBezTo>
                <a:cubicBezTo>
                  <a:pt x="6101497" y="3889485"/>
                  <a:pt x="6076230" y="3877161"/>
                  <a:pt x="6058564" y="3852511"/>
                </a:cubicBezTo>
                <a:cubicBezTo>
                  <a:pt x="6040899" y="3827861"/>
                  <a:pt x="6032065" y="3785546"/>
                  <a:pt x="6032065" y="3725565"/>
                </a:cubicBezTo>
                <a:lnTo>
                  <a:pt x="6032065" y="2639748"/>
                </a:lnTo>
                <a:cubicBezTo>
                  <a:pt x="6032065" y="2591270"/>
                  <a:pt x="6039050" y="2552447"/>
                  <a:pt x="6053018" y="2523278"/>
                </a:cubicBezTo>
                <a:cubicBezTo>
                  <a:pt x="6066986" y="2494110"/>
                  <a:pt x="6094101" y="2479525"/>
                  <a:pt x="6134362" y="2479525"/>
                </a:cubicBezTo>
                <a:cubicBezTo>
                  <a:pt x="6168871" y="2479525"/>
                  <a:pt x="6194343" y="2490823"/>
                  <a:pt x="6210775" y="2513418"/>
                </a:cubicBezTo>
                <a:cubicBezTo>
                  <a:pt x="6227209" y="2536014"/>
                  <a:pt x="6235426" y="2579767"/>
                  <a:pt x="6235426" y="2644678"/>
                </a:cubicBezTo>
                <a:lnTo>
                  <a:pt x="6235426" y="2965123"/>
                </a:lnTo>
                <a:lnTo>
                  <a:pt x="6666794" y="2965123"/>
                </a:lnTo>
                <a:lnTo>
                  <a:pt x="6666794" y="2590448"/>
                </a:lnTo>
                <a:cubicBezTo>
                  <a:pt x="6666794" y="2476238"/>
                  <a:pt x="6643787" y="2381543"/>
                  <a:pt x="6597775" y="2306361"/>
                </a:cubicBezTo>
                <a:cubicBezTo>
                  <a:pt x="6551763" y="2231180"/>
                  <a:pt x="6488700" y="2174691"/>
                  <a:pt x="6408589" y="2136895"/>
                </a:cubicBezTo>
                <a:cubicBezTo>
                  <a:pt x="6328478" y="2099099"/>
                  <a:pt x="6237069" y="2080201"/>
                  <a:pt x="6134362" y="2080201"/>
                </a:cubicBezTo>
                <a:close/>
                <a:moveTo>
                  <a:pt x="0" y="0"/>
                </a:moveTo>
                <a:lnTo>
                  <a:pt x="12323428" y="0"/>
                </a:lnTo>
                <a:lnTo>
                  <a:pt x="12323428" y="6920917"/>
                </a:lnTo>
                <a:lnTo>
                  <a:pt x="0" y="6920917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69ADE-B827-A42B-551F-F5EDCDF8B7FB}"/>
              </a:ext>
            </a:extLst>
          </p:cNvPr>
          <p:cNvSpPr/>
          <p:nvPr/>
        </p:nvSpPr>
        <p:spPr>
          <a:xfrm>
            <a:off x="12466954" y="1720381"/>
            <a:ext cx="228600" cy="3517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92461 -0.03148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37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13AE3-E0EA-AEF4-161C-9FBF7EED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38088" y="6382808"/>
            <a:ext cx="1143000" cy="365125"/>
          </a:xfrm>
        </p:spPr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DA0EE-5B63-2151-7556-5B97DCFE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382809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A545C-F391-DEE4-3CB1-0B194877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1088" y="6382808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929AE-6905-0DBD-5209-3590F2D87FD2}"/>
              </a:ext>
            </a:extLst>
          </p:cNvPr>
          <p:cNvSpPr txBox="1"/>
          <p:nvPr/>
        </p:nvSpPr>
        <p:spPr>
          <a:xfrm>
            <a:off x="1642533" y="110066"/>
            <a:ext cx="1019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5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Blog Section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AE01-386D-685C-0D78-5CC7B191D846}"/>
              </a:ext>
            </a:extLst>
          </p:cNvPr>
          <p:cNvSpPr txBox="1"/>
          <p:nvPr/>
        </p:nvSpPr>
        <p:spPr>
          <a:xfrm>
            <a:off x="1456267" y="1033396"/>
            <a:ext cx="104986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 dirty="0"/>
          </a:p>
          <a:p>
            <a:r>
              <a:rPr lang="en-GB" sz="1600" b="1" dirty="0"/>
              <a:t>How the Blog Section Works:</a:t>
            </a:r>
            <a:endParaRPr lang="en-GB" sz="1600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User Progress Sharing: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Users can </a:t>
            </a:r>
            <a:r>
              <a:rPr lang="en-GB" sz="1600" b="1" dirty="0"/>
              <a:t>upload photos</a:t>
            </a:r>
            <a:r>
              <a:rPr lang="en-GB" sz="1600" dirty="0"/>
              <a:t>, </a:t>
            </a:r>
            <a:r>
              <a:rPr lang="en-GB" sz="1600" b="1" dirty="0"/>
              <a:t>videos</a:t>
            </a:r>
            <a:r>
              <a:rPr lang="en-GB" sz="1600" dirty="0"/>
              <a:t>, and </a:t>
            </a:r>
            <a:r>
              <a:rPr lang="en-GB" sz="1600" b="1" dirty="0"/>
              <a:t>text updates</a:t>
            </a:r>
            <a:r>
              <a:rPr lang="en-GB" sz="1600" dirty="0"/>
              <a:t> about their fitness journey (e.g., workout routines, meals, transformation progress).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Share detailed captions, tips, and achievements with the community.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Interaction &amp; Engagement: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Users can </a:t>
            </a:r>
            <a:r>
              <a:rPr lang="en-GB" sz="1600" b="1" dirty="0"/>
              <a:t>like</a:t>
            </a:r>
            <a:r>
              <a:rPr lang="en-GB" sz="1600" dirty="0"/>
              <a:t> and </a:t>
            </a:r>
            <a:r>
              <a:rPr lang="en-GB" sz="1600" b="1" dirty="0"/>
              <a:t>comment</a:t>
            </a:r>
            <a:r>
              <a:rPr lang="en-GB" sz="1600" dirty="0"/>
              <a:t> on posts to engage with others, ask questions, or offer encouragement.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The ability to </a:t>
            </a:r>
            <a:r>
              <a:rPr lang="en-GB" sz="1600" b="1" dirty="0"/>
              <a:t>follow</a:t>
            </a:r>
            <a:r>
              <a:rPr lang="en-GB" sz="1600" dirty="0"/>
              <a:t> users to stay updated on their fitness progress and journey.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Community Motivation: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Users can view and share success stories, fitness tips, challenges, and accomplishments.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Participate in </a:t>
            </a:r>
            <a:r>
              <a:rPr lang="en-GB" sz="1600" b="1" dirty="0"/>
              <a:t>fitness challenges</a:t>
            </a:r>
            <a:r>
              <a:rPr lang="en-GB" sz="1600" dirty="0"/>
              <a:t> or engage in friendly competitions within the blog section to increase motivation.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Trending Posts &amp; Featured Content: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The blog section can feature </a:t>
            </a:r>
            <a:r>
              <a:rPr lang="en-GB" sz="1600" b="1" dirty="0"/>
              <a:t>top-performing posts</a:t>
            </a:r>
            <a:r>
              <a:rPr lang="en-GB" sz="1600" dirty="0"/>
              <a:t>, motivational transformations, or fitness tips to inspire the community.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Regular updates with new challenges or blog posts from fitness professionals.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Social Media-Like Features: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b="1" dirty="0"/>
              <a:t>Followers</a:t>
            </a:r>
            <a:r>
              <a:rPr lang="en-GB" sz="1600" dirty="0"/>
              <a:t>: Users can follow each other to stay connected.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b="1" dirty="0"/>
              <a:t>Notifications</a:t>
            </a:r>
            <a:r>
              <a:rPr lang="en-GB" sz="1600" dirty="0"/>
              <a:t>: Get notified when someone interacts with your posts or when new content is shared within the community.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240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A1E04-9762-A5AD-5CF2-F70262DC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19721" y="6221942"/>
            <a:ext cx="1143000" cy="365125"/>
          </a:xfrm>
        </p:spPr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CC567-1163-06B2-B4EB-E8D22E96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248400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EE60B-5F95-08ED-8F48-546F7630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7856" y="6248400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B74B2-78BA-6A5F-C7EE-A0DA13BDC6C2}"/>
              </a:ext>
            </a:extLst>
          </p:cNvPr>
          <p:cNvSpPr txBox="1"/>
          <p:nvPr/>
        </p:nvSpPr>
        <p:spPr>
          <a:xfrm>
            <a:off x="1769533" y="203200"/>
            <a:ext cx="1008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/>
            <a:r>
              <a:rPr lang="en-IN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4D2F0-9CB5-32F4-7958-D260F1FDA6DF}"/>
              </a:ext>
            </a:extLst>
          </p:cNvPr>
          <p:cNvSpPr txBox="1"/>
          <p:nvPr/>
        </p:nvSpPr>
        <p:spPr>
          <a:xfrm>
            <a:off x="1490133" y="1337733"/>
            <a:ext cx="104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Summary: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AI-powered fitness Platform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provides users with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personalized workout routines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diet schedules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based on their unique body data and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platform uses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AI and machine learning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to continuously adapt plans, ensuring users get the best recommendations as they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blog section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(like Instagram) allows users to share their fitness journeys, connect with others, and stay motivated by engaging with a supportive community.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Personalization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The Platform customizes fitness plans to each individual, improving effectiveness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The community features—such as the blog, comments, and following—keep users engaged and accountable.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Using AI to continuously optimize fitness and diet plans offers a more intelligent, data-driven approach to fitness than traditional methods.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Future Vision: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With plans to integrate more advanced AI features, mobile app development, and community challenges, this platform has the potential to transform how people approach fitness and achieve their health goals.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3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5AB71-9E60-187E-BE39-1192CA29D1F6}"/>
              </a:ext>
            </a:extLst>
          </p:cNvPr>
          <p:cNvSpPr txBox="1"/>
          <p:nvPr/>
        </p:nvSpPr>
        <p:spPr>
          <a:xfrm>
            <a:off x="1888067" y="575733"/>
            <a:ext cx="869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LORA" pitchFamily="2" charset="0"/>
              </a:rPr>
              <a:t>Title - AI-Powered Fitness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C508B-E4B5-1484-8C5B-03BD5AEF6051}"/>
              </a:ext>
            </a:extLst>
          </p:cNvPr>
          <p:cNvSpPr txBox="1"/>
          <p:nvPr/>
        </p:nvSpPr>
        <p:spPr>
          <a:xfrm>
            <a:off x="2256367" y="1145864"/>
            <a:ext cx="779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Personalized Workout and Diet Plan Generator"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D07CD-8A59-68C4-3B32-A3FC71D942A9}"/>
              </a:ext>
            </a:extLst>
          </p:cNvPr>
          <p:cNvSpPr txBox="1"/>
          <p:nvPr/>
        </p:nvSpPr>
        <p:spPr>
          <a:xfrm>
            <a:off x="1464733" y="1792195"/>
            <a:ext cx="975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/>
          </a:p>
          <a:p>
            <a:endParaRPr lang="en-GB" sz="2800" dirty="0"/>
          </a:p>
          <a:p>
            <a:r>
              <a:rPr lang="en-GB" sz="2800" b="1" u="sng" dirty="0"/>
              <a:t>Project Name </a:t>
            </a:r>
            <a:r>
              <a:rPr lang="en-GB" sz="2800" dirty="0"/>
              <a:t>– AI powered fitness Platform</a:t>
            </a:r>
          </a:p>
          <a:p>
            <a:endParaRPr lang="en-GB" sz="2800" dirty="0"/>
          </a:p>
          <a:p>
            <a:r>
              <a:rPr lang="en-GB" sz="2800" b="1" u="sng" dirty="0"/>
              <a:t>Team Members </a:t>
            </a:r>
            <a:r>
              <a:rPr lang="en-GB" sz="2800" dirty="0"/>
              <a:t>– 1. Gaurav Yadav</a:t>
            </a:r>
          </a:p>
          <a:p>
            <a:r>
              <a:rPr lang="en-GB" sz="2800" dirty="0"/>
              <a:t>					    2. Anuj Sharma</a:t>
            </a:r>
          </a:p>
          <a:p>
            <a:r>
              <a:rPr lang="en-GB" sz="2800" dirty="0"/>
              <a:t>					    3.Ritesh Sharma</a:t>
            </a:r>
          </a:p>
          <a:p>
            <a:r>
              <a:rPr lang="en-GB" sz="2800" dirty="0"/>
              <a:t>					    4.Manish Gautam </a:t>
            </a:r>
          </a:p>
          <a:p>
            <a:endParaRPr lang="en-GB" sz="2800" dirty="0"/>
          </a:p>
          <a:p>
            <a:endParaRPr lang="en-GB" sz="2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426C79B-5714-1981-401B-52B56537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E462607-09CC-4FB2-4179-EECEB5D5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DEVOLYMPUS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DD4A19-FF05-C777-E2B2-BF0ED73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2CE3-8781-4A24-BA6B-A73A7ACF61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8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885B7F-FD4D-7D5C-DFAF-102D76C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08856" y="6256867"/>
            <a:ext cx="1143000" cy="365125"/>
          </a:xfrm>
        </p:spPr>
        <p:txBody>
          <a:bodyPr/>
          <a:lstStyle/>
          <a:p>
            <a:r>
              <a:rPr lang="en-IN" dirty="0"/>
              <a:t>30-03-2025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1C90F0-B506-0CBB-654F-DD8AD678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256867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3A6A9E-C6B4-8FC7-F55E-E205DC0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256866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AC4A1-9DF9-6A63-B9D6-AC558DCD0AA6}"/>
              </a:ext>
            </a:extLst>
          </p:cNvPr>
          <p:cNvSpPr txBox="1"/>
          <p:nvPr/>
        </p:nvSpPr>
        <p:spPr>
          <a:xfrm>
            <a:off x="1820333" y="254000"/>
            <a:ext cx="9584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GB" sz="6600" u="sng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INTRODUCTION</a:t>
            </a:r>
            <a:endParaRPr lang="en-IN" sz="6600" u="sng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061FC-0974-BBC2-4C11-BEA07B416F45}"/>
              </a:ext>
            </a:extLst>
          </p:cNvPr>
          <p:cNvSpPr txBox="1"/>
          <p:nvPr/>
        </p:nvSpPr>
        <p:spPr>
          <a:xfrm>
            <a:off x="1591733" y="1361996"/>
            <a:ext cx="101261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project presents an AI-powered fitness Platform that offers personalized workout routines and diet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Platform collects user data, such as weight, height, and fitness goals, to generate customized fitness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integration of Artificial Intelligence ensures that the fitness and diet plans are optimized for each user’s unique body type and progress.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help users achieve their fitness goals by providing scientifically-backed recommendations that are tailored to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Platform also includes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blog section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where users can track and share their progress, motivating each other along the way.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1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FCBE6-9688-F878-5F3B-FA38C664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20990" y="6273799"/>
            <a:ext cx="1143000" cy="365125"/>
          </a:xfrm>
        </p:spPr>
        <p:txBody>
          <a:bodyPr/>
          <a:lstStyle/>
          <a:p>
            <a:r>
              <a:rPr lang="en-IN" dirty="0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82ABA-7FF2-6A9E-7208-BE570B28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1279" y="6273800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36FE7-2BEF-F3A7-03FB-BE3C5DA4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9524" y="6188075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D00FE-B20D-01B2-016E-D09E58D3C130}"/>
              </a:ext>
            </a:extLst>
          </p:cNvPr>
          <p:cNvSpPr txBox="1"/>
          <p:nvPr/>
        </p:nvSpPr>
        <p:spPr>
          <a:xfrm>
            <a:off x="2506133" y="270933"/>
            <a:ext cx="8060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PROBLEM STATEMENT </a:t>
            </a:r>
            <a:endParaRPr lang="en-IN" sz="54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C2C5E-4E38-4A89-9503-C77D11C38878}"/>
              </a:ext>
            </a:extLst>
          </p:cNvPr>
          <p:cNvSpPr txBox="1"/>
          <p:nvPr/>
        </p:nvSpPr>
        <p:spPr>
          <a:xfrm>
            <a:off x="1625600" y="1194263"/>
            <a:ext cx="10007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Current Fitness Solutions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fitness Platforms and apps offer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generic workout routines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diet plans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that are not personalized to individual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Users often struggle to find plans that cater to their unique body types, fitness levels, and health goals.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Lack of motivation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Users may lose track of their progress and struggle to stay consistent with their routines.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u="sng" dirty="0">
                <a:latin typeface="Arial" panose="020B0604020202020204" pitchFamily="34" charset="0"/>
                <a:cs typeface="Arial" panose="020B0604020202020204" pitchFamily="34" charset="0"/>
              </a:rPr>
              <a:t>Our Solution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AI-powered personalization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Our Platform uses AI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user data (such as weight, height, and goals) and generate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customized workout routines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diet schedules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tailored specifically for each individual.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Continuous progress tracking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The AI continuously adapts plans based on user progress and provides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personalized adjustments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Community and Motivation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The addition of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blog section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allows users to track their journey, share progress, and interact with a fitness community, boosting motivation and engagement.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9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76771-A948-187A-1D9B-F1811DC9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47990" y="6274632"/>
            <a:ext cx="1143000" cy="365125"/>
          </a:xfrm>
        </p:spPr>
        <p:txBody>
          <a:bodyPr/>
          <a:lstStyle/>
          <a:p>
            <a:r>
              <a:rPr lang="en-IN" dirty="0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9D59A-8EE7-FB3C-6F49-FF214F3A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9146" y="6274633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F538-4D99-4E01-2168-CBF51783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0990" y="6274631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51CF9-6E7E-5F1D-58F8-124218430A17}"/>
              </a:ext>
            </a:extLst>
          </p:cNvPr>
          <p:cNvSpPr txBox="1"/>
          <p:nvPr/>
        </p:nvSpPr>
        <p:spPr>
          <a:xfrm>
            <a:off x="1896533" y="262467"/>
            <a:ext cx="9389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AI Technology Behind the Platform</a:t>
            </a:r>
            <a:endParaRPr lang="en-IN" sz="4000" dirty="0">
              <a:ln w="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reflection blurRad="6350" stA="53000" endA="300" endPos="35500" dir="5400000" sy="-90000" algn="bl" rotWithShape="0"/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EDA6A-517F-EEA9-D0CB-B0D62279CED8}"/>
              </a:ext>
            </a:extLst>
          </p:cNvPr>
          <p:cNvSpPr txBox="1"/>
          <p:nvPr/>
        </p:nvSpPr>
        <p:spPr>
          <a:xfrm>
            <a:off x="1608667" y="1244600"/>
            <a:ext cx="100414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How AI Works: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Collection:</a:t>
            </a:r>
            <a:r>
              <a:rPr lang="en-GB" dirty="0"/>
              <a:t> Users input key details such as </a:t>
            </a:r>
            <a:r>
              <a:rPr lang="en-GB" b="1" dirty="0"/>
              <a:t>weight</a:t>
            </a:r>
            <a:r>
              <a:rPr lang="en-GB" dirty="0"/>
              <a:t>, </a:t>
            </a:r>
            <a:r>
              <a:rPr lang="en-GB" b="1" dirty="0"/>
              <a:t>height</a:t>
            </a:r>
            <a:r>
              <a:rPr lang="en-GB" dirty="0"/>
              <a:t>, </a:t>
            </a:r>
            <a:r>
              <a:rPr lang="en-GB" b="1" dirty="0"/>
              <a:t>fitness goals</a:t>
            </a:r>
            <a:r>
              <a:rPr lang="en-GB" dirty="0"/>
              <a:t>, and other personal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Analysis:</a:t>
            </a:r>
            <a:r>
              <a:rPr lang="en-GB" dirty="0"/>
              <a:t> The AI uses this data to assess the user’s current fitness level and health needs, including factors like metabolism, body type, and goal type (weight loss, muscle gain,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Personalized Recommendations:</a:t>
            </a:r>
            <a:r>
              <a:rPr lang="en-GB" dirty="0"/>
              <a:t> Based on the analysis, the AI generates: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Customized workout routines</a:t>
            </a:r>
            <a:r>
              <a:rPr lang="en-GB" dirty="0"/>
              <a:t> suitable for the user’s fitness level and goals.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Personalized diet plans</a:t>
            </a:r>
            <a:r>
              <a:rPr lang="en-GB" dirty="0"/>
              <a:t> that match nutritional needs and dietary preferences.</a:t>
            </a:r>
          </a:p>
          <a:p>
            <a:endParaRPr lang="en-GB" b="1" dirty="0"/>
          </a:p>
          <a:p>
            <a:r>
              <a:rPr lang="en-GB" b="1" dirty="0"/>
              <a:t>Continuous Adaptation: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AI tracks the user’s progress, adjusting the workout and diet plans as needed to ensure they stay on track and continue to make progress towards their goals.</a:t>
            </a:r>
          </a:p>
          <a:p>
            <a:r>
              <a:rPr lang="en-GB" b="1" dirty="0"/>
              <a:t>Machine Learning: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system uses </a:t>
            </a:r>
            <a:r>
              <a:rPr lang="en-GB" b="1" dirty="0"/>
              <a:t>machine learning algorithms</a:t>
            </a:r>
            <a:r>
              <a:rPr lang="en-GB" dirty="0"/>
              <a:t> to improve the accuracy of recommendations over time, making them even more effective as more data is collected from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9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42700-2F33-3F61-0E1F-02F9C274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3472" y="6248399"/>
            <a:ext cx="1143000" cy="365125"/>
          </a:xfrm>
        </p:spPr>
        <p:txBody>
          <a:bodyPr/>
          <a:lstStyle/>
          <a:p>
            <a:r>
              <a:rPr lang="en-IN" dirty="0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8A4D9-F547-CE17-3638-6F18675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248400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5E62-3923-E67F-53BE-40E0B6B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6248398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F2D1-368F-48C8-4653-A58307BEEABC}"/>
              </a:ext>
            </a:extLst>
          </p:cNvPr>
          <p:cNvSpPr txBox="1"/>
          <p:nvPr/>
        </p:nvSpPr>
        <p:spPr>
          <a:xfrm>
            <a:off x="1828800" y="270933"/>
            <a:ext cx="9567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60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User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BAAB1-7DD3-A7FE-0350-86ECB3D116F4}"/>
              </a:ext>
            </a:extLst>
          </p:cNvPr>
          <p:cNvSpPr txBox="1"/>
          <p:nvPr/>
        </p:nvSpPr>
        <p:spPr>
          <a:xfrm>
            <a:off x="1532467" y="1524000"/>
            <a:ext cx="10049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How Users Interact with the Platform: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Input Personal Details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Users provide key information, such as weight, height, age, and fitness goals (e.g., weight loss, muscle gain, or endurance).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AI Data Analysis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AI processes the user’s information and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analyzes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it based on fitness standards, goals, and other relevant factors to create a personalized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Personalized Workout &amp; Diet Plan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Platform generates customized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workout routines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diet schedules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tailored to the user’s body type, fitness level, and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Track Progress &amp; Get Adjustments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Users can log their progress (e.g., weight loss, strength gains) and update their data. The AI adjusts the plans accordingly for continuous improvement.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8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04244-DFC6-8A53-5E5C-ECF7A87E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3190" y="6248400"/>
            <a:ext cx="1143000" cy="365125"/>
          </a:xfrm>
        </p:spPr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0E17E-B8AC-1A27-B894-9FB13D60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7612" y="6231467"/>
            <a:ext cx="7084177" cy="365125"/>
          </a:xfrm>
        </p:spPr>
        <p:txBody>
          <a:bodyPr/>
          <a:lstStyle/>
          <a:p>
            <a:r>
              <a:rPr lang="en-IN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F748-FDAF-2D31-1A32-B7647979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0323" y="6214534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A94B1-4C78-C367-66AA-966E1B0B39EF}"/>
              </a:ext>
            </a:extLst>
          </p:cNvPr>
          <p:cNvSpPr txBox="1"/>
          <p:nvPr/>
        </p:nvSpPr>
        <p:spPr>
          <a:xfrm>
            <a:off x="1947333" y="245533"/>
            <a:ext cx="9564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IN" sz="5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BLOG 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EAF34-1E11-2E36-3176-3C14FE653753}"/>
              </a:ext>
            </a:extLst>
          </p:cNvPr>
          <p:cNvSpPr txBox="1"/>
          <p:nvPr/>
        </p:nvSpPr>
        <p:spPr>
          <a:xfrm>
            <a:off x="1625600" y="1363133"/>
            <a:ext cx="97112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Just like apps like Instagram we have provide a separate section where the user can post their progress.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By this blog section users also feels motivated as they can post their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progress,post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their before after photos so other can also be motivate.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8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BDFA2-1E09-3795-8679-EC2E8836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80256" y="6230407"/>
            <a:ext cx="1143000" cy="365125"/>
          </a:xfrm>
        </p:spPr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1B22-1E02-799F-FE18-C884809A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6079" y="6230408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5132B-CFBF-D7DA-C4FF-0A8F07D3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47056" y="6230406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4CBC1-A98B-509F-CFB1-22FE1C28677B}"/>
              </a:ext>
            </a:extLst>
          </p:cNvPr>
          <p:cNvSpPr txBox="1"/>
          <p:nvPr/>
        </p:nvSpPr>
        <p:spPr>
          <a:xfrm>
            <a:off x="2032000" y="262467"/>
            <a:ext cx="940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5"/>
            <a:r>
              <a:rPr lang="en-IN" sz="5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C6FFF-4786-DB57-3727-1E5A11BCA7FB}"/>
              </a:ext>
            </a:extLst>
          </p:cNvPr>
          <p:cNvSpPr txBox="1"/>
          <p:nvPr/>
        </p:nvSpPr>
        <p:spPr>
          <a:xfrm>
            <a:off x="1490134" y="1303867"/>
            <a:ext cx="994833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1600" b="1" dirty="0"/>
              <a:t>Personalized Workout Plans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AI-generated workout routines based on user data such as weight, height, and fitness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Adjusted over time based on progress to ensure continued challenge and growth.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Customized Diet Plans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Tailored meal schedules that cater to users' nutritional needs and fitness objectives (e.g., calorie intake for weight loss or muscle gain).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Includes suggestions for meals, snacks, and portion sizes, customized to the user's preferences.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AI-Powered Analysis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Machine learning algorithms that continuously </a:t>
            </a:r>
            <a:r>
              <a:rPr lang="en-GB" sz="1600" dirty="0" err="1"/>
              <a:t>analyze</a:t>
            </a:r>
            <a:r>
              <a:rPr lang="en-GB" sz="1600" dirty="0"/>
              <a:t> user data to make real-time adjustments to workout and diet plans.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Provides feedback to users, ensuring their plans evolve with their progress.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Blog Section (Like Instagram)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Users can share their fitness journey, progress pictures, workout tips, and success stories.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Engage with the fitness community through likes, comments, and following other users for motivation.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 social aspect that builds accountability and a sense of community within the platform.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Progress Tracking</a:t>
            </a:r>
            <a:endParaRPr lang="en-GB" sz="1600" dirty="0"/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Users can easily log their fitness achievements, including weight changes, strength improvements, or other milestones.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AI adjusts the plans based on logged progress to keep users on track toward their fitness goals.</a:t>
            </a:r>
          </a:p>
        </p:txBody>
      </p:sp>
    </p:spTree>
    <p:extLst>
      <p:ext uri="{BB962C8B-B14F-4D97-AF65-F5344CB8AC3E}">
        <p14:creationId xmlns:p14="http://schemas.microsoft.com/office/powerpoint/2010/main" val="170782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396DD-ED94-43F3-8A51-87E7D515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68755" y="6374340"/>
            <a:ext cx="1143000" cy="365125"/>
          </a:xfrm>
        </p:spPr>
        <p:txBody>
          <a:bodyPr/>
          <a:lstStyle/>
          <a:p>
            <a:r>
              <a:rPr lang="en-IN"/>
              <a:t>30-03-2025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9E5F9-12CC-3381-9917-DEB103CA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9244" y="6374341"/>
            <a:ext cx="7084177" cy="365125"/>
          </a:xfrm>
        </p:spPr>
        <p:txBody>
          <a:bodyPr/>
          <a:lstStyle/>
          <a:p>
            <a:r>
              <a:rPr lang="en-IN" b="1" dirty="0"/>
              <a:t>DEVOLYMPUS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B6DB8-4E65-8291-9C39-AA65E4D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1755" y="6398681"/>
            <a:ext cx="551167" cy="365125"/>
          </a:xfrm>
        </p:spPr>
        <p:txBody>
          <a:bodyPr/>
          <a:lstStyle/>
          <a:p>
            <a:fld id="{6DAD2CE3-8781-4A24-BA6B-A73A7ACF6180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89E36-C11C-9E85-AD3C-C9FACB85180E}"/>
              </a:ext>
            </a:extLst>
          </p:cNvPr>
          <p:cNvSpPr txBox="1"/>
          <p:nvPr/>
        </p:nvSpPr>
        <p:spPr>
          <a:xfrm>
            <a:off x="1722588" y="186266"/>
            <a:ext cx="9762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IN" sz="5400" dirty="0">
                <a:ln w="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reflection blurRad="6350" stA="53000" endA="300" endPos="35500" dir="5400000" sy="-90000" algn="bl" rotWithShape="0"/>
                </a:effectLst>
                <a:latin typeface="Comic Sans MS" panose="030F0702030302020204" pitchFamily="66" charset="0"/>
              </a:rPr>
              <a:t>Technology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3C0D2-B78F-B714-3179-87FC19107440}"/>
              </a:ext>
            </a:extLst>
          </p:cNvPr>
          <p:cNvSpPr txBox="1"/>
          <p:nvPr/>
        </p:nvSpPr>
        <p:spPr>
          <a:xfrm>
            <a:off x="1565954" y="1133937"/>
            <a:ext cx="100753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Basic building blocks for the structure, styling, and interactivity of the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React.js / Angular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JavaScript libraries/frameworks used to build dynamic and responsive user interfaces for an engaging user experience.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(Flask/Django)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Web frameworks used to manage backend operations such as user authentication, AI data processing, and database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TensorFlow / scikit-learn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Machine learning libraries for building and deploying AI models that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user data and generate personalized fitness plans.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Database: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SQL (MySQL/PostgreSQL) or NoSQL (MongoDB)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Databases used to store user information, workout logs, diet plans, and blog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For storing media content such as user-uploaded images and videos in the blog section.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AI Integration: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These models are trained to make predictions and continuously adapt based on new user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 (NLP)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Used for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 processing any text input from users, such as feedback or blog posts.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Social Features: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User Profiles &amp; Social Interactions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Allows users to follow, like, comment, and share their fitness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WebSocket or REST APIs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Used for real-time notifications and interactions in the blog section and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16746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338</TotalTime>
  <Words>1539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Comic Sans MS</vt:lpstr>
      <vt:lpstr>Corbel</vt:lpstr>
      <vt:lpstr>LORA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gaurav9810473393@outlook.com</dc:creator>
  <cp:lastModifiedBy>gaurav9810473393@outlook.com</cp:lastModifiedBy>
  <cp:revision>3</cp:revision>
  <dcterms:created xsi:type="dcterms:W3CDTF">2025-03-30T14:44:39Z</dcterms:created>
  <dcterms:modified xsi:type="dcterms:W3CDTF">2025-03-31T08:38:30Z</dcterms:modified>
</cp:coreProperties>
</file>