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maranth" charset="1" panose="02000503050000020004"/>
      <p:regular r:id="rId16"/>
    </p:embeddedFont>
    <p:embeddedFont>
      <p:font typeface="Aileron Ultra-Bold" charset="1" panose="00000A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tkinson Hyperlegible" charset="1" panose="00000000000000000000"/>
      <p:regular r:id="rId20"/>
    </p:embeddedFont>
    <p:embeddedFont>
      <p:font typeface="Aileron" charset="1" panose="00000500000000000000"/>
      <p:regular r:id="rId21"/>
    </p:embeddedFont>
    <p:embeddedFont>
      <p:font typeface="Aileron Bold Italics" charset="1" panose="00000800000000000000"/>
      <p:regular r:id="rId22"/>
    </p:embeddedFont>
    <p:embeddedFont>
      <p:font typeface="Antic Bold" charset="1" panose="00000000000000000000"/>
      <p:regular r:id="rId23"/>
    </p:embeddedFont>
    <p:embeddedFont>
      <p:font typeface="Lato Heavy" charset="1" panose="020F0502020204030203"/>
      <p:regular r:id="rId24"/>
    </p:embeddedFont>
    <p:embeddedFont>
      <p:font typeface="Poppins" charset="1" panose="00000500000000000000"/>
      <p:regular r:id="rId25"/>
    </p:embeddedFont>
    <p:embeddedFont>
      <p:font typeface="Dynamo Bold" charset="1" panose="020B050402020A0804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9594485" y="916305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0" y="1123950"/>
            <a:ext cx="9258300" cy="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501433" y="4376731"/>
            <a:ext cx="7513735" cy="144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8"/>
              </a:lnSpc>
            </a:pPr>
            <a:r>
              <a:rPr lang="en-US" sz="8999" spc="269">
                <a:solidFill>
                  <a:srgbClr val="36B7DA"/>
                </a:solidFill>
                <a:latin typeface="Amaranth"/>
                <a:ea typeface="Amaranth"/>
                <a:cs typeface="Amaranth"/>
                <a:sym typeface="Amaranth"/>
              </a:rPr>
              <a:t>CODE FUSION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2599" y="2620895"/>
            <a:ext cx="16751402" cy="160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53"/>
              </a:lnSpc>
            </a:pPr>
            <a:r>
              <a:rPr lang="en-US" sz="10544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REAL-TIME CODE EDITOR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819267"/>
            <a:ext cx="4316776" cy="732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  <a:spcBef>
                <a:spcPct val="0"/>
              </a:spcBef>
            </a:pPr>
            <a:r>
              <a:rPr lang="en-US" sz="4020">
                <a:solidFill>
                  <a:srgbClr val="3AC9C7"/>
                </a:solidFill>
                <a:latin typeface="Aileron Bold"/>
                <a:ea typeface="Aileron Bold"/>
                <a:cs typeface="Aileron Bold"/>
                <a:sym typeface="Aileron Bold"/>
              </a:rPr>
              <a:t>ANJALI VERMA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524" y="7819267"/>
            <a:ext cx="4316776" cy="732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  <a:spcBef>
                <a:spcPct val="0"/>
              </a:spcBef>
            </a:pPr>
            <a:r>
              <a:rPr lang="en-US" sz="4020">
                <a:solidFill>
                  <a:srgbClr val="D9D9D9"/>
                </a:solidFill>
                <a:latin typeface="Aileron Bold"/>
                <a:ea typeface="Aileron Bold"/>
                <a:cs typeface="Aileron Bold"/>
                <a:sym typeface="Aileron Bold"/>
              </a:rPr>
              <a:t>2111981265</a:t>
            </a:r>
            <a:r>
              <a:rPr lang="en-US" sz="4020">
                <a:solidFill>
                  <a:srgbClr val="3CBDBB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-97195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61929" y="-431519"/>
            <a:ext cx="2515458" cy="2201025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3525" y="-782489"/>
            <a:ext cx="2515458" cy="2201025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7164050" y="1966224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-10800000">
            <a:off x="14415363" y="8483067"/>
            <a:ext cx="2515458" cy="2201025"/>
            <a:chOff x="0" y="0"/>
            <a:chExt cx="812800" cy="711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3913767" y="8834037"/>
            <a:ext cx="2515458" cy="2201025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85729" y="2959155"/>
            <a:ext cx="13069195" cy="3159376"/>
            <a:chOff x="0" y="0"/>
            <a:chExt cx="17425593" cy="421250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80700" y="-400050"/>
              <a:ext cx="17244893" cy="461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36"/>
                </a:lnSpc>
                <a:spcBef>
                  <a:spcPct val="0"/>
                </a:spcBef>
              </a:pPr>
              <a:r>
                <a:rPr lang="en-US" sz="20740">
                  <a:solidFill>
                    <a:srgbClr val="3AC9C7"/>
                  </a:solidFill>
                  <a:latin typeface="Dynamo Bold"/>
                  <a:ea typeface="Dynamo Bold"/>
                  <a:cs typeface="Dynamo Bold"/>
                  <a:sym typeface="Dynamo Bold"/>
                </a:rPr>
                <a:t>THANK YOU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00050"/>
              <a:ext cx="17244893" cy="461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36"/>
                </a:lnSpc>
                <a:spcBef>
                  <a:spcPct val="0"/>
                </a:spcBef>
              </a:pPr>
              <a:r>
                <a:rPr lang="en-US" sz="20740">
                  <a:solidFill>
                    <a:srgbClr val="226EB4"/>
                  </a:solidFill>
                  <a:latin typeface="Dynamo Bold"/>
                  <a:ea typeface="Dynamo Bold"/>
                  <a:cs typeface="Dynamo Bold"/>
                  <a:sym typeface="Dynam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8742" y="1114425"/>
            <a:ext cx="9753671" cy="132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7"/>
              </a:lnSpc>
            </a:pPr>
            <a:r>
              <a:rPr lang="en-US" sz="9225" spc="-92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00112" y="-27374"/>
            <a:ext cx="2760734" cy="10341747"/>
            <a:chOff x="0" y="0"/>
            <a:chExt cx="727107" cy="2723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7107" cy="2723752"/>
            </a:xfrm>
            <a:custGeom>
              <a:avLst/>
              <a:gdLst/>
              <a:ahLst/>
              <a:cxnLst/>
              <a:rect r="r" b="b" t="t" l="l"/>
              <a:pathLst>
                <a:path h="2723752" w="727107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01163" y="3612955"/>
            <a:ext cx="12195861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936" indent="-327468" lvl="1">
              <a:lnSpc>
                <a:spcPts val="3640"/>
              </a:lnSpc>
              <a:buFont typeface="Arial"/>
              <a:buChar char="•"/>
            </a:pPr>
            <a:r>
              <a:rPr lang="en-US" sz="3033" spc="303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Code fusion is a real-time code editor with a multi-user feature.</a:t>
            </a:r>
          </a:p>
          <a:p>
            <a:pPr algn="l" marL="654936" indent="-327468" lvl="1">
              <a:lnSpc>
                <a:spcPts val="3640"/>
              </a:lnSpc>
              <a:buFont typeface="Arial"/>
              <a:buChar char="•"/>
            </a:pPr>
            <a:r>
              <a:rPr lang="en-US" sz="3033" spc="303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It allows multiple users to collaborate on coding tasks simultaneously, similar to how Google Docs enables real-time document collaboration. </a:t>
            </a:r>
          </a:p>
          <a:p>
            <a:pPr algn="l" marL="654936" indent="-327468" lvl="1">
              <a:lnSpc>
                <a:spcPts val="3640"/>
              </a:lnSpc>
              <a:buFont typeface="Arial"/>
              <a:buChar char="•"/>
            </a:pPr>
            <a:r>
              <a:rPr lang="en-US" sz="3033" spc="303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motivation behind this project was to create a collaborative coding environment where users can write, edit, and run code together in real-time. </a:t>
            </a:r>
          </a:p>
          <a:p>
            <a:pPr algn="l" marL="654936" indent="-327468" lvl="1">
              <a:lnSpc>
                <a:spcPts val="3640"/>
              </a:lnSpc>
              <a:buFont typeface="Arial"/>
              <a:buChar char="•"/>
            </a:pPr>
            <a:r>
              <a:rPr lang="en-US" sz="3033" spc="303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This is especially useful for remote coding interviews, pair programming, and educational purposes where real-time feedback and collaboration are essential.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0262" y="7442105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1" y="0"/>
                </a:lnTo>
                <a:lnTo>
                  <a:pt x="2647751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15133" y="1028700"/>
          <a:ext cx="7706067" cy="8229600"/>
        </p:xfrm>
        <a:graphic>
          <a:graphicData uri="http://schemas.openxmlformats.org/drawingml/2006/table">
            <a:tbl>
              <a:tblPr/>
              <a:tblGrid>
                <a:gridCol w="7706067"/>
              </a:tblGrid>
              <a:tr h="1645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REACT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645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WEB SOCKET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6EB4"/>
                    </a:solidFill>
                  </a:tcPr>
                </a:tc>
              </a:tr>
              <a:tr h="1645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CHAKRA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CCB"/>
                    </a:solidFill>
                  </a:tcPr>
                </a:tc>
              </a:tr>
              <a:tr h="1645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NODE JS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7DA"/>
                    </a:solidFill>
                  </a:tcPr>
                </a:tc>
              </a:tr>
              <a:tr h="1645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EXPRESS JS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BDBB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8878502" y="1028700"/>
            <a:ext cx="1273262" cy="1481614"/>
            <a:chOff x="0" y="0"/>
            <a:chExt cx="1697682" cy="19754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9144000" y="1418537"/>
            <a:ext cx="758482" cy="701940"/>
          </a:xfrm>
          <a:custGeom>
            <a:avLst/>
            <a:gdLst/>
            <a:ahLst/>
            <a:cxnLst/>
            <a:rect r="r" b="b" t="t" l="l"/>
            <a:pathLst>
              <a:path h="701940" w="758482">
                <a:moveTo>
                  <a:pt x="0" y="0"/>
                </a:moveTo>
                <a:lnTo>
                  <a:pt x="758482" y="0"/>
                </a:lnTo>
                <a:lnTo>
                  <a:pt x="758482" y="701940"/>
                </a:lnTo>
                <a:lnTo>
                  <a:pt x="0" y="701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886610" y="2715697"/>
            <a:ext cx="1273262" cy="1481614"/>
            <a:chOff x="0" y="0"/>
            <a:chExt cx="1697682" cy="197548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8886610" y="4402693"/>
            <a:ext cx="1273262" cy="1481614"/>
            <a:chOff x="0" y="0"/>
            <a:chExt cx="1697682" cy="197548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8886610" y="6093857"/>
            <a:ext cx="1273262" cy="1481614"/>
            <a:chOff x="0" y="0"/>
            <a:chExt cx="1697682" cy="197548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8878502" y="7785021"/>
            <a:ext cx="1273262" cy="1481614"/>
            <a:chOff x="0" y="0"/>
            <a:chExt cx="1697682" cy="197548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Freeform 39" id="39"/>
          <p:cNvSpPr/>
          <p:nvPr/>
        </p:nvSpPr>
        <p:spPr>
          <a:xfrm flipH="false" flipV="false" rot="0">
            <a:off x="9126494" y="6406304"/>
            <a:ext cx="777278" cy="856719"/>
          </a:xfrm>
          <a:custGeom>
            <a:avLst/>
            <a:gdLst/>
            <a:ahLst/>
            <a:cxnLst/>
            <a:rect r="r" b="b" t="t" l="l"/>
            <a:pathLst>
              <a:path h="856719" w="777278">
                <a:moveTo>
                  <a:pt x="0" y="0"/>
                </a:moveTo>
                <a:lnTo>
                  <a:pt x="777278" y="0"/>
                </a:lnTo>
                <a:lnTo>
                  <a:pt x="777278" y="856719"/>
                </a:lnTo>
                <a:lnTo>
                  <a:pt x="0" y="856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9265695" y="8268916"/>
            <a:ext cx="498876" cy="513824"/>
          </a:xfrm>
          <a:custGeom>
            <a:avLst/>
            <a:gdLst/>
            <a:ahLst/>
            <a:cxnLst/>
            <a:rect r="r" b="b" t="t" l="l"/>
            <a:pathLst>
              <a:path h="513824" w="498876">
                <a:moveTo>
                  <a:pt x="0" y="0"/>
                </a:moveTo>
                <a:lnTo>
                  <a:pt x="498876" y="0"/>
                </a:lnTo>
                <a:lnTo>
                  <a:pt x="498876" y="513823"/>
                </a:lnTo>
                <a:lnTo>
                  <a:pt x="0" y="5138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28700" y="3416932"/>
            <a:ext cx="6970545" cy="283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2"/>
              </a:lnSpc>
            </a:pPr>
            <a:r>
              <a:rPr lang="en-US" sz="10038" spc="-10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TECH STACK</a:t>
            </a:r>
          </a:p>
        </p:txBody>
      </p:sp>
      <p:sp>
        <p:nvSpPr>
          <p:cNvPr name="AutoShape 42" id="42"/>
          <p:cNvSpPr/>
          <p:nvPr/>
        </p:nvSpPr>
        <p:spPr>
          <a:xfrm flipV="true">
            <a:off x="1028700" y="-97195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7903995" y="2946321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1261929" y="-431519"/>
            <a:ext cx="2515458" cy="2201025"/>
            <a:chOff x="0" y="0"/>
            <a:chExt cx="812800" cy="7112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763525" y="-782489"/>
            <a:ext cx="2515458" cy="2201025"/>
            <a:chOff x="0" y="0"/>
            <a:chExt cx="812800" cy="7112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9145290" y="4787860"/>
            <a:ext cx="758482" cy="739838"/>
          </a:xfrm>
          <a:custGeom>
            <a:avLst/>
            <a:gdLst/>
            <a:ahLst/>
            <a:cxnLst/>
            <a:rect r="r" b="b" t="t" l="l"/>
            <a:pathLst>
              <a:path h="739838" w="758482">
                <a:moveTo>
                  <a:pt x="0" y="0"/>
                </a:moveTo>
                <a:lnTo>
                  <a:pt x="758482" y="0"/>
                </a:lnTo>
                <a:lnTo>
                  <a:pt x="758482" y="739838"/>
                </a:lnTo>
                <a:lnTo>
                  <a:pt x="0" y="7398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79575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9067548" y="3036071"/>
            <a:ext cx="913965" cy="842747"/>
          </a:xfrm>
          <a:custGeom>
            <a:avLst/>
            <a:gdLst/>
            <a:ahLst/>
            <a:cxnLst/>
            <a:rect r="r" b="b" t="t" l="l"/>
            <a:pathLst>
              <a:path h="842747" w="913965">
                <a:moveTo>
                  <a:pt x="0" y="0"/>
                </a:moveTo>
                <a:lnTo>
                  <a:pt x="913965" y="0"/>
                </a:lnTo>
                <a:lnTo>
                  <a:pt x="913965" y="842747"/>
                </a:lnTo>
                <a:lnTo>
                  <a:pt x="0" y="8427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1261" t="-5868" r="-50734" b="-4009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-10800000">
            <a:off x="4780580" y="8525827"/>
            <a:ext cx="2515458" cy="2201025"/>
            <a:chOff x="0" y="0"/>
            <a:chExt cx="812800" cy="7112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-10800000">
            <a:off x="4278983" y="8876798"/>
            <a:ext cx="2515458" cy="2201025"/>
            <a:chOff x="0" y="0"/>
            <a:chExt cx="812800" cy="7112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0655" y="4864278"/>
            <a:ext cx="1648346" cy="1559881"/>
            <a:chOff x="0" y="0"/>
            <a:chExt cx="2197795" cy="20798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97795" cy="2079841"/>
              <a:chOff x="0" y="0"/>
              <a:chExt cx="858896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588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896">
                    <a:moveTo>
                      <a:pt x="429448" y="0"/>
                    </a:moveTo>
                    <a:cubicBezTo>
                      <a:pt x="192271" y="0"/>
                      <a:pt x="0" y="181951"/>
                      <a:pt x="0" y="406400"/>
                    </a:cubicBezTo>
                    <a:cubicBezTo>
                      <a:pt x="0" y="630849"/>
                      <a:pt x="192271" y="812800"/>
                      <a:pt x="429448" y="812800"/>
                    </a:cubicBezTo>
                    <a:cubicBezTo>
                      <a:pt x="666626" y="812800"/>
                      <a:pt x="858896" y="630849"/>
                      <a:pt x="858896" y="406400"/>
                    </a:cubicBezTo>
                    <a:cubicBezTo>
                      <a:pt x="858896" y="181951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13538A">
                  <a:alpha val="60000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80522" y="19050"/>
                <a:ext cx="697853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98057" y="205566"/>
              <a:ext cx="1801681" cy="1668710"/>
              <a:chOff x="0" y="0"/>
              <a:chExt cx="858896" cy="7955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58896" cy="795506"/>
              </a:xfrm>
              <a:custGeom>
                <a:avLst/>
                <a:gdLst/>
                <a:ahLst/>
                <a:cxnLst/>
                <a:rect r="r" b="b" t="t" l="l"/>
                <a:pathLst>
                  <a:path h="795506" w="858896">
                    <a:moveTo>
                      <a:pt x="429448" y="0"/>
                    </a:moveTo>
                    <a:cubicBezTo>
                      <a:pt x="192271" y="0"/>
                      <a:pt x="0" y="178080"/>
                      <a:pt x="0" y="397753"/>
                    </a:cubicBezTo>
                    <a:cubicBezTo>
                      <a:pt x="0" y="617426"/>
                      <a:pt x="192271" y="795506"/>
                      <a:pt x="429448" y="795506"/>
                    </a:cubicBezTo>
                    <a:cubicBezTo>
                      <a:pt x="666626" y="795506"/>
                      <a:pt x="858896" y="617426"/>
                      <a:pt x="858896" y="397753"/>
                    </a:cubicBezTo>
                    <a:cubicBezTo>
                      <a:pt x="858896" y="178080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80522" y="-30196"/>
                <a:ext cx="697853" cy="751124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5250"/>
                  </a:lnSpc>
                </a:pPr>
                <a:r>
                  <a:rPr lang="en-US" sz="350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1</a:t>
                </a:r>
              </a:p>
            </p:txBody>
          </p:sp>
        </p:grpSp>
      </p:grpSp>
      <p:sp>
        <p:nvSpPr>
          <p:cNvPr name="AutoShape 9" id="9"/>
          <p:cNvSpPr/>
          <p:nvPr/>
        </p:nvSpPr>
        <p:spPr>
          <a:xfrm>
            <a:off x="3789002" y="5866284"/>
            <a:ext cx="1530790" cy="412457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5319792" y="5720866"/>
            <a:ext cx="1648346" cy="1559881"/>
            <a:chOff x="0" y="0"/>
            <a:chExt cx="2197795" cy="207984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97795" cy="2079841"/>
              <a:chOff x="0" y="0"/>
              <a:chExt cx="858896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588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896">
                    <a:moveTo>
                      <a:pt x="429448" y="0"/>
                    </a:moveTo>
                    <a:cubicBezTo>
                      <a:pt x="192271" y="0"/>
                      <a:pt x="0" y="181951"/>
                      <a:pt x="0" y="406400"/>
                    </a:cubicBezTo>
                    <a:cubicBezTo>
                      <a:pt x="0" y="630849"/>
                      <a:pt x="192271" y="812800"/>
                      <a:pt x="429448" y="812800"/>
                    </a:cubicBezTo>
                    <a:cubicBezTo>
                      <a:pt x="666626" y="812800"/>
                      <a:pt x="858896" y="630849"/>
                      <a:pt x="858896" y="406400"/>
                    </a:cubicBezTo>
                    <a:cubicBezTo>
                      <a:pt x="858896" y="181951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2C8CCB">
                  <a:alpha val="6000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80522" y="19050"/>
                <a:ext cx="697853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98057" y="205566"/>
              <a:ext cx="1801681" cy="1668710"/>
              <a:chOff x="0" y="0"/>
              <a:chExt cx="858896" cy="79550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58896" cy="795506"/>
              </a:xfrm>
              <a:custGeom>
                <a:avLst/>
                <a:gdLst/>
                <a:ahLst/>
                <a:cxnLst/>
                <a:rect r="r" b="b" t="t" l="l"/>
                <a:pathLst>
                  <a:path h="795506" w="858896">
                    <a:moveTo>
                      <a:pt x="429448" y="0"/>
                    </a:moveTo>
                    <a:cubicBezTo>
                      <a:pt x="192271" y="0"/>
                      <a:pt x="0" y="178080"/>
                      <a:pt x="0" y="397753"/>
                    </a:cubicBezTo>
                    <a:cubicBezTo>
                      <a:pt x="0" y="617426"/>
                      <a:pt x="192271" y="795506"/>
                      <a:pt x="429448" y="795506"/>
                    </a:cubicBezTo>
                    <a:cubicBezTo>
                      <a:pt x="666626" y="795506"/>
                      <a:pt x="858896" y="617426"/>
                      <a:pt x="858896" y="397753"/>
                    </a:cubicBezTo>
                    <a:cubicBezTo>
                      <a:pt x="858896" y="178080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2C8CCB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80522" y="-30196"/>
                <a:ext cx="697853" cy="751124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5250"/>
                  </a:lnSpc>
                </a:pPr>
                <a:r>
                  <a:rPr lang="en-US" sz="350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2</a:t>
                </a: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626068" y="4897431"/>
            <a:ext cx="1648346" cy="1559881"/>
            <a:chOff x="0" y="0"/>
            <a:chExt cx="2197795" cy="207984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197795" cy="2079841"/>
              <a:chOff x="0" y="0"/>
              <a:chExt cx="858896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588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896">
                    <a:moveTo>
                      <a:pt x="429448" y="0"/>
                    </a:moveTo>
                    <a:cubicBezTo>
                      <a:pt x="192271" y="0"/>
                      <a:pt x="0" y="181951"/>
                      <a:pt x="0" y="406400"/>
                    </a:cubicBezTo>
                    <a:cubicBezTo>
                      <a:pt x="0" y="630849"/>
                      <a:pt x="192271" y="812800"/>
                      <a:pt x="429448" y="812800"/>
                    </a:cubicBezTo>
                    <a:cubicBezTo>
                      <a:pt x="666626" y="812800"/>
                      <a:pt x="858896" y="630849"/>
                      <a:pt x="858896" y="406400"/>
                    </a:cubicBezTo>
                    <a:cubicBezTo>
                      <a:pt x="858896" y="181951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36B7DA">
                  <a:alpha val="6000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80522" y="19050"/>
                <a:ext cx="697853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98057" y="205566"/>
              <a:ext cx="1801681" cy="1668710"/>
              <a:chOff x="0" y="0"/>
              <a:chExt cx="858896" cy="79550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58896" cy="795506"/>
              </a:xfrm>
              <a:custGeom>
                <a:avLst/>
                <a:gdLst/>
                <a:ahLst/>
                <a:cxnLst/>
                <a:rect r="r" b="b" t="t" l="l"/>
                <a:pathLst>
                  <a:path h="795506" w="858896">
                    <a:moveTo>
                      <a:pt x="429448" y="0"/>
                    </a:moveTo>
                    <a:cubicBezTo>
                      <a:pt x="192271" y="0"/>
                      <a:pt x="0" y="178080"/>
                      <a:pt x="0" y="397753"/>
                    </a:cubicBezTo>
                    <a:cubicBezTo>
                      <a:pt x="0" y="617426"/>
                      <a:pt x="192271" y="795506"/>
                      <a:pt x="429448" y="795506"/>
                    </a:cubicBezTo>
                    <a:cubicBezTo>
                      <a:pt x="666626" y="795506"/>
                      <a:pt x="858896" y="617426"/>
                      <a:pt x="858896" y="397753"/>
                    </a:cubicBezTo>
                    <a:cubicBezTo>
                      <a:pt x="858896" y="178080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36B7DA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80522" y="-30196"/>
                <a:ext cx="697853" cy="751124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5250"/>
                  </a:lnSpc>
                </a:pPr>
                <a:r>
                  <a:rPr lang="en-US" sz="350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3</a:t>
                </a:r>
              </a:p>
            </p:txBody>
          </p:sp>
        </p:grpSp>
      </p:grpSp>
      <p:sp>
        <p:nvSpPr>
          <p:cNvPr name="AutoShape 24" id="24"/>
          <p:cNvSpPr/>
          <p:nvPr/>
        </p:nvSpPr>
        <p:spPr>
          <a:xfrm flipV="true">
            <a:off x="6968138" y="5882634"/>
            <a:ext cx="1657930" cy="412911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0274414" y="5895938"/>
            <a:ext cx="1456678" cy="386303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1731093" y="5720866"/>
            <a:ext cx="1648346" cy="1559881"/>
            <a:chOff x="0" y="0"/>
            <a:chExt cx="2197795" cy="2079841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197795" cy="2079841"/>
              <a:chOff x="0" y="0"/>
              <a:chExt cx="858896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588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896">
                    <a:moveTo>
                      <a:pt x="429448" y="0"/>
                    </a:moveTo>
                    <a:cubicBezTo>
                      <a:pt x="192271" y="0"/>
                      <a:pt x="0" y="181951"/>
                      <a:pt x="0" y="406400"/>
                    </a:cubicBezTo>
                    <a:cubicBezTo>
                      <a:pt x="0" y="630849"/>
                      <a:pt x="192271" y="812800"/>
                      <a:pt x="429448" y="812800"/>
                    </a:cubicBezTo>
                    <a:cubicBezTo>
                      <a:pt x="666626" y="812800"/>
                      <a:pt x="858896" y="630849"/>
                      <a:pt x="858896" y="406400"/>
                    </a:cubicBezTo>
                    <a:cubicBezTo>
                      <a:pt x="858896" y="181951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3CBDBB">
                  <a:alpha val="60000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80522" y="19050"/>
                <a:ext cx="697853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98057" y="205566"/>
              <a:ext cx="1801681" cy="1668710"/>
              <a:chOff x="0" y="0"/>
              <a:chExt cx="858896" cy="79550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58896" cy="795506"/>
              </a:xfrm>
              <a:custGeom>
                <a:avLst/>
                <a:gdLst/>
                <a:ahLst/>
                <a:cxnLst/>
                <a:rect r="r" b="b" t="t" l="l"/>
                <a:pathLst>
                  <a:path h="795506" w="858896">
                    <a:moveTo>
                      <a:pt x="429448" y="0"/>
                    </a:moveTo>
                    <a:cubicBezTo>
                      <a:pt x="192271" y="0"/>
                      <a:pt x="0" y="178080"/>
                      <a:pt x="0" y="397753"/>
                    </a:cubicBezTo>
                    <a:cubicBezTo>
                      <a:pt x="0" y="617426"/>
                      <a:pt x="192271" y="795506"/>
                      <a:pt x="429448" y="795506"/>
                    </a:cubicBezTo>
                    <a:cubicBezTo>
                      <a:pt x="666626" y="795506"/>
                      <a:pt x="858896" y="617426"/>
                      <a:pt x="858896" y="397753"/>
                    </a:cubicBezTo>
                    <a:cubicBezTo>
                      <a:pt x="858896" y="178080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3CBDBB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80522" y="-30196"/>
                <a:ext cx="697853" cy="751124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5250"/>
                  </a:lnSpc>
                </a:pPr>
                <a:r>
                  <a:rPr lang="en-US" sz="350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4</a:t>
                </a: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14891230" y="4743257"/>
            <a:ext cx="1648346" cy="1559881"/>
            <a:chOff x="0" y="0"/>
            <a:chExt cx="2197795" cy="2079841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2197795" cy="2079841"/>
              <a:chOff x="0" y="0"/>
              <a:chExt cx="858896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588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8896">
                    <a:moveTo>
                      <a:pt x="429448" y="0"/>
                    </a:moveTo>
                    <a:cubicBezTo>
                      <a:pt x="192271" y="0"/>
                      <a:pt x="0" y="181951"/>
                      <a:pt x="0" y="406400"/>
                    </a:cubicBezTo>
                    <a:cubicBezTo>
                      <a:pt x="0" y="630849"/>
                      <a:pt x="192271" y="812800"/>
                      <a:pt x="429448" y="812800"/>
                    </a:cubicBezTo>
                    <a:cubicBezTo>
                      <a:pt x="666626" y="812800"/>
                      <a:pt x="858896" y="630849"/>
                      <a:pt x="858896" y="406400"/>
                    </a:cubicBezTo>
                    <a:cubicBezTo>
                      <a:pt x="858896" y="181951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80CDCC">
                  <a:alpha val="60000"/>
                </a:srgbClr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80522" y="19050"/>
                <a:ext cx="697853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98057" y="205566"/>
              <a:ext cx="1801681" cy="1668710"/>
              <a:chOff x="0" y="0"/>
              <a:chExt cx="858896" cy="795506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58896" cy="795506"/>
              </a:xfrm>
              <a:custGeom>
                <a:avLst/>
                <a:gdLst/>
                <a:ahLst/>
                <a:cxnLst/>
                <a:rect r="r" b="b" t="t" l="l"/>
                <a:pathLst>
                  <a:path h="795506" w="858896">
                    <a:moveTo>
                      <a:pt x="429448" y="0"/>
                    </a:moveTo>
                    <a:cubicBezTo>
                      <a:pt x="192271" y="0"/>
                      <a:pt x="0" y="178080"/>
                      <a:pt x="0" y="397753"/>
                    </a:cubicBezTo>
                    <a:cubicBezTo>
                      <a:pt x="0" y="617426"/>
                      <a:pt x="192271" y="795506"/>
                      <a:pt x="429448" y="795506"/>
                    </a:cubicBezTo>
                    <a:cubicBezTo>
                      <a:pt x="666626" y="795506"/>
                      <a:pt x="858896" y="617426"/>
                      <a:pt x="858896" y="397753"/>
                    </a:cubicBezTo>
                    <a:cubicBezTo>
                      <a:pt x="858896" y="178080"/>
                      <a:pt x="666626" y="0"/>
                      <a:pt x="429448" y="0"/>
                    </a:cubicBezTo>
                    <a:close/>
                  </a:path>
                </a:pathLst>
              </a:custGeom>
              <a:solidFill>
                <a:srgbClr val="80CDCC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80522" y="-30196"/>
                <a:ext cx="697853" cy="751124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5250"/>
                  </a:lnSpc>
                </a:pPr>
                <a:r>
                  <a:rPr lang="en-US" sz="350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5</a:t>
                </a:r>
              </a:p>
            </p:txBody>
          </p:sp>
        </p:grpSp>
      </p:grpSp>
      <p:sp>
        <p:nvSpPr>
          <p:cNvPr name="AutoShape 40" id="40"/>
          <p:cNvSpPr/>
          <p:nvPr/>
        </p:nvSpPr>
        <p:spPr>
          <a:xfrm flipV="true">
            <a:off x="13379439" y="5778161"/>
            <a:ext cx="1511790" cy="467683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2222149" y="2656379"/>
            <a:ext cx="1485359" cy="1405640"/>
          </a:xfrm>
          <a:custGeom>
            <a:avLst/>
            <a:gdLst/>
            <a:ahLst/>
            <a:cxnLst/>
            <a:rect r="r" b="b" t="t" l="l"/>
            <a:pathLst>
              <a:path h="1405640" w="1485359">
                <a:moveTo>
                  <a:pt x="0" y="0"/>
                </a:moveTo>
                <a:lnTo>
                  <a:pt x="1485359" y="0"/>
                </a:lnTo>
                <a:lnTo>
                  <a:pt x="1485359" y="1405641"/>
                </a:lnTo>
                <a:lnTo>
                  <a:pt x="0" y="1405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35" r="0" b="-2835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627918" y="8138440"/>
            <a:ext cx="1383748" cy="616397"/>
          </a:xfrm>
          <a:custGeom>
            <a:avLst/>
            <a:gdLst/>
            <a:ahLst/>
            <a:cxnLst/>
            <a:rect r="r" b="b" t="t" l="l"/>
            <a:pathLst>
              <a:path h="616397" w="1383748">
                <a:moveTo>
                  <a:pt x="0" y="0"/>
                </a:moveTo>
                <a:lnTo>
                  <a:pt x="1383748" y="0"/>
                </a:lnTo>
                <a:lnTo>
                  <a:pt x="1383748" y="616397"/>
                </a:lnTo>
                <a:lnTo>
                  <a:pt x="0" y="616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6298794" y="8225996"/>
            <a:ext cx="493372" cy="558343"/>
          </a:xfrm>
          <a:custGeom>
            <a:avLst/>
            <a:gdLst/>
            <a:ahLst/>
            <a:cxnLst/>
            <a:rect r="r" b="b" t="t" l="l"/>
            <a:pathLst>
              <a:path h="558343" w="493372">
                <a:moveTo>
                  <a:pt x="0" y="0"/>
                </a:moveTo>
                <a:lnTo>
                  <a:pt x="493373" y="0"/>
                </a:lnTo>
                <a:lnTo>
                  <a:pt x="493373" y="558343"/>
                </a:lnTo>
                <a:lnTo>
                  <a:pt x="0" y="5583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968138" y="8221408"/>
            <a:ext cx="536354" cy="533429"/>
          </a:xfrm>
          <a:custGeom>
            <a:avLst/>
            <a:gdLst/>
            <a:ahLst/>
            <a:cxnLst/>
            <a:rect r="r" b="b" t="t" l="l"/>
            <a:pathLst>
              <a:path h="533429" w="536354">
                <a:moveTo>
                  <a:pt x="0" y="0"/>
                </a:moveTo>
                <a:lnTo>
                  <a:pt x="536355" y="0"/>
                </a:lnTo>
                <a:lnTo>
                  <a:pt x="536355" y="533429"/>
                </a:lnTo>
                <a:lnTo>
                  <a:pt x="0" y="53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861145" y="7895299"/>
            <a:ext cx="1388242" cy="1363001"/>
          </a:xfrm>
          <a:custGeom>
            <a:avLst/>
            <a:gdLst/>
            <a:ahLst/>
            <a:cxnLst/>
            <a:rect r="r" b="b" t="t" l="l"/>
            <a:pathLst>
              <a:path h="1363001" w="1388242">
                <a:moveTo>
                  <a:pt x="0" y="0"/>
                </a:moveTo>
                <a:lnTo>
                  <a:pt x="1388242" y="0"/>
                </a:lnTo>
                <a:lnTo>
                  <a:pt x="1388242" y="1363001"/>
                </a:lnTo>
                <a:lnTo>
                  <a:pt x="0" y="13630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626068" y="3024573"/>
            <a:ext cx="1749090" cy="1194801"/>
          </a:xfrm>
          <a:custGeom>
            <a:avLst/>
            <a:gdLst/>
            <a:ahLst/>
            <a:cxnLst/>
            <a:rect r="r" b="b" t="t" l="l"/>
            <a:pathLst>
              <a:path h="1194801" w="1749090">
                <a:moveTo>
                  <a:pt x="0" y="0"/>
                </a:moveTo>
                <a:lnTo>
                  <a:pt x="1749090" y="0"/>
                </a:lnTo>
                <a:lnTo>
                  <a:pt x="1749090" y="1194801"/>
                </a:lnTo>
                <a:lnTo>
                  <a:pt x="0" y="1194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622" t="-46532" r="-9369" b="-20342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36906" y="4171749"/>
            <a:ext cx="3788735" cy="406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386" spc="4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Create Room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00068" y="7520184"/>
            <a:ext cx="3087795" cy="42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475" spc="4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Choose Language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171505" y="4139497"/>
            <a:ext cx="3087795" cy="42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475" spc="4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Leave Room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752617" y="7376653"/>
            <a:ext cx="3605299" cy="42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475" spc="4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Run Code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05618" y="1095375"/>
            <a:ext cx="15876764" cy="115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ARCHITECTURE OVERVIEW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604206" y="4171749"/>
            <a:ext cx="3788735" cy="406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386" spc="4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Write code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5290058" y="2911886"/>
            <a:ext cx="1101217" cy="1169837"/>
            <a:chOff x="0" y="0"/>
            <a:chExt cx="1468290" cy="1559782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1011830" cy="1559782"/>
              <a:chOff x="0" y="0"/>
              <a:chExt cx="356545" cy="54963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356545" cy="549630"/>
              </a:xfrm>
              <a:custGeom>
                <a:avLst/>
                <a:gdLst/>
                <a:ahLst/>
                <a:cxnLst/>
                <a:rect r="r" b="b" t="t" l="l"/>
                <a:pathLst>
                  <a:path h="549630" w="356545">
                    <a:moveTo>
                      <a:pt x="0" y="0"/>
                    </a:moveTo>
                    <a:lnTo>
                      <a:pt x="356545" y="0"/>
                    </a:lnTo>
                    <a:lnTo>
                      <a:pt x="356545" y="549630"/>
                    </a:lnTo>
                    <a:lnTo>
                      <a:pt x="0" y="549630"/>
                    </a:lnTo>
                    <a:close/>
                  </a:path>
                </a:pathLst>
              </a:custGeom>
              <a:solidFill>
                <a:srgbClr val="000000"/>
              </a:solidFill>
              <a:ln w="133350" cap="sq">
                <a:solidFill>
                  <a:srgbClr val="D9D9D9"/>
                </a:solidFill>
                <a:prstDash val="solid"/>
                <a:miter/>
              </a:ln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57150"/>
                <a:ext cx="356545" cy="606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AutoShape 57" id="57"/>
            <p:cNvSpPr/>
            <p:nvPr/>
          </p:nvSpPr>
          <p:spPr>
            <a:xfrm>
              <a:off x="555371" y="760556"/>
              <a:ext cx="912919" cy="0"/>
            </a:xfrm>
            <a:prstGeom prst="line">
              <a:avLst/>
            </a:prstGeom>
            <a:ln cap="flat" w="101600">
              <a:solidFill>
                <a:srgbClr val="D9D9D9"/>
              </a:solidFill>
              <a:prstDash val="solid"/>
              <a:headEnd type="none" len="sm" w="sm"/>
              <a:tailEnd type="triangle" len="med" w="lg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0374" y="157584"/>
            <a:ext cx="7304936" cy="10129416"/>
          </a:xfrm>
          <a:custGeom>
            <a:avLst/>
            <a:gdLst/>
            <a:ahLst/>
            <a:cxnLst/>
            <a:rect r="r" b="b" t="t" l="l"/>
            <a:pathLst>
              <a:path h="10129416" w="7304936">
                <a:moveTo>
                  <a:pt x="0" y="0"/>
                </a:moveTo>
                <a:lnTo>
                  <a:pt x="7304937" y="0"/>
                </a:lnTo>
                <a:lnTo>
                  <a:pt x="7304937" y="10129416"/>
                </a:lnTo>
                <a:lnTo>
                  <a:pt x="0" y="1012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33" r="-1835" b="-1317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8542" y="3558294"/>
            <a:ext cx="6655611" cy="339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 HIGH</a:t>
            </a:r>
          </a:p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 LEVEL DESIGN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00" y="-97195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261929" y="-431519"/>
            <a:ext cx="2515458" cy="2201025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63525" y="-782489"/>
            <a:ext cx="2515458" cy="2201025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7903995" y="2946321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5077786" y="8286350"/>
            <a:ext cx="2515458" cy="2201025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4576189" y="8637320"/>
            <a:ext cx="2515458" cy="2201025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568" y="2270760"/>
            <a:ext cx="16540864" cy="7783346"/>
          </a:xfrm>
          <a:custGeom>
            <a:avLst/>
            <a:gdLst/>
            <a:ahLst/>
            <a:cxnLst/>
            <a:rect r="r" b="b" t="t" l="l"/>
            <a:pathLst>
              <a:path h="7783346" w="16540864">
                <a:moveTo>
                  <a:pt x="0" y="0"/>
                </a:moveTo>
                <a:lnTo>
                  <a:pt x="16540864" y="0"/>
                </a:lnTo>
                <a:lnTo>
                  <a:pt x="16540864" y="7783347"/>
                </a:lnTo>
                <a:lnTo>
                  <a:pt x="0" y="7783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9" b="-222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5618" y="484549"/>
            <a:ext cx="15876764" cy="115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ER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0523" y="4447966"/>
            <a:ext cx="5971650" cy="129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2"/>
              </a:lnSpc>
            </a:pPr>
            <a:r>
              <a:rPr lang="en-US" sz="9039" spc="-9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78856" y="1093128"/>
            <a:ext cx="8361839" cy="6145078"/>
            <a:chOff x="0" y="0"/>
            <a:chExt cx="11149119" cy="819343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571439"/>
              <a:ext cx="11149119" cy="1621997"/>
              <a:chOff x="0" y="0"/>
              <a:chExt cx="3447022" cy="501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47022" cy="501480"/>
              </a:xfrm>
              <a:custGeom>
                <a:avLst/>
                <a:gdLst/>
                <a:ahLst/>
                <a:cxnLst/>
                <a:rect r="r" b="b" t="t" l="l"/>
                <a:pathLst>
                  <a:path h="501480" w="3447022">
                    <a:moveTo>
                      <a:pt x="3243822" y="0"/>
                    </a:moveTo>
                    <a:cubicBezTo>
                      <a:pt x="3356046" y="0"/>
                      <a:pt x="3447022" y="112260"/>
                      <a:pt x="3447022" y="250740"/>
                    </a:cubicBezTo>
                    <a:cubicBezTo>
                      <a:pt x="3447022" y="389220"/>
                      <a:pt x="3356046" y="501480"/>
                      <a:pt x="3243822" y="501480"/>
                    </a:cubicBezTo>
                    <a:lnTo>
                      <a:pt x="203200" y="501480"/>
                    </a:lnTo>
                    <a:cubicBezTo>
                      <a:pt x="90976" y="501480"/>
                      <a:pt x="0" y="389220"/>
                      <a:pt x="0" y="250740"/>
                    </a:cubicBezTo>
                    <a:cubicBezTo>
                      <a:pt x="0" y="112260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36B7DA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3447022" cy="5300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4380873"/>
              <a:ext cx="11149119" cy="1621997"/>
              <a:chOff x="0" y="0"/>
              <a:chExt cx="3447022" cy="5014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47022" cy="501480"/>
              </a:xfrm>
              <a:custGeom>
                <a:avLst/>
                <a:gdLst/>
                <a:ahLst/>
                <a:cxnLst/>
                <a:rect r="r" b="b" t="t" l="l"/>
                <a:pathLst>
                  <a:path h="501480" w="3447022">
                    <a:moveTo>
                      <a:pt x="3243822" y="0"/>
                    </a:moveTo>
                    <a:cubicBezTo>
                      <a:pt x="3356046" y="0"/>
                      <a:pt x="3447022" y="112260"/>
                      <a:pt x="3447022" y="250740"/>
                    </a:cubicBezTo>
                    <a:cubicBezTo>
                      <a:pt x="3447022" y="389220"/>
                      <a:pt x="3356046" y="501480"/>
                      <a:pt x="3243822" y="501480"/>
                    </a:cubicBezTo>
                    <a:lnTo>
                      <a:pt x="203200" y="501480"/>
                    </a:lnTo>
                    <a:cubicBezTo>
                      <a:pt x="90976" y="501480"/>
                      <a:pt x="0" y="389220"/>
                      <a:pt x="0" y="250740"/>
                    </a:cubicBezTo>
                    <a:cubicBezTo>
                      <a:pt x="0" y="112260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2C8CC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3447022" cy="5300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190307"/>
              <a:ext cx="11149119" cy="1621997"/>
              <a:chOff x="0" y="0"/>
              <a:chExt cx="3447022" cy="50148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47022" cy="501480"/>
              </a:xfrm>
              <a:custGeom>
                <a:avLst/>
                <a:gdLst/>
                <a:ahLst/>
                <a:cxnLst/>
                <a:rect r="r" b="b" t="t" l="l"/>
                <a:pathLst>
                  <a:path h="501480" w="3447022">
                    <a:moveTo>
                      <a:pt x="3243822" y="0"/>
                    </a:moveTo>
                    <a:cubicBezTo>
                      <a:pt x="3356046" y="0"/>
                      <a:pt x="3447022" y="112260"/>
                      <a:pt x="3447022" y="250740"/>
                    </a:cubicBezTo>
                    <a:cubicBezTo>
                      <a:pt x="3447022" y="389220"/>
                      <a:pt x="3356046" y="501480"/>
                      <a:pt x="3243822" y="501480"/>
                    </a:cubicBezTo>
                    <a:lnTo>
                      <a:pt x="203200" y="501480"/>
                    </a:lnTo>
                    <a:cubicBezTo>
                      <a:pt x="90976" y="501480"/>
                      <a:pt x="0" y="389220"/>
                      <a:pt x="0" y="250740"/>
                    </a:cubicBezTo>
                    <a:cubicBezTo>
                      <a:pt x="0" y="112260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447022" cy="5300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1149119" cy="1621997"/>
              <a:chOff x="0" y="0"/>
              <a:chExt cx="3447022" cy="50148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447022" cy="501480"/>
              </a:xfrm>
              <a:custGeom>
                <a:avLst/>
                <a:gdLst/>
                <a:ahLst/>
                <a:cxnLst/>
                <a:rect r="r" b="b" t="t" l="l"/>
                <a:pathLst>
                  <a:path h="501480" w="3447022">
                    <a:moveTo>
                      <a:pt x="3243822" y="0"/>
                    </a:moveTo>
                    <a:cubicBezTo>
                      <a:pt x="3356046" y="0"/>
                      <a:pt x="3447022" y="112260"/>
                      <a:pt x="3447022" y="250740"/>
                    </a:cubicBezTo>
                    <a:cubicBezTo>
                      <a:pt x="3447022" y="389220"/>
                      <a:pt x="3356046" y="501480"/>
                      <a:pt x="3243822" y="501480"/>
                    </a:cubicBezTo>
                    <a:lnTo>
                      <a:pt x="203200" y="501480"/>
                    </a:lnTo>
                    <a:cubicBezTo>
                      <a:pt x="90976" y="501480"/>
                      <a:pt x="0" y="389220"/>
                      <a:pt x="0" y="250740"/>
                    </a:cubicBezTo>
                    <a:cubicBezTo>
                      <a:pt x="0" y="112260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A396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3447022" cy="5300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</p:grpSp>
      <p:sp>
        <p:nvSpPr>
          <p:cNvPr name="AutoShape 16" id="16"/>
          <p:cNvSpPr/>
          <p:nvPr/>
        </p:nvSpPr>
        <p:spPr>
          <a:xfrm flipV="true">
            <a:off x="1028700" y="-97195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261929" y="-431519"/>
            <a:ext cx="2515458" cy="2201025"/>
            <a:chOff x="0" y="0"/>
            <a:chExt cx="812800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26EB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63525" y="-782489"/>
            <a:ext cx="2515458" cy="2201025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CBDB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7903995" y="2946321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0194791" y="1028700"/>
            <a:ext cx="1075874" cy="1251926"/>
            <a:chOff x="0" y="0"/>
            <a:chExt cx="1434499" cy="166923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434499" cy="1669235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23884" y="144155"/>
              <a:ext cx="1186732" cy="1380924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10188230" y="2683792"/>
            <a:ext cx="1075874" cy="1251926"/>
            <a:chOff x="0" y="0"/>
            <a:chExt cx="1434499" cy="166923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434499" cy="1669235"/>
              <a:chOff x="0" y="0"/>
              <a:chExt cx="6985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23884" y="144155"/>
              <a:ext cx="1186732" cy="1380924"/>
              <a:chOff x="0" y="0"/>
              <a:chExt cx="6985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10194791" y="4338853"/>
            <a:ext cx="1075874" cy="1251926"/>
            <a:chOff x="0" y="0"/>
            <a:chExt cx="1434499" cy="166923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434499" cy="1669235"/>
              <a:chOff x="0" y="0"/>
              <a:chExt cx="6985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23884" y="144155"/>
              <a:ext cx="1186732" cy="1380924"/>
              <a:chOff x="0" y="0"/>
              <a:chExt cx="6985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0">
            <a:off x="10188230" y="5993914"/>
            <a:ext cx="1069313" cy="1244291"/>
            <a:chOff x="0" y="0"/>
            <a:chExt cx="1425750" cy="1659055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1425750" cy="1659055"/>
              <a:chOff x="0" y="0"/>
              <a:chExt cx="6985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123128" y="143276"/>
              <a:ext cx="1179494" cy="1372502"/>
              <a:chOff x="0" y="0"/>
              <a:chExt cx="6985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TextBox 52" id="52"/>
          <p:cNvSpPr txBox="true"/>
          <p:nvPr/>
        </p:nvSpPr>
        <p:spPr>
          <a:xfrm rot="0">
            <a:off x="10554947" y="1071283"/>
            <a:ext cx="335878" cy="99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7"/>
              </a:lnSpc>
              <a:spcBef>
                <a:spcPct val="0"/>
              </a:spcBef>
            </a:pPr>
            <a:r>
              <a:rPr lang="en-US" sz="5418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526063" y="2726359"/>
            <a:ext cx="393646" cy="99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7"/>
              </a:lnSpc>
              <a:spcBef>
                <a:spcPct val="0"/>
              </a:spcBef>
            </a:pPr>
            <a:r>
              <a:rPr lang="en-US" sz="5418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530169" y="4383948"/>
            <a:ext cx="385434" cy="99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7"/>
              </a:lnSpc>
              <a:spcBef>
                <a:spcPct val="0"/>
              </a:spcBef>
            </a:pPr>
            <a:r>
              <a:rPr lang="en-US" sz="5418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3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487193" y="6039009"/>
            <a:ext cx="413618" cy="99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7"/>
              </a:lnSpc>
              <a:spcBef>
                <a:spcPct val="0"/>
              </a:spcBef>
            </a:pPr>
            <a:r>
              <a:rPr lang="en-US" sz="5418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4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580441" y="1384669"/>
            <a:ext cx="5648393" cy="47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Real-Time Collaboration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671256" y="3033788"/>
            <a:ext cx="5648393" cy="47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Multi-Language Support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093949" y="4681097"/>
            <a:ext cx="4931654" cy="47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Real-Time Error Detection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580441" y="6328406"/>
            <a:ext cx="5648393" cy="47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Predefined Templates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10487193" y="7638255"/>
            <a:ext cx="8361839" cy="1216498"/>
            <a:chOff x="0" y="0"/>
            <a:chExt cx="3447022" cy="50148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447022" cy="501480"/>
            </a:xfrm>
            <a:custGeom>
              <a:avLst/>
              <a:gdLst/>
              <a:ahLst/>
              <a:cxnLst/>
              <a:rect r="r" b="b" t="t" l="l"/>
              <a:pathLst>
                <a:path h="501480" w="3447022">
                  <a:moveTo>
                    <a:pt x="3243822" y="0"/>
                  </a:moveTo>
                  <a:cubicBezTo>
                    <a:pt x="3356046" y="0"/>
                    <a:pt x="3447022" y="112260"/>
                    <a:pt x="3447022" y="250740"/>
                  </a:cubicBezTo>
                  <a:cubicBezTo>
                    <a:pt x="3447022" y="389220"/>
                    <a:pt x="3356046" y="501480"/>
                    <a:pt x="3243822" y="501480"/>
                  </a:cubicBezTo>
                  <a:lnTo>
                    <a:pt x="203200" y="501480"/>
                  </a:lnTo>
                  <a:cubicBezTo>
                    <a:pt x="90976" y="501480"/>
                    <a:pt x="0" y="389220"/>
                    <a:pt x="0" y="250740"/>
                  </a:cubicBezTo>
                  <a:cubicBezTo>
                    <a:pt x="0" y="11226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AC9C7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28575"/>
              <a:ext cx="3447022" cy="530055"/>
            </a:xfrm>
            <a:prstGeom prst="rect">
              <a:avLst/>
            </a:prstGeom>
          </p:spPr>
          <p:txBody>
            <a:bodyPr anchor="ctr" rtlCol="false" tIns="39819" lIns="39819" bIns="39819" rIns="39819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201353" y="7610462"/>
            <a:ext cx="1069313" cy="1244291"/>
            <a:chOff x="0" y="0"/>
            <a:chExt cx="1425750" cy="1659055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0" y="0"/>
              <a:ext cx="1425750" cy="1659055"/>
              <a:chOff x="0" y="0"/>
              <a:chExt cx="698500" cy="81280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67" id="67"/>
            <p:cNvGrpSpPr/>
            <p:nvPr/>
          </p:nvGrpSpPr>
          <p:grpSpPr>
            <a:xfrm rot="0">
              <a:off x="123128" y="143276"/>
              <a:ext cx="1179494" cy="1372502"/>
              <a:chOff x="0" y="0"/>
              <a:chExt cx="698500" cy="812800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51D40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TextBox 70" id="70"/>
          <p:cNvSpPr txBox="true"/>
          <p:nvPr/>
        </p:nvSpPr>
        <p:spPr>
          <a:xfrm rot="0">
            <a:off x="10545321" y="7649227"/>
            <a:ext cx="326946" cy="993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7"/>
              </a:lnSpc>
              <a:spcBef>
                <a:spcPct val="0"/>
              </a:spcBef>
            </a:pPr>
            <a:r>
              <a:rPr lang="en-US" sz="5418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5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534419" y="7970537"/>
            <a:ext cx="6050713" cy="47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Copy Room ID &amp; Leave Room Feature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181100" y="-81955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411700" y="3624683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910931" y="4272501"/>
            <a:ext cx="4452245" cy="5351145"/>
            <a:chOff x="0" y="0"/>
            <a:chExt cx="1172608" cy="14093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72608" cy="1409355"/>
            </a:xfrm>
            <a:custGeom>
              <a:avLst/>
              <a:gdLst/>
              <a:ahLst/>
              <a:cxnLst/>
              <a:rect r="r" b="b" t="t" l="l"/>
              <a:pathLst>
                <a:path h="140935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20672"/>
                  </a:lnTo>
                  <a:cubicBezTo>
                    <a:pt x="1172608" y="1369650"/>
                    <a:pt x="1132903" y="1409355"/>
                    <a:pt x="1083925" y="1409355"/>
                  </a:cubicBezTo>
                  <a:lnTo>
                    <a:pt x="88683" y="1409355"/>
                  </a:lnTo>
                  <a:cubicBezTo>
                    <a:pt x="39705" y="1409355"/>
                    <a:pt x="0" y="1369650"/>
                    <a:pt x="0" y="132067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568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72608" cy="145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72529" y="4272501"/>
            <a:ext cx="4452245" cy="5351145"/>
            <a:chOff x="0" y="0"/>
            <a:chExt cx="1172608" cy="14093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72608" cy="1409355"/>
            </a:xfrm>
            <a:custGeom>
              <a:avLst/>
              <a:gdLst/>
              <a:ahLst/>
              <a:cxnLst/>
              <a:rect r="r" b="b" t="t" l="l"/>
              <a:pathLst>
                <a:path h="140935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20672"/>
                  </a:lnTo>
                  <a:cubicBezTo>
                    <a:pt x="1172608" y="1369650"/>
                    <a:pt x="1132903" y="1409355"/>
                    <a:pt x="1083925" y="1409355"/>
                  </a:cubicBezTo>
                  <a:lnTo>
                    <a:pt x="88683" y="1409355"/>
                  </a:lnTo>
                  <a:cubicBezTo>
                    <a:pt x="39705" y="1409355"/>
                    <a:pt x="0" y="1369650"/>
                    <a:pt x="0" y="132067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6863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172608" cy="145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229624" y="4089866"/>
            <a:ext cx="4452245" cy="5533780"/>
            <a:chOff x="0" y="0"/>
            <a:chExt cx="1172608" cy="14574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2608" cy="1457456"/>
            </a:xfrm>
            <a:custGeom>
              <a:avLst/>
              <a:gdLst/>
              <a:ahLst/>
              <a:cxnLst/>
              <a:rect r="r" b="b" t="t" l="l"/>
              <a:pathLst>
                <a:path h="1457456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68774"/>
                  </a:lnTo>
                  <a:cubicBezTo>
                    <a:pt x="1172608" y="1417752"/>
                    <a:pt x="1132903" y="1457456"/>
                    <a:pt x="1083925" y="1457456"/>
                  </a:cubicBezTo>
                  <a:lnTo>
                    <a:pt x="88683" y="1457456"/>
                  </a:lnTo>
                  <a:cubicBezTo>
                    <a:pt x="39705" y="1457456"/>
                    <a:pt x="0" y="1417752"/>
                    <a:pt x="0" y="1368774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568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172608" cy="1505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144256" y="3513532"/>
            <a:ext cx="1985594" cy="198559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81879" y="3491147"/>
            <a:ext cx="2080844" cy="1985594"/>
            <a:chOff x="0" y="0"/>
            <a:chExt cx="85179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1790" cy="812800"/>
            </a:xfrm>
            <a:custGeom>
              <a:avLst/>
              <a:gdLst/>
              <a:ahLst/>
              <a:cxnLst/>
              <a:rect r="r" b="b" t="t" l="l"/>
              <a:pathLst>
                <a:path h="812800" w="851790">
                  <a:moveTo>
                    <a:pt x="425895" y="0"/>
                  </a:moveTo>
                  <a:cubicBezTo>
                    <a:pt x="190680" y="0"/>
                    <a:pt x="0" y="181951"/>
                    <a:pt x="0" y="406400"/>
                  </a:cubicBezTo>
                  <a:cubicBezTo>
                    <a:pt x="0" y="630849"/>
                    <a:pt x="190680" y="812800"/>
                    <a:pt x="425895" y="812800"/>
                  </a:cubicBezTo>
                  <a:cubicBezTo>
                    <a:pt x="661111" y="812800"/>
                    <a:pt x="851790" y="630849"/>
                    <a:pt x="851790" y="406400"/>
                  </a:cubicBezTo>
                  <a:cubicBezTo>
                    <a:pt x="851790" y="181951"/>
                    <a:pt x="661111" y="0"/>
                    <a:pt x="4258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9855" y="28575"/>
              <a:ext cx="69208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565319" y="3426300"/>
            <a:ext cx="1985594" cy="198559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570958" y="3814614"/>
            <a:ext cx="1132192" cy="1338661"/>
          </a:xfrm>
          <a:custGeom>
            <a:avLst/>
            <a:gdLst/>
            <a:ahLst/>
            <a:cxnLst/>
            <a:rect r="r" b="b" t="t" l="l"/>
            <a:pathLst>
              <a:path h="1338661" w="1132192">
                <a:moveTo>
                  <a:pt x="0" y="0"/>
                </a:moveTo>
                <a:lnTo>
                  <a:pt x="1132192" y="0"/>
                </a:lnTo>
                <a:lnTo>
                  <a:pt x="1132192" y="1338660"/>
                </a:lnTo>
                <a:lnTo>
                  <a:pt x="0" y="133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2442" y="3847713"/>
            <a:ext cx="1139720" cy="1142767"/>
          </a:xfrm>
          <a:custGeom>
            <a:avLst/>
            <a:gdLst/>
            <a:ahLst/>
            <a:cxnLst/>
            <a:rect r="r" b="b" t="t" l="l"/>
            <a:pathLst>
              <a:path h="1142767" w="1139720">
                <a:moveTo>
                  <a:pt x="0" y="0"/>
                </a:moveTo>
                <a:lnTo>
                  <a:pt x="1139720" y="0"/>
                </a:lnTo>
                <a:lnTo>
                  <a:pt x="1139720" y="1142768"/>
                </a:lnTo>
                <a:lnTo>
                  <a:pt x="0" y="1142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820299" y="4117548"/>
            <a:ext cx="1488900" cy="706551"/>
          </a:xfrm>
          <a:custGeom>
            <a:avLst/>
            <a:gdLst/>
            <a:ahLst/>
            <a:cxnLst/>
            <a:rect r="r" b="b" t="t" l="l"/>
            <a:pathLst>
              <a:path h="706551" w="1488900">
                <a:moveTo>
                  <a:pt x="0" y="0"/>
                </a:moveTo>
                <a:lnTo>
                  <a:pt x="1488900" y="0"/>
                </a:lnTo>
                <a:lnTo>
                  <a:pt x="1488900" y="706551"/>
                </a:lnTo>
                <a:lnTo>
                  <a:pt x="0" y="706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58018" y="977738"/>
            <a:ext cx="15876764" cy="115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 LIMITATIONS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62728" y="5724391"/>
            <a:ext cx="3223423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DATA PRIVACY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77812" y="5724391"/>
            <a:ext cx="3865987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350E07"/>
                </a:solidFill>
                <a:latin typeface="Lato Heavy"/>
                <a:ea typeface="Lato Heavy"/>
                <a:cs typeface="Lato Heavy"/>
                <a:sym typeface="Lato Heavy"/>
              </a:rPr>
              <a:t>SCALABILITY 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39199" y="5724391"/>
            <a:ext cx="3837834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INTEGRATION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171895" y="6498739"/>
            <a:ext cx="3930318" cy="240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collaboration involves transmitting code over the internet, which can pose security risks if not properly encrypted and secured.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02021" y="6498739"/>
            <a:ext cx="3336954" cy="240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350E07"/>
                </a:solidFill>
                <a:latin typeface="Poppins"/>
                <a:ea typeface="Poppins"/>
                <a:cs typeface="Poppins"/>
                <a:sym typeface="Poppins"/>
              </a:rPr>
              <a:t>Handling multiple simultaneous users and large volumes of data can strain server resources and impact performance.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84934" y="6498739"/>
            <a:ext cx="3741625" cy="240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Integration with other tools and services (e.g., code editor and compiler API’s) can be complex and may not always be seamless.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33450" y="-1624410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164050" y="3157906"/>
            <a:ext cx="0" cy="9258300"/>
          </a:xfrm>
          <a:prstGeom prst="line">
            <a:avLst/>
          </a:prstGeom>
          <a:ln cap="flat" w="190500">
            <a:solidFill>
              <a:srgbClr val="3CBD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758531" y="4169677"/>
            <a:ext cx="4452245" cy="5351145"/>
            <a:chOff x="0" y="0"/>
            <a:chExt cx="1172608" cy="14093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72608" cy="1409355"/>
            </a:xfrm>
            <a:custGeom>
              <a:avLst/>
              <a:gdLst/>
              <a:ahLst/>
              <a:cxnLst/>
              <a:rect r="r" b="b" t="t" l="l"/>
              <a:pathLst>
                <a:path h="140935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20672"/>
                  </a:lnTo>
                  <a:cubicBezTo>
                    <a:pt x="1172608" y="1369650"/>
                    <a:pt x="1132903" y="1409355"/>
                    <a:pt x="1083925" y="1409355"/>
                  </a:cubicBezTo>
                  <a:lnTo>
                    <a:pt x="88683" y="1409355"/>
                  </a:lnTo>
                  <a:cubicBezTo>
                    <a:pt x="39705" y="1409355"/>
                    <a:pt x="0" y="1369650"/>
                    <a:pt x="0" y="132067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568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72608" cy="145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20129" y="4169677"/>
            <a:ext cx="4452245" cy="5351145"/>
            <a:chOff x="0" y="0"/>
            <a:chExt cx="1172608" cy="14093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72608" cy="1409355"/>
            </a:xfrm>
            <a:custGeom>
              <a:avLst/>
              <a:gdLst/>
              <a:ahLst/>
              <a:cxnLst/>
              <a:rect r="r" b="b" t="t" l="l"/>
              <a:pathLst>
                <a:path h="140935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20672"/>
                  </a:lnTo>
                  <a:cubicBezTo>
                    <a:pt x="1172608" y="1369650"/>
                    <a:pt x="1132903" y="1409355"/>
                    <a:pt x="1083925" y="1409355"/>
                  </a:cubicBezTo>
                  <a:lnTo>
                    <a:pt x="88683" y="1409355"/>
                  </a:lnTo>
                  <a:cubicBezTo>
                    <a:pt x="39705" y="1409355"/>
                    <a:pt x="0" y="1369650"/>
                    <a:pt x="0" y="132067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6863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172608" cy="145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77224" y="3987043"/>
            <a:ext cx="4452245" cy="5533780"/>
            <a:chOff x="0" y="0"/>
            <a:chExt cx="1172608" cy="14574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2608" cy="1457456"/>
            </a:xfrm>
            <a:custGeom>
              <a:avLst/>
              <a:gdLst/>
              <a:ahLst/>
              <a:cxnLst/>
              <a:rect r="r" b="b" t="t" l="l"/>
              <a:pathLst>
                <a:path h="1457456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368774"/>
                  </a:lnTo>
                  <a:cubicBezTo>
                    <a:pt x="1172608" y="1417752"/>
                    <a:pt x="1132903" y="1457456"/>
                    <a:pt x="1083925" y="1457456"/>
                  </a:cubicBezTo>
                  <a:lnTo>
                    <a:pt x="88683" y="1457456"/>
                  </a:lnTo>
                  <a:cubicBezTo>
                    <a:pt x="39705" y="1457456"/>
                    <a:pt x="0" y="1417752"/>
                    <a:pt x="0" y="1368774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A09F9F">
                <a:alpha val="9568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172608" cy="1505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91856" y="3410708"/>
            <a:ext cx="1985594" cy="198559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676" y="3157906"/>
            <a:ext cx="2080844" cy="1985594"/>
            <a:chOff x="0" y="0"/>
            <a:chExt cx="85179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1790" cy="812800"/>
            </a:xfrm>
            <a:custGeom>
              <a:avLst/>
              <a:gdLst/>
              <a:ahLst/>
              <a:cxnLst/>
              <a:rect r="r" b="b" t="t" l="l"/>
              <a:pathLst>
                <a:path h="812800" w="851790">
                  <a:moveTo>
                    <a:pt x="425895" y="0"/>
                  </a:moveTo>
                  <a:cubicBezTo>
                    <a:pt x="190680" y="0"/>
                    <a:pt x="0" y="181951"/>
                    <a:pt x="0" y="406400"/>
                  </a:cubicBezTo>
                  <a:cubicBezTo>
                    <a:pt x="0" y="630849"/>
                    <a:pt x="190680" y="812800"/>
                    <a:pt x="425895" y="812800"/>
                  </a:cubicBezTo>
                  <a:cubicBezTo>
                    <a:pt x="661111" y="812800"/>
                    <a:pt x="851790" y="630849"/>
                    <a:pt x="851790" y="406400"/>
                  </a:cubicBezTo>
                  <a:cubicBezTo>
                    <a:pt x="851790" y="181951"/>
                    <a:pt x="661111" y="0"/>
                    <a:pt x="4258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9855" y="28575"/>
              <a:ext cx="69208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620498" y="3653103"/>
            <a:ext cx="995200" cy="995200"/>
          </a:xfrm>
          <a:custGeom>
            <a:avLst/>
            <a:gdLst/>
            <a:ahLst/>
            <a:cxnLst/>
            <a:rect r="r" b="b" t="t" l="l"/>
            <a:pathLst>
              <a:path h="995200" w="995200">
                <a:moveTo>
                  <a:pt x="0" y="0"/>
                </a:moveTo>
                <a:lnTo>
                  <a:pt x="995200" y="0"/>
                </a:lnTo>
                <a:lnTo>
                  <a:pt x="995200" y="995200"/>
                </a:lnTo>
                <a:lnTo>
                  <a:pt x="0" y="99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315474" y="3157906"/>
            <a:ext cx="1985594" cy="198559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292657" y="3818673"/>
            <a:ext cx="1458764" cy="1169664"/>
          </a:xfrm>
          <a:custGeom>
            <a:avLst/>
            <a:gdLst/>
            <a:ahLst/>
            <a:cxnLst/>
            <a:rect r="r" b="b" t="t" l="l"/>
            <a:pathLst>
              <a:path h="1169664" w="1458764">
                <a:moveTo>
                  <a:pt x="0" y="0"/>
                </a:moveTo>
                <a:lnTo>
                  <a:pt x="1458765" y="0"/>
                </a:lnTo>
                <a:lnTo>
                  <a:pt x="1458765" y="1169664"/>
                </a:lnTo>
                <a:lnTo>
                  <a:pt x="0" y="1169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735988" y="3500749"/>
            <a:ext cx="1147554" cy="1147554"/>
          </a:xfrm>
          <a:custGeom>
            <a:avLst/>
            <a:gdLst/>
            <a:ahLst/>
            <a:cxnLst/>
            <a:rect r="r" b="b" t="t" l="l"/>
            <a:pathLst>
              <a:path h="1147554" w="1147554">
                <a:moveTo>
                  <a:pt x="0" y="0"/>
                </a:moveTo>
                <a:lnTo>
                  <a:pt x="1147554" y="0"/>
                </a:lnTo>
                <a:lnTo>
                  <a:pt x="1147554" y="1147554"/>
                </a:lnTo>
                <a:lnTo>
                  <a:pt x="0" y="1147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389180" y="628767"/>
            <a:ext cx="14243776" cy="129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2"/>
              </a:lnSpc>
            </a:pPr>
            <a:r>
              <a:rPr lang="en-US" sz="8966" spc="-89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FUTURE ENHANCEMENTS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72942" y="5558850"/>
            <a:ext cx="3223423" cy="10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COLLABORATIVE FEATURES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77787" y="5329627"/>
            <a:ext cx="3865987" cy="10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350E07"/>
                </a:solidFill>
                <a:latin typeface="Lato Heavy"/>
                <a:ea typeface="Lato Heavy"/>
                <a:cs typeface="Lato Heavy"/>
                <a:sym typeface="Lato Heavy"/>
              </a:rPr>
              <a:t>GOOGLE AUTHENTICATION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39174" y="5341132"/>
            <a:ext cx="3837834" cy="10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VERSION CONTROL INTEGRATION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19495" y="6778575"/>
            <a:ext cx="3930318" cy="200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video chat ,chat or comment features to facilitate communication between collaborators while coding.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475523" y="6595940"/>
            <a:ext cx="3336954" cy="200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350E07"/>
                </a:solidFill>
                <a:latin typeface="Poppins"/>
                <a:ea typeface="Poppins"/>
                <a:cs typeface="Poppins"/>
                <a:sym typeface="Poppins"/>
              </a:rPr>
              <a:t> Implement Google Sign-In functionality to provide users with a seamless and secure authentication option.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83008" y="6595940"/>
            <a:ext cx="3370408" cy="200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Integrate with version control systems (like Git) to track changes, commit code, and manage versions.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DAGMyKlRwOU</dc:identifier>
  <dcterms:modified xsi:type="dcterms:W3CDTF">2011-08-01T06:04:30Z</dcterms:modified>
  <cp:revision>1</cp:revision>
  <dc:title>CODE FUSION</dc:title>
</cp:coreProperties>
</file>